
<file path=[Content_Types].xml><?xml version="1.0" encoding="utf-8"?>
<Types xmlns="http://schemas.openxmlformats.org/package/2006/content-types">
  <Override PartName="/ppt/theme/theme5.xml" ContentType="application/vnd.openxmlformats-officedocument.theme+xml"/>
  <Override PartName="/ppt/slideLayouts/slideLayout307.xml" ContentType="application/vnd.openxmlformats-officedocument.presentationml.slideLayout+xml"/>
  <Override PartName="/ppt/slideLayouts/slideLayout354.xml" ContentType="application/vnd.openxmlformats-officedocument.presentationml.slideLayout+xml"/>
  <Override PartName="/ppt/slideLayouts/slideLayout540.xml" ContentType="application/vnd.openxmlformats-officedocument.presentationml.slideLayout+xml"/>
  <Override PartName="/ppt/slideLayouts/slideLayout638.xml" ContentType="application/vnd.openxmlformats-officedocument.presentationml.slideLayout+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46.xml" ContentType="application/vnd.openxmlformats-officedocument.presentationml.slideLayout+xml"/>
  <Override PartName="/ppt/slideLayouts/slideLayout193.xml" ContentType="application/vnd.openxmlformats-officedocument.presentationml.slideLayout+xml"/>
  <Override PartName="/ppt/slideLayouts/slideLayout332.xml" ContentType="application/vnd.openxmlformats-officedocument.presentationml.slideLayout+xml"/>
  <Override PartName="/ppt/slideLayouts/slideLayout477.xml" ContentType="application/vnd.openxmlformats-officedocument.presentationml.slideLayout+xml"/>
  <Override PartName="/ppt/slideLayouts/slideLayout616.xml" ContentType="application/vnd.openxmlformats-officedocument.presentationml.slideLayout+xml"/>
  <Override PartName="/ppt/slideLayouts/slideLayout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Override PartName="/ppt/slideLayouts/slideLayout269.xml" ContentType="application/vnd.openxmlformats-officedocument.presentationml.slideLayout+xml"/>
  <Override PartName="/ppt/slideLayouts/slideLayout408.xml" ContentType="application/vnd.openxmlformats-officedocument.presentationml.slideLayout+xml"/>
  <Override PartName="/ppt/slideLayouts/slideLayout455.xml" ContentType="application/vnd.openxmlformats-officedocument.presentationml.slideLayout+xml"/>
  <Default Extension="xml" ContentType="application/xml"/>
  <Override PartName="/ppt/slideLayouts/slideLayout24.xml" ContentType="application/vnd.openxmlformats-officedocument.presentationml.slideLayout+xml"/>
  <Override PartName="/ppt/slideLayouts/slideLayout71.xml" ContentType="application/vnd.openxmlformats-officedocument.presentationml.slideLayout+xml"/>
  <Override PartName="/ppt/slideLayouts/slideLayout247.xml" ContentType="application/vnd.openxmlformats-officedocument.presentationml.slideLayout+xml"/>
  <Override PartName="/ppt/slideLayouts/slideLayout294.xml" ContentType="application/vnd.openxmlformats-officedocument.presentationml.slideLayout+xml"/>
  <Override PartName="/ppt/slideLayouts/slideLayout310.xml" ContentType="application/vnd.openxmlformats-officedocument.presentationml.slideLayout+xml"/>
  <Override PartName="/ppt/theme/theme29.xml" ContentType="application/vnd.openxmlformats-officedocument.theme+xml"/>
  <Override PartName="/ppt/slideLayouts/slideLayout578.xml" ContentType="application/vnd.openxmlformats-officedocument.presentationml.slideLayout+xml"/>
  <Override PartName="/ppt/slideMasters/slideMaster33.xml" ContentType="application/vnd.openxmlformats-officedocument.presentationml.slideMaster+xml"/>
  <Override PartName="/ppt/slideLayouts/slideLayout102.xml" ContentType="application/vnd.openxmlformats-officedocument.presentationml.slideLayout+xml"/>
  <Override PartName="/ppt/slideLayouts/slideLayout433.xml" ContentType="application/vnd.openxmlformats-officedocument.presentationml.slideLayout+xml"/>
  <Override PartName="/ppt/slideLayouts/slideLayout480.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225.xml" ContentType="application/vnd.openxmlformats-officedocument.presentationml.slideLayout+xml"/>
  <Override PartName="/ppt/slideLayouts/slideLayout272.xml" ContentType="application/vnd.openxmlformats-officedocument.presentationml.slideLayout+xml"/>
  <Override PartName="/ppt/slideLayouts/slideLayout411.xml" ContentType="application/vnd.openxmlformats-officedocument.presentationml.slideLayout+xml"/>
  <Override PartName="/ppt/slideLayouts/slideLayout509.xml" ContentType="application/vnd.openxmlformats-officedocument.presentationml.slideLayout+xml"/>
  <Override PartName="/ppt/slideLayouts/slideLayout556.xml" ContentType="application/vnd.openxmlformats-officedocument.presentationml.slideLayout+xml"/>
  <Override PartName="/ppt/slideLayouts/slideLayout203.xml" ContentType="application/vnd.openxmlformats-officedocument.presentationml.slideLayout+xml"/>
  <Override PartName="/ppt/slideLayouts/slideLayout250.xml" ContentType="application/vnd.openxmlformats-officedocument.presentationml.slideLayout+xml"/>
  <Override PartName="/ppt/slideLayouts/slideLayout348.xml" ContentType="application/vnd.openxmlformats-officedocument.presentationml.slideLayout+xml"/>
  <Override PartName="/ppt/slideLayouts/slideLayout395.xml" ContentType="application/vnd.openxmlformats-officedocument.presentationml.slideLayout+xml"/>
  <Override PartName="/ppt/theme/theme32.xml" ContentType="application/vnd.openxmlformats-officedocument.theme+xml"/>
  <Override PartName="/ppt/slideLayouts/slideLayout87.xml" ContentType="application/vnd.openxmlformats-officedocument.presentationml.slideLayout+xml"/>
  <Override PartName="/ppt/theme/theme10.xml" ContentType="application/vnd.openxmlformats-officedocument.theme+xml"/>
  <Override PartName="/ppt/slideLayouts/slideLayout187.xml" ContentType="application/vnd.openxmlformats-officedocument.presentationml.slideLayout+xml"/>
  <Override PartName="/ppt/slideLayouts/slideLayout326.xml" ContentType="application/vnd.openxmlformats-officedocument.presentationml.slideLayout+xml"/>
  <Override PartName="/ppt/slideLayouts/slideLayout373.xml" ContentType="application/vnd.openxmlformats-officedocument.presentationml.slideLayout+xml"/>
  <Override PartName="/ppt/slideLayouts/slideLayout534.xml" ContentType="application/vnd.openxmlformats-officedocument.presentationml.slideLayout+xml"/>
  <Override PartName="/ppt/slideLayouts/slideLayout581.xml" ContentType="application/vnd.openxmlformats-officedocument.presentationml.slideLayout+xml"/>
  <Default Extension="png" ContentType="image/png"/>
  <Override PartName="/ppt/slideLayouts/slideLayout118.xml" ContentType="application/vnd.openxmlformats-officedocument.presentationml.slideLayout+xml"/>
  <Override PartName="/ppt/slideLayouts/slideLayout165.xml" ContentType="application/vnd.openxmlformats-officedocument.presentationml.slideLayout+xml"/>
  <Override PartName="/ppt/slideLayouts/slideLayout512.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304.xml" ContentType="application/vnd.openxmlformats-officedocument.presentationml.slideLayout+xml"/>
  <Override PartName="/ppt/slideLayouts/slideLayout351.xml" ContentType="application/vnd.openxmlformats-officedocument.presentationml.slideLayout+xml"/>
  <Override PartName="/ppt/slideLayouts/slideLayout449.xml" ContentType="application/vnd.openxmlformats-officedocument.presentationml.slideLayout+xml"/>
  <Override PartName="/ppt/slideLayouts/slideLayout496.xml" ContentType="application/vnd.openxmlformats-officedocument.presentationml.slideLayout+xml"/>
  <Override PartName="/ppt/slideLayouts/slideLayout635.xml" ContentType="application/vnd.openxmlformats-officedocument.presentationml.slideLayout+xml"/>
  <Override PartName="/ppt/slideMasters/slideMaster27.xml" ContentType="application/vnd.openxmlformats-officedocument.presentationml.slideMaster+xml"/>
  <Default Extension="emf" ContentType="image/x-emf"/>
  <Override PartName="/ppt/slideLayouts/slideLayout43.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190.xml" ContentType="application/vnd.openxmlformats-officedocument.presentationml.slideLayout+xml"/>
  <Override PartName="/ppt/slideLayouts/slideLayout288.xml" ContentType="application/vnd.openxmlformats-officedocument.presentationml.slideLayout+xml"/>
  <Override PartName="/ppt/slideLayouts/slideLayout427.xml" ContentType="application/vnd.openxmlformats-officedocument.presentationml.slideLayout+xml"/>
  <Override PartName="/ppt/slideLayouts/slideLayout474.xml" ContentType="application/vnd.openxmlformats-officedocument.presentationml.slideLayout+xml"/>
  <Override PartName="/ppt/slideLayouts/slideLayout219.xml" ContentType="application/vnd.openxmlformats-officedocument.presentationml.slideLayout+xml"/>
  <Override PartName="/ppt/slideLayouts/slideLayout266.xml" ContentType="application/vnd.openxmlformats-officedocument.presentationml.slideLayout+xml"/>
  <Override PartName="/ppt/slideLayouts/slideLayout597.xml" ContentType="application/vnd.openxmlformats-officedocument.presentationml.slideLayout+xml"/>
  <Override PartName="/ppt/slideLayouts/slideLayout613.xml" ContentType="application/vnd.openxmlformats-officedocument.presentationml.slideLayout+xml"/>
  <Override PartName="/ppt/slideLayouts/slideLayout21.xml" ContentType="application/vnd.openxmlformats-officedocument.presentationml.slideLayout+xml"/>
  <Override PartName="/ppt/slideLayouts/slideLayout121.xml" ContentType="application/vnd.openxmlformats-officedocument.presentationml.slideLayout+xml"/>
  <Override PartName="/ppt/theme/theme26.xml" ContentType="application/vnd.openxmlformats-officedocument.theme+xml"/>
  <Override PartName="/ppt/slideLayouts/slideLayout389.xml" ContentType="application/vnd.openxmlformats-officedocument.presentationml.slideLayout+xml"/>
  <Override PartName="/ppt/slideLayouts/slideLayout405.xml" ContentType="application/vnd.openxmlformats-officedocument.presentationml.slideLayout+xml"/>
  <Override PartName="/ppt/slideLayouts/slideLayout452.xml" ContentType="application/vnd.openxmlformats-officedocument.presentationml.slideLayout+xml"/>
  <Override PartName="/ppt/slideMasters/slideMaster30.xml" ContentType="application/vnd.openxmlformats-officedocument.presentationml.slideMaster+xml"/>
  <Override PartName="/ppt/slideLayouts/slideLayout244.xml" ContentType="application/vnd.openxmlformats-officedocument.presentationml.slideLayout+xml"/>
  <Override PartName="/ppt/slideLayouts/slideLayout291.xml" ContentType="application/vnd.openxmlformats-officedocument.presentationml.slideLayout+xml"/>
  <Override PartName="/ppt/slideLayouts/slideLayout430.xml" ContentType="application/vnd.openxmlformats-officedocument.presentationml.slideLayout+xml"/>
  <Override PartName="/ppt/slideLayouts/slideLayout528.xml" ContentType="application/vnd.openxmlformats-officedocument.presentationml.slideLayout+xml"/>
  <Override PartName="/ppt/slideLayouts/slideLayout575.xml" ContentType="application/vnd.openxmlformats-officedocument.presentationml.slideLayout+xml"/>
  <Override PartName="/ppt/slideLayouts/slideLayout222.xml" ContentType="application/vnd.openxmlformats-officedocument.presentationml.slideLayout+xml"/>
  <Override PartName="/ppt/slideLayouts/slideLayout367.xml" ContentType="application/vnd.openxmlformats-officedocument.presentationml.slideLayout+xml"/>
  <Override PartName="/ppt/slideLayouts/slideLayout506.xml" ContentType="application/vnd.openxmlformats-officedocument.presentationml.slideLayout+xml"/>
  <Override PartName="/ppt/slideLayouts/slideLayout553.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slideLayouts/slideLayout159.xml" ContentType="application/vnd.openxmlformats-officedocument.presentationml.slideLayout+xml"/>
  <Override PartName="/ppt/slideLayouts/slideLayout345.xml" ContentType="application/vnd.openxmlformats-officedocument.presentationml.slideLayout+xml"/>
  <Override PartName="/ppt/slideLayouts/slideLayout392.xml" ContentType="application/vnd.openxmlformats-officedocument.presentationml.slideLayout+xml"/>
  <Override PartName="/ppt/slideLayouts/slideLayout137.xml" ContentType="application/vnd.openxmlformats-officedocument.presentationml.slideLayout+xml"/>
  <Override PartName="/ppt/slideLayouts/slideLayout184.xml" ContentType="application/vnd.openxmlformats-officedocument.presentationml.slideLayout+xml"/>
  <Override PartName="/ppt/slideLayouts/slideLayout200.xml" ContentType="application/vnd.openxmlformats-officedocument.presentationml.slideLayout+xml"/>
  <Override PartName="/ppt/slideLayouts/slideLayout531.xml" ContentType="application/vnd.openxmlformats-officedocument.presentationml.slideLayout+xml"/>
  <Override PartName="/ppt/slideLayouts/slideLayout629.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323.xml" ContentType="application/vnd.openxmlformats-officedocument.presentationml.slideLayout+xml"/>
  <Override PartName="/ppt/slideLayouts/slideLayout370.xml" ContentType="application/vnd.openxmlformats-officedocument.presentationml.slideLayout+xml"/>
  <Override PartName="/ppt/slideLayouts/slideLayout468.xml" ContentType="application/vnd.openxmlformats-officedocument.presentationml.slideLayout+xml"/>
  <Override PartName="/ppt/slideLayouts/slideLayout607.xml" ContentType="application/vnd.openxmlformats-officedocument.presentationml.slideLayout+xml"/>
  <Override PartName="/ppt/slideLayouts/slideLayout15.xml" ContentType="application/vnd.openxmlformats-officedocument.presentationml.slideLayout+xml"/>
  <Override PartName="/ppt/slideLayouts/slideLayout62.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Override PartName="/ppt/slideLayouts/slideLayout301.xml" ContentType="application/vnd.openxmlformats-officedocument.presentationml.slideLayout+xml"/>
  <Override PartName="/ppt/slideLayouts/slideLayout446.xml" ContentType="application/vnd.openxmlformats-officedocument.presentationml.slideLayout+xml"/>
  <Override PartName="/ppt/slideLayouts/slideLayout493.xml" ContentType="application/vnd.openxmlformats-officedocument.presentationml.slideLayout+xml"/>
  <Override PartName="/ppt/slideLayouts/slideLayout140.xml" ContentType="application/vnd.openxmlformats-officedocument.presentationml.slideLayout+xml"/>
  <Override PartName="/ppt/slideLayouts/slideLayout238.xml" ContentType="application/vnd.openxmlformats-officedocument.presentationml.slideLayout+xml"/>
  <Override PartName="/ppt/slideLayouts/slideLayout285.xml" ContentType="application/vnd.openxmlformats-officedocument.presentationml.slideLayout+xml"/>
  <Override PartName="/ppt/slideLayouts/slideLayout569.xml" ContentType="application/vnd.openxmlformats-officedocument.presentationml.slideLayout+xml"/>
  <Override PartName="/ppt/slideLayouts/slideLayout632.xml" ContentType="application/vnd.openxmlformats-officedocument.presentationml.slideLayout+xml"/>
  <Override PartName="/ppt/slideMasters/slideMaster24.xml" ContentType="application/vnd.openxmlformats-officedocument.presentationml.slideMaster+xml"/>
  <Override PartName="/ppt/slideLayouts/slideLayout40.xml" ContentType="application/vnd.openxmlformats-officedocument.presentationml.slideLayout+xml"/>
  <Override PartName="/ppt/slideLayouts/slideLayout424.xml" ContentType="application/vnd.openxmlformats-officedocument.presentationml.slideLayout+xml"/>
  <Override PartName="/ppt/slideLayouts/slideLayout471.xml" ContentType="application/vnd.openxmlformats-officedocument.presentationml.slideLayout+xml"/>
  <Override PartName="/ppt/slideLayouts/slideLayout610.xml" ContentType="application/vnd.openxmlformats-officedocument.presentationml.slideLayout+xml"/>
  <Override PartName="/ppt/theme/theme45.xml" ContentType="application/vnd.openxmlformats-officedocument.theme+xml"/>
  <Override PartName="/ppt/slideLayouts/slideLayout216.xml" ContentType="application/vnd.openxmlformats-officedocument.presentationml.slideLayout+xml"/>
  <Override PartName="/ppt/slideLayouts/slideLayout263.xml" ContentType="application/vnd.openxmlformats-officedocument.presentationml.slideLayout+xml"/>
  <Override PartName="/ppt/theme/theme23.xml" ContentType="application/vnd.openxmlformats-officedocument.theme+xml"/>
  <Override PartName="/ppt/slideLayouts/slideLayout402.xml" ContentType="application/vnd.openxmlformats-officedocument.presentationml.slideLayout+xml"/>
  <Override PartName="/ppt/slideLayouts/slideLayout547.xml" ContentType="application/vnd.openxmlformats-officedocument.presentationml.slideLayout+xml"/>
  <Override PartName="/ppt/slideLayouts/slideLayout594.xml" ContentType="application/vnd.openxmlformats-officedocument.presentationml.slideLayout+xml"/>
  <Override PartName="/ppt/slideLayouts/slideLayout241.xml" ContentType="application/vnd.openxmlformats-officedocument.presentationml.slideLayout+xml"/>
  <Override PartName="/ppt/slideLayouts/slideLayout339.xml" ContentType="application/vnd.openxmlformats-officedocument.presentationml.slideLayout+xml"/>
  <Override PartName="/ppt/slideLayouts/slideLayout386.xml" ContentType="application/vnd.openxmlformats-officedocument.presentationml.slideLayout+xml"/>
  <Override PartName="/ppt/slideLayouts/slideLayout525.xml" ContentType="application/vnd.openxmlformats-officedocument.presentationml.slideLayout+xml"/>
  <Override PartName="/ppt/slideLayouts/slideLayout572.xml" ContentType="application/vnd.openxmlformats-officedocument.presentationml.slideLayout+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78.xml" ContentType="application/vnd.openxmlformats-officedocument.presentationml.slideLayout+xml"/>
  <Override PartName="/ppt/slideLayouts/slideLayout317.xml" ContentType="application/vnd.openxmlformats-officedocument.presentationml.slideLayout+xml"/>
  <Override PartName="/ppt/slideLayouts/slideLayout364.xml" ContentType="application/vnd.openxmlformats-officedocument.presentationml.slideLayout+xml"/>
  <Override PartName="/ppt/slideMasters/slideMaster2.xml" ContentType="application/vnd.openxmlformats-officedocument.presentationml.slideMaster+xml"/>
  <Override PartName="/ppt/slideLayouts/slideLayout109.xml" ContentType="application/vnd.openxmlformats-officedocument.presentationml.slideLayout+xml"/>
  <Override PartName="/ppt/slideLayouts/slideLayout156.xml" ContentType="application/vnd.openxmlformats-officedocument.presentationml.slideLayout+xml"/>
  <Override PartName="/ppt/slideLayouts/slideLayout487.xml" ContentType="application/vnd.openxmlformats-officedocument.presentationml.slideLayout+xml"/>
  <Override PartName="/ppt/slideLayouts/slideLayout503.xml" ContentType="application/vnd.openxmlformats-officedocument.presentationml.slideLayout+xml"/>
  <Override PartName="/ppt/slideLayouts/slideLayout550.xml" ContentType="application/vnd.openxmlformats-officedocument.presentationml.slideLayout+xml"/>
  <Override PartName="/ppt/notesSlides/notesSlide1.xml" ContentType="application/vnd.openxmlformats-officedocument.presentationml.notesSlide+xml"/>
  <Override PartName="/ppt/slideLayouts/slideLayout56.xml" ContentType="application/vnd.openxmlformats-officedocument.presentationml.slideLayout+xml"/>
  <Override PartName="/ppt/slideLayouts/slideLayout279.xml" ContentType="application/vnd.openxmlformats-officedocument.presentationml.slideLayout+xml"/>
  <Override PartName="/ppt/slideLayouts/slideLayout342.xml" ContentType="application/vnd.openxmlformats-officedocument.presentationml.slideLayout+xml"/>
  <Override PartName="/ppt/slideLayouts/slideLayout626.xml" ContentType="application/vnd.openxmlformats-officedocument.presentationml.slideLayout+xml"/>
  <Override PartName="/ppt/slideMasters/slideMaster18.xml" ContentType="application/vnd.openxmlformats-officedocument.presentationml.slideMaster+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Layouts/slideLayout134.xml" ContentType="application/vnd.openxmlformats-officedocument.presentationml.slideLayout+xml"/>
  <Override PartName="/ppt/slideLayouts/slideLayout181.xml" ContentType="application/vnd.openxmlformats-officedocument.presentationml.slideLayout+xml"/>
  <Override PartName="/ppt/slideLayouts/slideLayout320.xml" ContentType="application/vnd.openxmlformats-officedocument.presentationml.slideLayout+xml"/>
  <Override PartName="/ppt/slideLayouts/slideLayout418.xml" ContentType="application/vnd.openxmlformats-officedocument.presentationml.slideLayout+xml"/>
  <Override PartName="/ppt/slideLayouts/slideLayout465.xml" ContentType="application/vnd.openxmlformats-officedocument.presentationml.slideLayout+xml"/>
  <Override PartName="/ppt/theme/theme39.xml" ContentType="application/vnd.openxmlformats-officedocument.theme+xml"/>
  <Override PartName="/ppt/slideLayouts/slideLayout112.xml" ContentType="application/vnd.openxmlformats-officedocument.presentationml.slideLayout+xml"/>
  <Override PartName="/ppt/slideLayouts/slideLayout257.xml" ContentType="application/vnd.openxmlformats-officedocument.presentationml.slideLayout+xml"/>
  <Override PartName="/ppt/slideLayouts/slideLayout588.xml" ContentType="application/vnd.openxmlformats-officedocument.presentationml.slideLayout+xml"/>
  <Override PartName="/ppt/slideLayouts/slideLayout604.xml" ContentType="application/vnd.openxmlformats-officedocument.presentationml.slideLayout+xml"/>
  <Override PartName="/ppt/slideMasters/slideMaster43.xml" ContentType="application/vnd.openxmlformats-officedocument.presentationml.slideMaster+xml"/>
  <Override PartName="/ppt/slideLayouts/slideLayout12.xml" ContentType="application/vnd.openxmlformats-officedocument.presentationml.slideLayout+xml"/>
  <Override PartName="/ppt/slideLayouts/slideLayout235.xml" ContentType="application/vnd.openxmlformats-officedocument.presentationml.slideLayout+xml"/>
  <Override PartName="/ppt/theme/theme17.xml" ContentType="application/vnd.openxmlformats-officedocument.theme+xml"/>
  <Override PartName="/ppt/slideLayouts/slideLayout443.xml" ContentType="application/vnd.openxmlformats-officedocument.presentationml.slideLayout+xml"/>
  <Override PartName="/ppt/slideLayouts/slideLayout490.xml" ContentType="application/vnd.openxmlformats-officedocument.presentationml.slideLayout+xml"/>
  <Override PartName="/ppt/slideMasters/slideMaster21.xml" ContentType="application/vnd.openxmlformats-officedocument.presentationml.slideMaster+xml"/>
  <Override PartName="/ppt/slideLayouts/slideLayout282.xml" ContentType="application/vnd.openxmlformats-officedocument.presentationml.slideLayout+xml"/>
  <Override PartName="/ppt/slideLayouts/slideLayout421.xml" ContentType="application/vnd.openxmlformats-officedocument.presentationml.slideLayout+xml"/>
  <Override PartName="/ppt/slideLayouts/slideLayout519.xml" ContentType="application/vnd.openxmlformats-officedocument.presentationml.slideLayout+xml"/>
  <Override PartName="/ppt/slideLayouts/slideLayout566.xml" ContentType="application/vnd.openxmlformats-officedocument.presentationml.slideLayout+xml"/>
  <Override PartName="/ppt/theme/theme42.xml" ContentType="application/vnd.openxmlformats-officedocument.theme+xml"/>
  <Override PartName="/ppt/theme/theme9.xml" ContentType="application/vnd.openxmlformats-officedocument.theme+xml"/>
  <Override PartName="/ppt/slideLayouts/slideLayout213.xml" ContentType="application/vnd.openxmlformats-officedocument.presentationml.slideLayout+xml"/>
  <Override PartName="/ppt/slideLayouts/slideLayout260.xml" ContentType="application/vnd.openxmlformats-officedocument.presentationml.slideLayout+xml"/>
  <Override PartName="/ppt/slideLayouts/slideLayout358.xml" ContentType="application/vnd.openxmlformats-officedocument.presentationml.slideLayout+xml"/>
  <Override PartName="/ppt/slideLayouts/slideLayout544.xml" ContentType="application/vnd.openxmlformats-officedocument.presentationml.slideLayout+xml"/>
  <Override PartName="/ppt/slideLayouts/slideLayout591.xml" ContentType="application/vnd.openxmlformats-officedocument.presentationml.slideLayout+xml"/>
  <Override PartName="/ppt/slideLayouts/slideLayout97.xml" ContentType="application/vnd.openxmlformats-officedocument.presentationml.slideLayout+xml"/>
  <Override PartName="/ppt/slideLayouts/slideLayout197.xml" ContentType="application/vnd.openxmlformats-officedocument.presentationml.slideLayout+xml"/>
  <Override PartName="/ppt/theme/theme20.xml" ContentType="application/vnd.openxmlformats-officedocument.theme+xml"/>
  <Override PartName="/ppt/slideLayouts/slideLayout336.xml" ContentType="application/vnd.openxmlformats-officedocument.presentationml.slideLayout+xml"/>
  <Override PartName="/ppt/slideLayouts/slideLayout383.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Layouts/slideLayout459.xml" ContentType="application/vnd.openxmlformats-officedocument.presentationml.slideLayout+xml"/>
  <Override PartName="/ppt/slideLayouts/slideLayout522.xml" ContentType="application/vnd.openxmlformats-officedocument.presentationml.slideLayout+xml"/>
  <Override PartName="/customXml/itemProps1.xml" ContentType="application/vnd.openxmlformats-officedocument.customXmlProperties+xml"/>
  <Override PartName="/ppt/slideLayouts/slideLayout6.xml" ContentType="application/vnd.openxmlformats-officedocument.presentationml.slideLayout+xml"/>
  <Override PartName="/ppt/slideLayouts/slideLayout28.xml" ContentType="application/vnd.openxmlformats-officedocument.presentationml.slideLayout+xml"/>
  <Override PartName="/ppt/slideLayouts/slideLayout75.xml" ContentType="application/vnd.openxmlformats-officedocument.presentationml.slideLayout+xml"/>
  <Override PartName="/ppt/slideLayouts/slideLayout298.xml" ContentType="application/vnd.openxmlformats-officedocument.presentationml.slideLayout+xml"/>
  <Override PartName="/ppt/slideLayouts/slideLayout314.xml" ContentType="application/vnd.openxmlformats-officedocument.presentationml.slideLayout+xml"/>
  <Override PartName="/ppt/slideLayouts/slideLayout361.xml" ContentType="application/vnd.openxmlformats-officedocument.presentationml.slideLayout+xml"/>
  <Override PartName="/ppt/slideLayouts/slideLayout500.xml" ContentType="application/vnd.openxmlformats-officedocument.presentationml.slideLayout+xml"/>
  <Override PartName="/ppt/slideMasters/slideMaster37.xml" ContentType="application/vnd.openxmlformats-officedocument.presentationml.slideMaster+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53.xml" ContentType="application/vnd.openxmlformats-officedocument.presentationml.slideLayout+xml"/>
  <Override PartName="/ppt/slideLayouts/slideLayout437.xml" ContentType="application/vnd.openxmlformats-officedocument.presentationml.slideLayout+xml"/>
  <Override PartName="/ppt/slideLayouts/slideLayout484.xml" ContentType="application/vnd.openxmlformats-officedocument.presentationml.slideLayout+xml"/>
  <Override PartName="/ppt/slideLayouts/slideLayout623.xml" ContentType="application/vnd.openxmlformats-officedocument.presentationml.slideLayout+xml"/>
  <Override PartName="/ppt/slideLayouts/slideLayout131.xml" ContentType="application/vnd.openxmlformats-officedocument.presentationml.slideLayout+xml"/>
  <Override PartName="/ppt/slideLayouts/slideLayout229.xml" ContentType="application/vnd.openxmlformats-officedocument.presentationml.slideLayout+xml"/>
  <Override PartName="/ppt/slideLayouts/slideLayout276.xml" ContentType="application/vnd.openxmlformats-officedocument.presentationml.slideLayout+xml"/>
  <Override PartName="/ppt/slideLayouts/slideLayout415.xml" ContentType="application/vnd.openxmlformats-officedocument.presentationml.slideLayout+xml"/>
  <Override PartName="/ppt/slideLayouts/slideLayout462.xml" ContentType="application/vnd.openxmlformats-officedocument.presentationml.slideLayout+xml"/>
  <Override PartName="/ppt/slideMasters/slideMaster15.xml" ContentType="application/vnd.openxmlformats-officedocument.presentationml.slideMaster+xml"/>
  <Override PartName="/ppt/slideLayouts/slideLayout31.xml" ContentType="application/vnd.openxmlformats-officedocument.presentationml.slideLayout+xml"/>
  <Override PartName="/ppt/slideLayouts/slideLayout207.xml" ContentType="application/vnd.openxmlformats-officedocument.presentationml.slideLayout+xml"/>
  <Override PartName="/ppt/slideLayouts/slideLayout254.xml" ContentType="application/vnd.openxmlformats-officedocument.presentationml.slideLayout+xml"/>
  <Override PartName="/ppt/slideLayouts/slideLayout399.xml" ContentType="application/vnd.openxmlformats-officedocument.presentationml.slideLayout+xml"/>
  <Override PartName="/ppt/theme/theme36.xml" ContentType="application/vnd.openxmlformats-officedocument.theme+xml"/>
  <Override PartName="/ppt/slideLayouts/slideLayout601.xml" ContentType="application/vnd.openxmlformats-officedocument.presentationml.slideLayout+xml"/>
  <Override PartName="/ppt/slideMasters/slideMaster40.xml" ContentType="application/vnd.openxmlformats-officedocument.presentationml.slideMaster+xml"/>
  <Override PartName="/ppt/theme/theme14.xml" ContentType="application/vnd.openxmlformats-officedocument.theme+xml"/>
  <Override PartName="/ppt/slideLayouts/slideLayout440.xml" ContentType="application/vnd.openxmlformats-officedocument.presentationml.slideLayout+xml"/>
  <Override PartName="/ppt/slideLayouts/slideLayout538.xml" ContentType="application/vnd.openxmlformats-officedocument.presentationml.slideLayout+xml"/>
  <Override PartName="/ppt/slideLayouts/slideLayout585.xml" ContentType="application/vnd.openxmlformats-officedocument.presentationml.slideLayout+xml"/>
  <Override PartName="/ppt/slideLayouts/slideLayout232.xml" ContentType="application/vnd.openxmlformats-officedocument.presentationml.slideLayout+xml"/>
  <Override PartName="/ppt/slideLayouts/slideLayout377.xml" ContentType="application/vnd.openxmlformats-officedocument.presentationml.slideLayout+xml"/>
  <Override PartName="/ppt/slideLayouts/slideLayout516.xml" ContentType="application/vnd.openxmlformats-officedocument.presentationml.slideLayout+xml"/>
  <Override PartName="/ppt/slideLayouts/slideLayout563.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169.xml" ContentType="application/vnd.openxmlformats-officedocument.presentationml.slideLayout+xml"/>
  <Override PartName="/ppt/slideLayouts/slideLayout210.xml" ContentType="application/vnd.openxmlformats-officedocument.presentationml.slideLayout+xml"/>
  <Override PartName="/ppt/slideLayouts/slideLayout308.xml" ContentType="application/vnd.openxmlformats-officedocument.presentationml.slideLayout+xml"/>
  <Override PartName="/ppt/slideLayouts/slideLayout355.xml" ContentType="application/vnd.openxmlformats-officedocument.presentationml.slideLayout+xml"/>
  <Override PartName="/ppt/slideLayouts/slideLayout639.xml" ContentType="application/vnd.openxmlformats-officedocument.presentationml.slideLayout+xml"/>
  <Default Extension="bin" ContentType="application/vnd.openxmlformats-officedocument.oleObject"/>
  <Override PartName="/ppt/slideLayouts/slideLayout147.xml" ContentType="application/vnd.openxmlformats-officedocument.presentationml.slideLayout+xml"/>
  <Override PartName="/ppt/slideLayouts/slideLayout194.xml" ContentType="application/vnd.openxmlformats-officedocument.presentationml.slideLayout+xml"/>
  <Override PartName="/ppt/slideLayouts/slideLayout478.xml" ContentType="application/vnd.openxmlformats-officedocument.presentationml.slideLayout+xml"/>
  <Override PartName="/ppt/slideLayouts/slideLayout541.xml" ContentType="application/vnd.openxmlformats-officedocument.presentationml.slideLayout+xml"/>
  <Override PartName="/ppt/slideLayouts/slideLayout47.xml" ContentType="application/vnd.openxmlformats-officedocument.presentationml.slideLayout+xml"/>
  <Override PartName="/ppt/slideLayouts/slideLayout94.xml" ContentType="application/vnd.openxmlformats-officedocument.presentationml.slideLayout+xml"/>
  <Override PartName="/ppt/slideLayouts/slideLayout333.xml" ContentType="application/vnd.openxmlformats-officedocument.presentationml.slideLayout+xml"/>
  <Override PartName="/ppt/slideLayouts/slideLayout380.xml" ContentType="application/vnd.openxmlformats-officedocument.presentationml.slideLayout+xml"/>
  <Override PartName="/ppt/slideLayouts/slideLayout617.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25.xml" ContentType="application/vnd.openxmlformats-officedocument.presentationml.slideLayout+xml"/>
  <Override PartName="/ppt/slideLayouts/slideLayout172.xml" ContentType="application/vnd.openxmlformats-officedocument.presentationml.slideLayout+xml"/>
  <Override PartName="/ppt/slideLayouts/slideLayout311.xml" ContentType="application/vnd.openxmlformats-officedocument.presentationml.slideLayout+xml"/>
  <Override PartName="/ppt/slideLayouts/slideLayout409.xml" ContentType="application/vnd.openxmlformats-officedocument.presentationml.slideLayout+xml"/>
  <Override PartName="/ppt/slideLayouts/slideLayout456.xml" ContentType="application/vnd.openxmlformats-officedocument.presentationml.slideLayout+xml"/>
  <Override PartName="/ppt/slideMasters/slideMaster34.xml" ContentType="application/vnd.openxmlformats-officedocument.presentationml.slideMaster+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slideLayouts/slideLayout248.xml" ContentType="application/vnd.openxmlformats-officedocument.presentationml.slideLayout+xml"/>
  <Override PartName="/ppt/slideLayouts/slideLayout295.xml" ContentType="application/vnd.openxmlformats-officedocument.presentationml.slideLayout+xml"/>
  <Override PartName="/ppt/slideLayouts/slideLayout434.xml" ContentType="application/vnd.openxmlformats-officedocument.presentationml.slideLayout+xml"/>
  <Override PartName="/ppt/slideLayouts/slideLayout481.xml" ContentType="application/vnd.openxmlformats-officedocument.presentationml.slideLayout+xml"/>
  <Override PartName="/ppt/slideLayouts/slideLayout579.xml" ContentType="application/vnd.openxmlformats-officedocument.presentationml.slideLayout+xml"/>
  <Override PartName="/ppt/slideLayouts/slideLayout50.xml" ContentType="application/vnd.openxmlformats-officedocument.presentationml.slideLayout+xml"/>
  <Override PartName="/ppt/slideLayouts/slideLayout226.xml" ContentType="application/vnd.openxmlformats-officedocument.presentationml.slideLayout+xml"/>
  <Override PartName="/ppt/slideLayouts/slideLayout273.xml" ContentType="application/vnd.openxmlformats-officedocument.presentationml.slideLayout+xml"/>
  <Override PartName="/ppt/slideLayouts/slideLayout557.xml" ContentType="application/vnd.openxmlformats-officedocument.presentationml.slideLayout+xml"/>
  <Override PartName="/ppt/slideLayouts/slideLayout620.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349.xml" ContentType="application/vnd.openxmlformats-officedocument.presentationml.slideLayout+xml"/>
  <Override PartName="/ppt/slideLayouts/slideLayout396.xml" ContentType="application/vnd.openxmlformats-officedocument.presentationml.slideLayout+xml"/>
  <Override PartName="/ppt/slideLayouts/slideLayout412.xml" ContentType="application/vnd.openxmlformats-officedocument.presentationml.slideLayout+xml"/>
  <Override PartName="/ppt/theme/theme33.xml" ContentType="application/vnd.openxmlformats-officedocument.theme+xml"/>
  <Override PartName="/ppt/slideLayouts/slideLayout188.xml" ContentType="application/vnd.openxmlformats-officedocument.presentationml.slideLayout+xml"/>
  <Override PartName="/ppt/slideLayouts/slideLayout204.xml" ContentType="application/vnd.openxmlformats-officedocument.presentationml.slideLayout+xml"/>
  <Override PartName="/ppt/slideLayouts/slideLayout251.xml" ContentType="application/vnd.openxmlformats-officedocument.presentationml.slideLayout+xml"/>
  <Override PartName="/ppt/slideLayouts/slideLayout535.xml" ContentType="application/vnd.openxmlformats-officedocument.presentationml.slideLayout+xml"/>
  <Override PartName="/ppt/slideLayouts/slideLayout582.xml" ContentType="application/vnd.openxmlformats-officedocument.presentationml.slideLayout+xml"/>
  <Override PartName="/ppt/handoutMasters/handoutMaster1.xml" ContentType="application/vnd.openxmlformats-officedocument.presentationml.handoutMaster+xml"/>
  <Override PartName="/ppt/slideLayouts/slideLayout88.xml" ContentType="application/vnd.openxmlformats-officedocument.presentationml.slideLayout+xml"/>
  <Override PartName="/ppt/theme/theme11.xml" ContentType="application/vnd.openxmlformats-officedocument.theme+xml"/>
  <Override PartName="/ppt/slideLayouts/slideLayout327.xml" ContentType="application/vnd.openxmlformats-officedocument.presentationml.slideLayout+xml"/>
  <Override PartName="/ppt/slideLayouts/slideLayout374.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slideLayouts/slideLayout497.xml" ContentType="application/vnd.openxmlformats-officedocument.presentationml.slideLayout+xml"/>
  <Override PartName="/ppt/slideLayouts/slideLayout513.xml" ContentType="application/vnd.openxmlformats-officedocument.presentationml.slideLayout+xml"/>
  <Override PartName="/ppt/slideLayouts/slideLayout560.xml" ContentType="application/vnd.openxmlformats-officedocument.presentationml.slideLayout+xml"/>
  <Override PartName="/ppt/theme/theme3.xml" ContentType="application/vnd.openxmlformats-officedocument.theme+xml"/>
  <Override PartName="/ppt/slideLayouts/slideLayout289.xml" ContentType="application/vnd.openxmlformats-officedocument.presentationml.slideLayout+xml"/>
  <Override PartName="/ppt/slideLayouts/slideLayout305.xml" ContentType="application/vnd.openxmlformats-officedocument.presentationml.slideLayout+xml"/>
  <Override PartName="/ppt/slideLayouts/slideLayout352.xml" ContentType="application/vnd.openxmlformats-officedocument.presentationml.slideLayout+xml"/>
  <Override PartName="/ppt/slideLayouts/slideLayout636.xml" ContentType="application/vnd.openxmlformats-officedocument.presentationml.slideLayout+xml"/>
  <Override PartName="/ppt/slideMasters/slideMaster28.xml" ContentType="application/vnd.openxmlformats-officedocument.presentationml.slideMaster+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44.xml" ContentType="application/vnd.openxmlformats-officedocument.presentationml.slideLayout+xml"/>
  <Override PartName="/ppt/slideLayouts/slideLayout191.xml" ContentType="application/vnd.openxmlformats-officedocument.presentationml.slideLayout+xml"/>
  <Override PartName="/ppt/slideLayouts/slideLayout330.xml" ContentType="application/vnd.openxmlformats-officedocument.presentationml.slideLayout+xml"/>
  <Override PartName="/ppt/slideLayouts/slideLayout428.xml" ContentType="application/vnd.openxmlformats-officedocument.presentationml.slideLayout+xml"/>
  <Override PartName="/ppt/slideLayouts/slideLayout475.xml" ContentType="application/vnd.openxmlformats-officedocument.presentationml.slideLayout+xml"/>
  <Override PartName="/ppt/slideLayouts/slideLayout614.xml" ContentType="application/vnd.openxmlformats-officedocument.presentationml.slideLayout+xml"/>
  <Override PartName="/ppt/slideLayouts/slideLayout22.xml" ContentType="application/vnd.openxmlformats-officedocument.presentationml.slideLayout+xml"/>
  <Override PartName="/ppt/slideLayouts/slideLayout122.xml" ContentType="application/vnd.openxmlformats-officedocument.presentationml.slideLayout+xml"/>
  <Override PartName="/ppt/slideLayouts/slideLayout267.xml" ContentType="application/vnd.openxmlformats-officedocument.presentationml.slideLayout+xml"/>
  <Override PartName="/ppt/slideLayouts/slideLayout406.xml" ContentType="application/vnd.openxmlformats-officedocument.presentationml.slideLayout+xml"/>
  <Override PartName="/ppt/slideLayouts/slideLayout453.xml" ContentType="application/vnd.openxmlformats-officedocument.presentationml.slideLayout+xml"/>
  <Override PartName="/ppt/slideLayouts/slideLayout598.xml" ContentType="application/vnd.openxmlformats-officedocument.presentationml.slideLayout+xml"/>
  <Override PartName="/ppt/slideLayouts/slideLayout245.xml" ContentType="application/vnd.openxmlformats-officedocument.presentationml.slideLayout+xml"/>
  <Override PartName="/ppt/slideLayouts/slideLayout292.xml" ContentType="application/vnd.openxmlformats-officedocument.presentationml.slideLayout+xml"/>
  <Override PartName="/ppt/theme/theme27.xml" ContentType="application/vnd.openxmlformats-officedocument.theme+xml"/>
  <Override PartName="/ppt/slideLayouts/slideLayout529.xml" ContentType="application/vnd.openxmlformats-officedocument.presentationml.slideLayout+xml"/>
  <Override PartName="/ppt/slideLayouts/slideLayout576.xml" ContentType="application/vnd.openxmlformats-officedocument.presentationml.slideLayout+xml"/>
  <Override PartName="/ppt/slideMasters/slideMaster31.xml" ContentType="application/vnd.openxmlformats-officedocument.presentationml.slideMaster+xml"/>
  <Override PartName="/ppt/slideLayouts/slideLayout100.xml" ContentType="application/vnd.openxmlformats-officedocument.presentationml.slideLayout+xml"/>
  <Override PartName="/ppt/slideLayouts/slideLayout368.xml" ContentType="application/vnd.openxmlformats-officedocument.presentationml.slideLayout+xml"/>
  <Override PartName="/ppt/slideLayouts/slideLayout431.xml" ContentType="application/vnd.openxmlformats-officedocument.presentationml.slideLayout+xml"/>
  <Override PartName="/ppt/slideMasters/slideMaster6.xml" ContentType="application/vnd.openxmlformats-officedocument.presentationml.slideMaster+xml"/>
  <Override PartName="/ppt/slideLayouts/slideLayout223.xml" ContentType="application/vnd.openxmlformats-officedocument.presentationml.slideLayout+xml"/>
  <Override PartName="/ppt/slideLayouts/slideLayout270.xml" ContentType="application/vnd.openxmlformats-officedocument.presentationml.slideLayout+xml"/>
  <Override PartName="/ppt/slideLayouts/slideLayout507.xml" ContentType="application/vnd.openxmlformats-officedocument.presentationml.slideLayout+xml"/>
  <Override PartName="/ppt/slideLayouts/slideLayout554.xml" ContentType="application/vnd.openxmlformats-officedocument.presentationml.slideLayout+xml"/>
  <Override PartName="/ppt/slideLayouts/slideLayout201.xml" ContentType="application/vnd.openxmlformats-officedocument.presentationml.slideLayout+xml"/>
  <Override PartName="/ppt/slideLayouts/slideLayout346.xml" ContentType="application/vnd.openxmlformats-officedocument.presentationml.slideLayout+xml"/>
  <Override PartName="/ppt/slideLayouts/slideLayout393.xml" ContentType="application/vnd.openxmlformats-officedocument.presentationml.slideLayout+xml"/>
  <Override PartName="/ppt/theme/theme30.xml" ContentType="application/vnd.openxmlformats-officedocument.theme+xml"/>
  <Override PartName="/ppt/slideLayouts/slideLayout532.xml" ContentType="application/vnd.openxmlformats-officedocument.presentationml.slideLayout+xml"/>
  <Override PartName="/ppt/slideLayouts/slideLayout38.xml" ContentType="application/vnd.openxmlformats-officedocument.presentationml.slideLayout+xml"/>
  <Override PartName="/ppt/slideLayouts/slideLayout85.xml" ContentType="application/vnd.openxmlformats-officedocument.presentationml.slideLayout+xml"/>
  <Override PartName="/ppt/slideLayouts/slideLayout138.xml" ContentType="application/vnd.openxmlformats-officedocument.presentationml.slideLayout+xml"/>
  <Override PartName="/ppt/slideLayouts/slideLayout185.xml" ContentType="application/vnd.openxmlformats-officedocument.presentationml.slideLayout+xml"/>
  <Override PartName="/ppt/slideLayouts/slideLayout324.xml" ContentType="application/vnd.openxmlformats-officedocument.presentationml.slideLayout+xml"/>
  <Override PartName="/ppt/slideLayouts/slideLayout371.xml" ContentType="application/vnd.openxmlformats-officedocument.presentationml.slideLayout+xml"/>
  <Override PartName="/ppt/slideLayouts/slideLayout469.xml" ContentType="application/vnd.openxmlformats-officedocument.presentationml.slideLayout+xml"/>
  <Override PartName="/ppt/slideLayouts/slideLayout116.xml" ContentType="application/vnd.openxmlformats-officedocument.presentationml.slideLayout+xml"/>
  <Override PartName="/ppt/slideLayouts/slideLayout163.xml" ContentType="application/vnd.openxmlformats-officedocument.presentationml.slideLayout+xml"/>
  <Override PartName="/ppt/slideLayouts/slideLayout510.xml" ContentType="application/vnd.openxmlformats-officedocument.presentationml.slideLayout+xml"/>
  <Override PartName="/ppt/slideLayouts/slideLayout608.xml" ContentType="application/vnd.openxmlformats-officedocument.presentationml.slideLayout+xml"/>
  <Override PartName="/ppt/slideLayouts/slideLayout16.xml" ContentType="application/vnd.openxmlformats-officedocument.presentationml.slideLayout+xml"/>
  <Override PartName="/ppt/slideLayouts/slideLayout63.xml" ContentType="application/vnd.openxmlformats-officedocument.presentationml.slideLayout+xml"/>
  <Override PartName="/ppt/slideLayouts/slideLayout302.xml" ContentType="application/vnd.openxmlformats-officedocument.presentationml.slideLayout+xml"/>
  <Override PartName="/ppt/slideLayouts/slideLayout447.xml" ContentType="application/vnd.openxmlformats-officedocument.presentationml.slideLayout+xml"/>
  <Override PartName="/ppt/slideLayouts/slideLayout494.xml" ContentType="application/vnd.openxmlformats-officedocument.presentationml.slideLayout+xml"/>
  <Override PartName="/ppt/slideLayouts/slideLayout633.xml" ContentType="application/vnd.openxmlformats-officedocument.presentationml.slideLayout+xml"/>
  <Override PartName="/ppt/slideMasters/slideMaster25.xml" ContentType="application/vnd.openxmlformats-officedocument.presentationml.slideMaster+xml"/>
  <Override PartName="/ppt/slideLayouts/slideLayout41.xml" ContentType="application/vnd.openxmlformats-officedocument.presentationml.slideLayout+xml"/>
  <Override PartName="/ppt/slideLayouts/slideLayout141.xml" ContentType="application/vnd.openxmlformats-officedocument.presentationml.slideLayout+xml"/>
  <Override PartName="/ppt/slideLayouts/slideLayout239.xml" ContentType="application/vnd.openxmlformats-officedocument.presentationml.slideLayout+xml"/>
  <Override PartName="/ppt/slideLayouts/slideLayout286.xml" ContentType="application/vnd.openxmlformats-officedocument.presentationml.slideLayout+xml"/>
  <Override PartName="/ppt/slideLayouts/slideLayout425.xml" ContentType="application/vnd.openxmlformats-officedocument.presentationml.slideLayout+xml"/>
  <Override PartName="/ppt/slideLayouts/slideLayout472.xml" ContentType="application/vnd.openxmlformats-officedocument.presentationml.slideLayout+xml"/>
  <Override PartName="/ppt/slideLayouts/slideLayout217.xml" ContentType="application/vnd.openxmlformats-officedocument.presentationml.slideLayout+xml"/>
  <Override PartName="/ppt/slideLayouts/slideLayout264.xml" ContentType="application/vnd.openxmlformats-officedocument.presentationml.slideLayout+xml"/>
  <Override PartName="/ppt/slideLayouts/slideLayout548.xml" ContentType="application/vnd.openxmlformats-officedocument.presentationml.slideLayout+xml"/>
  <Override PartName="/ppt/slideLayouts/slideLayout595.xml" ContentType="application/vnd.openxmlformats-officedocument.presentationml.slideLayout+xml"/>
  <Override PartName="/ppt/slideLayouts/slideLayout611.xml" ContentType="application/vnd.openxmlformats-officedocument.presentationml.slideLayout+xml"/>
  <Override PartName="/ppt/theme/theme24.xml" ContentType="application/vnd.openxmlformats-officedocument.theme+xml"/>
  <Override PartName="/ppt/slideLayouts/slideLayout387.xml" ContentType="application/vnd.openxmlformats-officedocument.presentationml.slideLayout+xml"/>
  <Override PartName="/ppt/slideLayouts/slideLayout403.xml" ContentType="application/vnd.openxmlformats-officedocument.presentationml.slideLayout+xml"/>
  <Override PartName="/ppt/slideLayouts/slideLayout450.xml" ContentType="application/vnd.openxmlformats-officedocument.presentationml.slideLayout+xml"/>
  <Override PartName="/ppt/slideLayouts/slideLayout179.xml" ContentType="application/vnd.openxmlformats-officedocument.presentationml.slideLayout+xml"/>
  <Override PartName="/ppt/theme/theme13.xml" ContentType="application/vnd.openxmlformats-officedocument.theme+xml"/>
  <Override PartName="/ppt/slideLayouts/slideLayout231.xml" ContentType="application/vnd.openxmlformats-officedocument.presentationml.slideLayout+xml"/>
  <Override PartName="/ppt/slideLayouts/slideLayout242.xml" ContentType="application/vnd.openxmlformats-officedocument.presentationml.slideLayout+xml"/>
  <Override PartName="/ppt/slideLayouts/slideLayout329.xml" ContentType="application/vnd.openxmlformats-officedocument.presentationml.slideLayout+xml"/>
  <Override PartName="/ppt/slideLayouts/slideLayout376.xml" ContentType="application/vnd.openxmlformats-officedocument.presentationml.slideLayout+xml"/>
  <Override PartName="/ppt/slideLayouts/slideLayout526.xml" ContentType="application/vnd.openxmlformats-officedocument.presentationml.slideLayout+xml"/>
  <Override PartName="/ppt/slideLayouts/slideLayout573.xml" ContentType="application/vnd.openxmlformats-officedocument.presentationml.slideLayout+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168.xml" ContentType="application/vnd.openxmlformats-officedocument.presentationml.slideLayout+xml"/>
  <Override PartName="/ppt/slideLayouts/slideLayout220.xml" ContentType="application/vnd.openxmlformats-officedocument.presentationml.slideLayout+xml"/>
  <Override PartName="/ppt/slideLayouts/slideLayout318.xml" ContentType="application/vnd.openxmlformats-officedocument.presentationml.slideLayout+xml"/>
  <Override PartName="/ppt/slideLayouts/slideLayout365.xml" ContentType="application/vnd.openxmlformats-officedocument.presentationml.slideLayout+xml"/>
  <Override PartName="/ppt/slideLayouts/slideLayout499.xml" ContentType="application/vnd.openxmlformats-officedocument.presentationml.slideLayout+xml"/>
  <Override PartName="/ppt/slideLayouts/slideLayout504.xml" ContentType="application/vnd.openxmlformats-officedocument.presentationml.slideLayout+xml"/>
  <Override PartName="/ppt/slideLayouts/slideLayout515.xml" ContentType="application/vnd.openxmlformats-officedocument.presentationml.slideLayout+xml"/>
  <Override PartName="/ppt/slideLayouts/slideLayout551.xml" ContentType="application/vnd.openxmlformats-officedocument.presentationml.slideLayout+xml"/>
  <Override PartName="/ppt/slideLayouts/slideLayout562.xml" ContentType="application/vnd.openxmlformats-officedocument.presentationml.slideLayout+xml"/>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slideLayouts/slideLayout343.xml" ContentType="application/vnd.openxmlformats-officedocument.presentationml.slideLayout+xml"/>
  <Override PartName="/ppt/slideLayouts/slideLayout390.xml" ContentType="application/vnd.openxmlformats-officedocument.presentationml.slideLayout+xml"/>
  <Override PartName="/ppt/slideLayouts/slideLayout488.xml" ContentType="application/vnd.openxmlformats-officedocument.presentationml.slideLayout+xml"/>
  <Override PartName="/ppt/notesSlides/notesSlide2.xml" ContentType="application/vnd.openxmlformats-officedocument.presentationml.notesSlide+xml"/>
  <Override PartName="/ppt/slideLayouts/slideLayout135.xml" ContentType="application/vnd.openxmlformats-officedocument.presentationml.slideLayout+xml"/>
  <Override PartName="/ppt/slideLayouts/slideLayout182.xml" ContentType="application/vnd.openxmlformats-officedocument.presentationml.slideLayout+xml"/>
  <Override PartName="/ppt/slideLayouts/slideLayout627.xml" ContentType="application/vnd.openxmlformats-officedocument.presentationml.slideLayout+xml"/>
  <Override PartName="/ppt/slideMasters/slideMaster19.xml" ContentType="application/vnd.openxmlformats-officedocument.presentationml.slideMaster+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258.xml" ContentType="application/vnd.openxmlformats-officedocument.presentationml.slideLayout+xml"/>
  <Override PartName="/ppt/slideLayouts/slideLayout321.xml" ContentType="application/vnd.openxmlformats-officedocument.presentationml.slideLayout+xml"/>
  <Override PartName="/ppt/slideLayouts/slideLayout419.xml" ContentType="application/vnd.openxmlformats-officedocument.presentationml.slideLayout+xml"/>
  <Override PartName="/ppt/slideLayouts/slideLayout466.xml" ContentType="application/vnd.openxmlformats-officedocument.presentationml.slideLayout+xml"/>
  <Override PartName="/ppt/slideLayouts/slideLayout605.xml" ContentType="application/vnd.openxmlformats-officedocument.presentationml.slideLayout+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60.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18.xml" ContentType="application/vnd.openxmlformats-officedocument.theme+xml"/>
  <Override PartName="/ppt/slideLayouts/slideLayout444.xml" ContentType="application/vnd.openxmlformats-officedocument.presentationml.slideLayout+xml"/>
  <Override PartName="/ppt/slideLayouts/slideLayout491.xml" ContentType="application/vnd.openxmlformats-officedocument.presentationml.slideLayout+xml"/>
  <Override PartName="/ppt/slideLayouts/slideLayout589.xml" ContentType="application/vnd.openxmlformats-officedocument.presentationml.slideLayout+xml"/>
  <Override PartName="/ppt/tableStyles.xml" ContentType="application/vnd.openxmlformats-officedocument.presentationml.tableStyles+xml"/>
  <Override PartName="/ppt/slideLayouts/slideLayout236.xml" ContentType="application/vnd.openxmlformats-officedocument.presentationml.slideLayout+xml"/>
  <Override PartName="/ppt/slideLayouts/slideLayout283.xml" ContentType="application/vnd.openxmlformats-officedocument.presentationml.slideLayout+xml"/>
  <Override PartName="/ppt/slideLayouts/slideLayout567.xml" ContentType="application/vnd.openxmlformats-officedocument.presentationml.slideLayout+xml"/>
  <Override PartName="/ppt/slideLayouts/slideLayout630.xml" ContentType="application/vnd.openxmlformats-officedocument.presentationml.slideLayout+xml"/>
  <Override PartName="/ppt/slideMasters/slideMaster22.xml" ContentType="application/vnd.openxmlformats-officedocument.presentationml.slideMaster+xml"/>
  <Override PartName="/ppt/slideLayouts/slideLayout359.xml" ContentType="application/vnd.openxmlformats-officedocument.presentationml.slideLayout+xml"/>
  <Override PartName="/ppt/slideLayouts/slideLayout422.xml" ContentType="application/vnd.openxmlformats-officedocument.presentationml.slideLayout+xml"/>
  <Override PartName="/ppt/theme/theme43.xml" ContentType="application/vnd.openxmlformats-officedocument.theme+xml"/>
  <Override PartName="/ppt/slideLayouts/slideLayout198.xml" ContentType="application/vnd.openxmlformats-officedocument.presentationml.slideLayout+xml"/>
  <Override PartName="/ppt/slideLayouts/slideLayout214.xml" ContentType="application/vnd.openxmlformats-officedocument.presentationml.slideLayout+xml"/>
  <Override PartName="/ppt/slideLayouts/slideLayout261.xml" ContentType="application/vnd.openxmlformats-officedocument.presentationml.slideLayout+xml"/>
  <Override PartName="/ppt/theme/theme21.xml" ContentType="application/vnd.openxmlformats-officedocument.theme+xml"/>
  <Override PartName="/ppt/slideLayouts/slideLayout400.xml" ContentType="application/vnd.openxmlformats-officedocument.presentationml.slideLayout+xml"/>
  <Override PartName="/ppt/slideLayouts/slideLayout545.xml" ContentType="application/vnd.openxmlformats-officedocument.presentationml.slideLayout+xml"/>
  <Override PartName="/ppt/slideLayouts/slideLayout592.xml" ContentType="application/vnd.openxmlformats-officedocument.presentationml.slideLayout+xml"/>
  <Override PartName="/ppt/slideLayouts/slideLayout98.xml" ContentType="application/vnd.openxmlformats-officedocument.presentationml.slideLayout+xml"/>
  <Override PartName="/ppt/slideLayouts/slideLayout337.xml" ContentType="application/vnd.openxmlformats-officedocument.presentationml.slideLayout+xml"/>
  <Override PartName="/ppt/slideLayouts/slideLayout384.xml" ContentType="application/vnd.openxmlformats-officedocument.presentationml.slideLayout+xml"/>
  <Override PartName="/ppt/slideLayouts/slideLayout523.xml" ContentType="application/vnd.openxmlformats-officedocument.presentationml.slideLayout+xml"/>
  <Override PartName="/ppt/slideLayouts/slideLayout570.xml" ContentType="application/vnd.openxmlformats-officedocument.presentationml.slideLayout+xml"/>
  <Override PartName="/customXml/itemProps2.xml" ContentType="application/vnd.openxmlformats-officedocument.customXmlProperties+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29.xml" ContentType="application/vnd.openxmlformats-officedocument.presentationml.slideLayout+xml"/>
  <Override PartName="/ppt/slideLayouts/slideLayout176.xml" ContentType="application/vnd.openxmlformats-officedocument.presentationml.slideLayout+xml"/>
  <Override PartName="/ppt/slideLayouts/slideLayout315.xml" ContentType="application/vnd.openxmlformats-officedocument.presentationml.slideLayout+xml"/>
  <Override PartName="/ppt/slideLayouts/slideLayout362.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Layouts/slideLayout299.xml" ContentType="application/vnd.openxmlformats-officedocument.presentationml.slideLayout+xml"/>
  <Override PartName="/ppt/slideLayouts/slideLayout438.xml" ContentType="application/vnd.openxmlformats-officedocument.presentationml.slideLayout+xml"/>
  <Override PartName="/ppt/slideLayouts/slideLayout485.xml" ContentType="application/vnd.openxmlformats-officedocument.presentationml.slideLayout+xml"/>
  <Override PartName="/ppt/slideLayouts/slideLayout501.xml" ContentType="application/vnd.openxmlformats-officedocument.presentationml.slideLayout+xml"/>
  <Override PartName="/ppt/slideMasters/slideMaster38.xml" ContentType="application/vnd.openxmlformats-officedocument.presentationml.slideMaster+xml"/>
  <Override PartName="/ppt/slideLayouts/slideLayout54.xml" ContentType="application/vnd.openxmlformats-officedocument.presentationml.slideLayout+xml"/>
  <Override PartName="/ppt/slideLayouts/slideLayout277.xml" ContentType="application/vnd.openxmlformats-officedocument.presentationml.slideLayout+xml"/>
  <Override PartName="/ppt/slideLayouts/slideLayout340.xml" ContentType="application/vnd.openxmlformats-officedocument.presentationml.slideLayout+xml"/>
  <Override PartName="/ppt/slideLayouts/slideLayout624.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slideLayouts/slideLayout416.xml" ContentType="application/vnd.openxmlformats-officedocument.presentationml.slideLayout+xml"/>
  <Override PartName="/ppt/slideLayouts/slideLayout463.xml" ContentType="application/vnd.openxmlformats-officedocument.presentationml.slideLayout+xml"/>
  <Override PartName="/ppt/theme/theme37.xml" ContentType="application/vnd.openxmlformats-officedocument.theme+xml"/>
  <Override PartName="/ppt/slideLayouts/slideLayout602.xml" ContentType="application/vnd.openxmlformats-officedocument.presentationml.slideLayout+xml"/>
  <Override PartName="/docProps/app.xml" ContentType="application/vnd.openxmlformats-officedocument.extended-properties+xml"/>
  <Override PartName="/ppt/slideLayouts/slideLayout110.xml" ContentType="application/vnd.openxmlformats-officedocument.presentationml.slideLayout+xml"/>
  <Override PartName="/ppt/slideLayouts/slideLayout208.xml" ContentType="application/vnd.openxmlformats-officedocument.presentationml.slideLayout+xml"/>
  <Override PartName="/ppt/slideLayouts/slideLayout255.xml" ContentType="application/vnd.openxmlformats-officedocument.presentationml.slideLayout+xml"/>
  <Override PartName="/ppt/slideLayouts/slideLayout441.xml" ContentType="application/vnd.openxmlformats-officedocument.presentationml.slideLayout+xml"/>
  <Override PartName="/ppt/slideLayouts/slideLayout539.xml" ContentType="application/vnd.openxmlformats-officedocument.presentationml.slideLayout+xml"/>
  <Override PartName="/ppt/slideLayouts/slideLayout586.xml" ContentType="application/vnd.openxmlformats-officedocument.presentationml.slideLayout+xml"/>
  <Override PartName="/ppt/slideMasters/slideMaster41.xml" ContentType="application/vnd.openxmlformats-officedocument.presentationml.slideMaster+xml"/>
  <Override PartName="/ppt/slideLayouts/slideLayout10.xml" ContentType="application/vnd.openxmlformats-officedocument.presentationml.slideLayout+xml"/>
  <Override PartName="/ppt/slideLayouts/slideLayout233.xml" ContentType="application/vnd.openxmlformats-officedocument.presentationml.slideLayout+xml"/>
  <Override PartName="/ppt/theme/theme15.xml" ContentType="application/vnd.openxmlformats-officedocument.theme+xml"/>
  <Override PartName="/ppt/slideLayouts/slideLayout280.xml" ContentType="application/vnd.openxmlformats-officedocument.presentationml.slideLayout+xml"/>
  <Override PartName="/ppt/slideLayouts/slideLayout378.xml" ContentType="application/vnd.openxmlformats-officedocument.presentationml.slideLayout+xml"/>
  <Override PartName="/ppt/slideLayouts/slideLayout517.xml" ContentType="application/vnd.openxmlformats-officedocument.presentationml.slideLayout+xml"/>
  <Override PartName="/ppt/slideLayouts/slideLayout564.xml" ContentType="application/vnd.openxmlformats-officedocument.presentationml.slideLayout+xml"/>
  <Override PartName="/ppt/theme/theme40.xml" ContentType="application/vnd.openxmlformats-officedocument.theme+xml"/>
  <Override PartName="/ppt/theme/theme7.xml" ContentType="application/vnd.openxmlformats-officedocument.theme+xml"/>
  <Override PartName="/ppt/slideLayouts/slideLayout211.xml" ContentType="application/vnd.openxmlformats-officedocument.presentationml.slideLayout+xml"/>
  <Override PartName="/ppt/slideLayouts/slideLayout309.xml" ContentType="application/vnd.openxmlformats-officedocument.presentationml.slideLayout+xml"/>
  <Override PartName="/ppt/slideLayouts/slideLayout356.xml" ContentType="application/vnd.openxmlformats-officedocument.presentationml.slideLayout+xml"/>
  <Override PartName="/ppt/slideLayouts/slideLayout542.xml" ContentType="application/vnd.openxmlformats-officedocument.presentationml.slideLayout+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48.xml" ContentType="application/vnd.openxmlformats-officedocument.presentationml.slideLayout+xml"/>
  <Override PartName="/ppt/slideLayouts/slideLayout195.xml" ContentType="application/vnd.openxmlformats-officedocument.presentationml.slideLayout+xml"/>
  <Override PartName="/ppt/slideLayouts/slideLayout334.xml" ContentType="application/vnd.openxmlformats-officedocument.presentationml.slideLayout+xml"/>
  <Override PartName="/ppt/slideLayouts/slideLayout381.xml" ContentType="application/vnd.openxmlformats-officedocument.presentationml.slideLayout+xml"/>
  <Override PartName="/ppt/slideLayouts/slideLayout479.xml" ContentType="application/vnd.openxmlformats-officedocument.presentationml.slideLayout+xml"/>
  <Override PartName="/ppt/slideLayouts/slideLayout618.xml" ContentType="application/vnd.openxmlformats-officedocument.presentationml.slideLayout+xml"/>
  <Override PartName="/ppt/slideLayouts/slideLayout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slideLayouts/slideLayout457.xml" ContentType="application/vnd.openxmlformats-officedocument.presentationml.slideLayout+xml"/>
  <Override PartName="/ppt/slideLayouts/slideLayout520.xml" ContentType="application/vnd.openxmlformats-officedocument.presentationml.slideLayout+xml"/>
  <Override PartName="/ppt/slides/slide2.xml" ContentType="application/vnd.openxmlformats-officedocument.presentationml.slide+xml"/>
  <Override PartName="/ppt/slideLayouts/slideLayout26.xml" ContentType="application/vnd.openxmlformats-officedocument.presentationml.slideLayout+xml"/>
  <Override PartName="/ppt/slideLayouts/slideLayout73.xml" ContentType="application/vnd.openxmlformats-officedocument.presentationml.slideLayout+xml"/>
  <Override PartName="/ppt/slideLayouts/slideLayout249.xml" ContentType="application/vnd.openxmlformats-officedocument.presentationml.slideLayout+xml"/>
  <Override PartName="/ppt/slideLayouts/slideLayout296.xml" ContentType="application/vnd.openxmlformats-officedocument.presentationml.slideLayout+xml"/>
  <Override PartName="/ppt/slideLayouts/slideLayout312.xml" ContentType="application/vnd.openxmlformats-officedocument.presentationml.slideLayout+xml"/>
  <Override PartName="/ppt/slideMasters/slideMaster35.xml" ContentType="application/vnd.openxmlformats-officedocument.presentationml.slideMaster+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51.xml" ContentType="application/vnd.openxmlformats-officedocument.presentationml.slideLayout+xml"/>
  <Override PartName="/ppt/slideLayouts/slideLayout435.xml" ContentType="application/vnd.openxmlformats-officedocument.presentationml.slideLayout+xml"/>
  <Override PartName="/ppt/slideLayouts/slideLayout482.xml" ContentType="application/vnd.openxmlformats-officedocument.presentationml.slideLayout+xml"/>
  <Override PartName="/ppt/slideLayouts/slideLayout621.xml" ContentType="application/vnd.openxmlformats-officedocument.presentationml.slideLayout+xml"/>
  <Override PartName="/ppt/slideLayouts/slideLayout227.xml" ContentType="application/vnd.openxmlformats-officedocument.presentationml.slideLayout+xml"/>
  <Override PartName="/ppt/slideLayouts/slideLayout274.xml" ContentType="application/vnd.openxmlformats-officedocument.presentationml.slideLayout+xml"/>
  <Override PartName="/ppt/slideLayouts/slideLayout413.xml" ContentType="application/vnd.openxmlformats-officedocument.presentationml.slideLayout+xml"/>
  <Override PartName="/ppt/slideLayouts/slideLayout460.xml" ContentType="application/vnd.openxmlformats-officedocument.presentationml.slideLayout+xml"/>
  <Override PartName="/ppt/slideLayouts/slideLayout558.xml" ContentType="application/vnd.openxmlformats-officedocument.presentationml.slideLayout+xml"/>
  <Override PartName="/ppt/slideMasters/slideMaster13.xml" ContentType="application/vnd.openxmlformats-officedocument.presentationml.slideMaster+xml"/>
  <Override PartName="/ppt/slideLayouts/slideLayout205.xml" ContentType="application/vnd.openxmlformats-officedocument.presentationml.slideLayout+xml"/>
  <Override PartName="/ppt/slideLayouts/slideLayout252.xml" ContentType="application/vnd.openxmlformats-officedocument.presentationml.slideLayout+xml"/>
  <Override PartName="/ppt/slideLayouts/slideLayout397.xml" ContentType="application/vnd.openxmlformats-officedocument.presentationml.slideLayout+xml"/>
  <Override PartName="/ppt/theme/theme34.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slideLayouts/slideLayout189.xml" ContentType="application/vnd.openxmlformats-officedocument.presentationml.slideLayout+xml"/>
  <Override PartName="/ppt/slideLayouts/slideLayout536.xml" ContentType="application/vnd.openxmlformats-officedocument.presentationml.slideLayout+xml"/>
  <Override PartName="/ppt/slideLayouts/slideLayout583.xml" ContentType="application/vnd.openxmlformats-officedocument.presentationml.slideLayout+xml"/>
  <Override PartName="/ppt/slideLayouts/slideLayout230.xml" ContentType="application/vnd.openxmlformats-officedocument.presentationml.slideLayout+xml"/>
  <Override PartName="/ppt/slideLayouts/slideLayout328.xml" ContentType="application/vnd.openxmlformats-officedocument.presentationml.slideLayout+xml"/>
  <Override PartName="/ppt/slideLayouts/slideLayout375.xml" ContentType="application/vnd.openxmlformats-officedocument.presentationml.slideLayout+xml"/>
  <Override PartName="/ppt/slideLayouts/slideLayout514.xml" ContentType="application/vnd.openxmlformats-officedocument.presentationml.slideLayout+xml"/>
  <Override PartName="/ppt/slideLayouts/slideLayout561.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167.xml" ContentType="application/vnd.openxmlformats-officedocument.presentationml.slideLayout+xml"/>
  <Override PartName="/ppt/slideLayouts/slideLayout306.xml" ContentType="application/vnd.openxmlformats-officedocument.presentationml.slideLayout+xml"/>
  <Override PartName="/ppt/slideLayouts/slideLayout353.xml" ContentType="application/vnd.openxmlformats-officedocument.presentationml.slideLayout+xml"/>
  <Override PartName="/ppt/slideLayouts/slideLayout498.xml" ContentType="application/vnd.openxmlformats-officedocument.presentationml.slideLayout+xml"/>
  <Override PartName="/ppt/slideLayouts/slideLayout637.xml" ContentType="application/vnd.openxmlformats-officedocument.presentationml.slideLayout+xml"/>
  <Override PartName="/ppt/slideMasters/slideMaster29.xml" ContentType="application/vnd.openxmlformats-officedocument.presentationml.slideMaster+xml"/>
  <Override PartName="/ppt/slideLayouts/slideLayout45.xml" ContentType="application/vnd.openxmlformats-officedocument.presentationml.slideLayout+xml"/>
  <Override PartName="/ppt/slideLayouts/slideLayout145.xml" ContentType="application/vnd.openxmlformats-officedocument.presentationml.slideLayout+xml"/>
  <Override PartName="/ppt/slideLayouts/slideLayout192.xml" ContentType="application/vnd.openxmlformats-officedocument.presentationml.slideLayout+xml"/>
  <Override PartName="/ppt/slideLayouts/slideLayout429.xml" ContentType="application/vnd.openxmlformats-officedocument.presentationml.slideLayout+xml"/>
  <Override PartName="/ppt/slideLayouts/slideLayout476.xml" ContentType="application/vnd.openxmlformats-officedocument.presentationml.slideLayout+xml"/>
  <Override PartName="/ppt/slideLayouts/slideLayout92.xml" ContentType="application/vnd.openxmlformats-officedocument.presentationml.slideLayout+xml"/>
  <Override PartName="/ppt/slideLayouts/slideLayout268.xml" ContentType="application/vnd.openxmlformats-officedocument.presentationml.slideLayout+xml"/>
  <Override PartName="/ppt/slideLayouts/slideLayout331.xml" ContentType="application/vnd.openxmlformats-officedocument.presentationml.slideLayout+xml"/>
  <Override PartName="/ppt/slideLayouts/slideLayout599.xml" ContentType="application/vnd.openxmlformats-officedocument.presentationml.slideLayout+xml"/>
  <Override PartName="/ppt/slideLayouts/slideLayout615.xml" ContentType="application/vnd.openxmlformats-officedocument.presentationml.slideLayout+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slideLayouts/slideLayout123.xml" ContentType="application/vnd.openxmlformats-officedocument.presentationml.slideLayout+xml"/>
  <Override PartName="/ppt/slideLayouts/slideLayout170.xml" ContentType="application/vnd.openxmlformats-officedocument.presentationml.slideLayout+xml"/>
  <Override PartName="/ppt/theme/theme28.xml" ContentType="application/vnd.openxmlformats-officedocument.theme+xml"/>
  <Override PartName="/ppt/slideLayouts/slideLayout407.xml" ContentType="application/vnd.openxmlformats-officedocument.presentationml.slideLayout+xml"/>
  <Override PartName="/ppt/slideLayouts/slideLayout454.xml" ContentType="application/vnd.openxmlformats-officedocument.presentationml.slideLayout+xml"/>
  <Override PartName="/ppt/slideMasters/slideMaster32.xml" ContentType="application/vnd.openxmlformats-officedocument.presentationml.slideMaster+xml"/>
  <Override PartName="/ppt/slideLayouts/slideLayout101.xml" ContentType="application/vnd.openxmlformats-officedocument.presentationml.slideLayout+xml"/>
  <Override PartName="/ppt/slideLayouts/slideLayout246.xml" ContentType="application/vnd.openxmlformats-officedocument.presentationml.slideLayout+xml"/>
  <Override PartName="/ppt/slideLayouts/slideLayout293.xml" ContentType="application/vnd.openxmlformats-officedocument.presentationml.slideLayout+xml"/>
  <Override PartName="/ppt/slideLayouts/slideLayout432.xml" ContentType="application/vnd.openxmlformats-officedocument.presentationml.slideLayout+xml"/>
  <Override PartName="/ppt/slideLayouts/slideLayout577.xml" ContentType="application/vnd.openxmlformats-officedocument.presentationml.slideLayout+xml"/>
  <Default Extension="tiff" ContentType="image/tiff"/>
  <Override PartName="/ppt/slideLayouts/slideLayout224.xml" ContentType="application/vnd.openxmlformats-officedocument.presentationml.slideLayout+xml"/>
  <Override PartName="/ppt/slideLayouts/slideLayout271.xml" ContentType="application/vnd.openxmlformats-officedocument.presentationml.slideLayout+xml"/>
  <Override PartName="/ppt/slideLayouts/slideLayout369.xml" ContentType="application/vnd.openxmlformats-officedocument.presentationml.slideLayout+xml"/>
  <Override PartName="/ppt/slideLayouts/slideLayout508.xml" ContentType="application/vnd.openxmlformats-officedocument.presentationml.slideLayout+xml"/>
  <Override PartName="/ppt/slideLayouts/slideLayout555.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slideLayouts/slideLayout347.xml" ContentType="application/vnd.openxmlformats-officedocument.presentationml.slideLayout+xml"/>
  <Override PartName="/ppt/slideLayouts/slideLayout394.xml" ContentType="application/vnd.openxmlformats-officedocument.presentationml.slideLayout+xml"/>
  <Override PartName="/ppt/slideLayouts/slideLayout410.xml" ContentType="application/vnd.openxmlformats-officedocument.presentationml.slideLayout+xml"/>
  <Override PartName="/ppt/theme/theme31.xml" ContentType="application/vnd.openxmlformats-officedocument.theme+xml"/>
  <Override PartName="/ppt/slideLayouts/slideLayout139.xml" ContentType="application/vnd.openxmlformats-officedocument.presentationml.slideLayout+xml"/>
  <Override PartName="/ppt/slideLayouts/slideLayout186.xml" ContentType="application/vnd.openxmlformats-officedocument.presentationml.slideLayout+xml"/>
  <Override PartName="/ppt/slideLayouts/slideLayout202.xml" ContentType="application/vnd.openxmlformats-officedocument.presentationml.slideLayout+xml"/>
  <Override PartName="/ppt/slideLayouts/slideLayout533.xml" ContentType="application/vnd.openxmlformats-officedocument.presentationml.slideLayout+xml"/>
  <Override PartName="/ppt/slideLayouts/slideLayout580.xml" ContentType="application/vnd.openxmlformats-officedocument.presentationml.slideLayout+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325.xml" ContentType="application/vnd.openxmlformats-officedocument.presentationml.slideLayout+xml"/>
  <Override PartName="/ppt/slideLayouts/slideLayout372.xml" ContentType="application/vnd.openxmlformats-officedocument.presentationml.slideLayout+xml"/>
  <Override PartName="/ppt/slideLayouts/slideLayout609.xml" ContentType="application/vnd.openxmlformats-officedocument.presentationml.slideLayout+xml"/>
  <Override PartName="/ppt/slideLayouts/slideLayout17.xml" ContentType="application/vnd.openxmlformats-officedocument.presentationml.slideLayout+xml"/>
  <Override PartName="/ppt/slideLayouts/slideLayout64.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slideLayouts/slideLayout303.xml" ContentType="application/vnd.openxmlformats-officedocument.presentationml.slideLayout+xml"/>
  <Override PartName="/ppt/slideLayouts/slideLayout350.xml" ContentType="application/vnd.openxmlformats-officedocument.presentationml.slideLayout+xml"/>
  <Override PartName="/ppt/slideLayouts/slideLayout448.xml" ContentType="application/vnd.openxmlformats-officedocument.presentationml.slideLayout+xml"/>
  <Override PartName="/ppt/slideLayouts/slideLayout495.xml" ContentType="application/vnd.openxmlformats-officedocument.presentationml.slideLayout+xml"/>
  <Override PartName="/ppt/slideLayouts/slideLayout511.xml" ContentType="application/vnd.openxmlformats-officedocument.presentationml.slideLayout+xml"/>
  <Override PartName="/ppt/theme/theme1.xml" ContentType="application/vnd.openxmlformats-officedocument.theme+xml"/>
  <Override PartName="/ppt/slideLayouts/slideLayout142.xml" ContentType="application/vnd.openxmlformats-officedocument.presentationml.slideLayout+xml"/>
  <Override PartName="/ppt/slideLayouts/slideLayout287.xml" ContentType="application/vnd.openxmlformats-officedocument.presentationml.slideLayout+xml"/>
  <Override PartName="/ppt/slideLayouts/slideLayout634.xml" ContentType="application/vnd.openxmlformats-officedocument.presentationml.slideLayout+xml"/>
  <Override PartName="/ppt/slideMasters/slideMaster26.xml" ContentType="application/vnd.openxmlformats-officedocument.presentationml.slideMaster+xml"/>
  <Override PartName="/ppt/slideLayouts/slideLayout42.xml" ContentType="application/vnd.openxmlformats-officedocument.presentationml.slideLayout+xml"/>
  <Override PartName="/ppt/slideLayouts/slideLayout426.xml" ContentType="application/vnd.openxmlformats-officedocument.presentationml.slideLayout+xml"/>
  <Override PartName="/ppt/slideLayouts/slideLayout473.xml" ContentType="application/vnd.openxmlformats-officedocument.presentationml.slideLayout+xml"/>
  <Override PartName="/ppt/slideLayouts/slideLayout612.xml" ContentType="application/vnd.openxmlformats-officedocument.presentationml.slideLayout+xml"/>
  <Override PartName="/ppt/slideLayouts/slideLayout20.xml" ContentType="application/vnd.openxmlformats-officedocument.presentationml.slideLayout+xml"/>
  <Override PartName="/ppt/slideLayouts/slideLayout120.xml" ContentType="application/vnd.openxmlformats-officedocument.presentationml.slideLayout+xml"/>
  <Override PartName="/ppt/slideLayouts/slideLayout218.xml" ContentType="application/vnd.openxmlformats-officedocument.presentationml.slideLayout+xml"/>
  <Override PartName="/ppt/slideLayouts/slideLayout265.xml" ContentType="application/vnd.openxmlformats-officedocument.presentationml.slideLayout+xml"/>
  <Override PartName="/ppt/slideLayouts/slideLayout404.xml" ContentType="application/vnd.openxmlformats-officedocument.presentationml.slideLayout+xml"/>
  <Override PartName="/ppt/slideLayouts/slideLayout451.xml" ContentType="application/vnd.openxmlformats-officedocument.presentationml.slideLayout+xml"/>
  <Override PartName="/ppt/slideLayouts/slideLayout549.xml" ContentType="application/vnd.openxmlformats-officedocument.presentationml.slideLayout+xml"/>
  <Override PartName="/ppt/slideLayouts/slideLayout596.xml" ContentType="application/vnd.openxmlformats-officedocument.presentationml.slideLayout+xml"/>
  <Override PartName="/ppt/slideLayouts/slideLayout243.xml" ContentType="application/vnd.openxmlformats-officedocument.presentationml.slideLayout+xml"/>
  <Override PartName="/ppt/slideLayouts/slideLayout290.xml" ContentType="application/vnd.openxmlformats-officedocument.presentationml.slideLayout+xml"/>
  <Override PartName="/ppt/theme/theme25.xml" ContentType="application/vnd.openxmlformats-officedocument.theme+xml"/>
  <Override PartName="/ppt/slideLayouts/slideLayout388.xml" ContentType="application/vnd.openxmlformats-officedocument.presentationml.slideLayout+xml"/>
  <Override PartName="/ppt/slideLayouts/slideLayout527.xml" ContentType="application/vnd.openxmlformats-officedocument.presentationml.slideLayout+xml"/>
  <Override PartName="/ppt/slideLayouts/slideLayout574.xml" ContentType="application/vnd.openxmlformats-officedocument.presentationml.slideLayout+xml"/>
  <Override PartName="/ppt/slideLayouts/slideLayout319.xml" ContentType="application/vnd.openxmlformats-officedocument.presentationml.slideLayout+xml"/>
  <Override PartName="/ppt/slideLayouts/slideLayout366.xml" ContentType="application/vnd.openxmlformats-officedocument.presentationml.slideLayout+xml"/>
  <Override PartName="/ppt/slideMasters/slideMaster4.xml" ContentType="application/vnd.openxmlformats-officedocument.presentationml.slideMaster+xml"/>
  <Override PartName="/ppt/viewProps.xml" ContentType="application/vnd.openxmlformats-officedocument.presentationml.viewProps+xml"/>
  <Override PartName="/ppt/slideLayouts/slideLayout158.xml" ContentType="application/vnd.openxmlformats-officedocument.presentationml.slideLayout+xml"/>
  <Override PartName="/ppt/slideLayouts/slideLayout221.xml" ContentType="application/vnd.openxmlformats-officedocument.presentationml.slideLayout+xml"/>
  <Override PartName="/ppt/slideLayouts/slideLayout505.xml" ContentType="application/vnd.openxmlformats-officedocument.presentationml.slideLayout+xml"/>
  <Override PartName="/ppt/slideLayouts/slideLayout552.xml" ContentType="application/vnd.openxmlformats-officedocument.presentationml.slideLayout+xml"/>
  <Override PartName="/ppt/slideLayouts/slideLayout58.xml" ContentType="application/vnd.openxmlformats-officedocument.presentationml.slideLayout+xml"/>
  <Override PartName="/ppt/slideLayouts/slideLayout344.xml" ContentType="application/vnd.openxmlformats-officedocument.presentationml.slideLayout+xml"/>
  <Override PartName="/ppt/slideLayouts/slideLayout391.xml" ContentType="application/vnd.openxmlformats-officedocument.presentationml.slideLayout+xml"/>
  <Override PartName="/ppt/slideLayouts/slideLayout489.xml" ContentType="application/vnd.openxmlformats-officedocument.presentationml.slideLayout+xml"/>
  <Override PartName="/ppt/slideLayouts/slideLayout530.xml" ContentType="application/vnd.openxmlformats-officedocument.presentationml.slideLayout+xml"/>
  <Override PartName="/ppt/slideLayouts/slideLayout628.xml" ContentType="application/vnd.openxmlformats-officedocument.presentationml.slideLayout+xml"/>
  <Override PartName="/ppt/notesSlides/notesSlide3.xml" ContentType="application/vnd.openxmlformats-officedocument.presentationml.notes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83.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Layouts/slideLayout322.xml" ContentType="application/vnd.openxmlformats-officedocument.presentationml.slideLayout+xml"/>
  <Override PartName="/ppt/slideLayouts/slideLayout467.xml" ContentType="application/vnd.openxmlformats-officedocument.presentationml.slideLayout+xml"/>
  <Override PartName="/ppt/slideLayouts/slideLayout114.xml" ContentType="application/vnd.openxmlformats-officedocument.presentationml.slideLayout+xml"/>
  <Override PartName="/ppt/slideLayouts/slideLayout161.xml" ContentType="application/vnd.openxmlformats-officedocument.presentationml.slideLayout+xml"/>
  <Override PartName="/ppt/slideLayouts/slideLayout259.xml" ContentType="application/vnd.openxmlformats-officedocument.presentationml.slideLayout+xml"/>
  <Override PartName="/ppt/slideLayouts/slideLayout606.xml" ContentType="application/vnd.openxmlformats-officedocument.presentationml.slideLayout+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theme/theme19.xml" ContentType="application/vnd.openxmlformats-officedocument.theme+xml"/>
  <Override PartName="/ppt/slideLayouts/slideLayout300.xml" ContentType="application/vnd.openxmlformats-officedocument.presentationml.slideLayout+xml"/>
  <Override PartName="/ppt/slideLayouts/slideLayout445.xml" ContentType="application/vnd.openxmlformats-officedocument.presentationml.slideLayout+xml"/>
  <Override PartName="/ppt/slideLayouts/slideLayout492.xml" ContentType="application/vnd.openxmlformats-officedocument.presentationml.slideLayout+xml"/>
  <Override PartName="/ppt/slideLayouts/slideLayout631.xml" ContentType="application/vnd.openxmlformats-officedocument.presentationml.slideLayout+xml"/>
  <Override PartName="/ppt/slideMasters/slideMaster23.xml" ContentType="application/vnd.openxmlformats-officedocument.presentationml.slideMaster+xml"/>
  <Override PartName="/ppt/slideLayouts/slideLayout237.xml" ContentType="application/vnd.openxmlformats-officedocument.presentationml.slideLayout+xml"/>
  <Override PartName="/ppt/slideLayouts/slideLayout284.xml" ContentType="application/vnd.openxmlformats-officedocument.presentationml.slideLayout+xml"/>
  <Override PartName="/ppt/slideLayouts/slideLayout423.xml" ContentType="application/vnd.openxmlformats-officedocument.presentationml.slideLayout+xml"/>
  <Override PartName="/ppt/slideLayouts/slideLayout470.xml" ContentType="application/vnd.openxmlformats-officedocument.presentationml.slideLayout+xml"/>
  <Override PartName="/ppt/slideLayouts/slideLayout568.xml" ContentType="application/vnd.openxmlformats-officedocument.presentationml.slideLayout+xml"/>
  <Override PartName="/ppt/theme/theme44.xml" ContentType="application/vnd.openxmlformats-officedocument.theme+xml"/>
  <Default Extension="vml" ContentType="application/vnd.openxmlformats-officedocument.vmlDrawing"/>
  <Override PartName="/ppt/slideLayouts/slideLayout215.xml" ContentType="application/vnd.openxmlformats-officedocument.presentationml.slideLayout+xml"/>
  <Override PartName="/ppt/slideLayouts/slideLayout262.xml" ContentType="application/vnd.openxmlformats-officedocument.presentationml.slideLayout+xml"/>
  <Override PartName="/ppt/slideLayouts/slideLayout546.xml" ContentType="application/vnd.openxmlformats-officedocument.presentationml.slideLayout+xml"/>
  <Override PartName="/ppt/slideLayouts/slideLayout593.xml" ContentType="application/vnd.openxmlformats-officedocument.presentationml.slideLayout+xml"/>
  <Override PartName="/ppt/slideLayouts/slideLayout99.xml" ContentType="application/vnd.openxmlformats-officedocument.presentationml.slideLayout+xml"/>
  <Override PartName="/ppt/slideLayouts/slideLayout199.xml" ContentType="application/vnd.openxmlformats-officedocument.presentationml.slideLayout+xml"/>
  <Override PartName="/ppt/theme/theme22.xml" ContentType="application/vnd.openxmlformats-officedocument.theme+xml"/>
  <Override PartName="/ppt/slideLayouts/slideLayout338.xml" ContentType="application/vnd.openxmlformats-officedocument.presentationml.slideLayout+xml"/>
  <Override PartName="/ppt/slideLayouts/slideLayout385.xml" ContentType="application/vnd.openxmlformats-officedocument.presentationml.slideLayout+xml"/>
  <Override PartName="/ppt/slideLayouts/slideLayout401.xml" ContentType="application/vnd.openxmlformats-officedocument.presentationml.slideLayout+xml"/>
  <Override PartName="/ppt/slideLayouts/slideLayout177.xml" ContentType="application/vnd.openxmlformats-officedocument.presentationml.slideLayout+xml"/>
  <Override PartName="/ppt/slideLayouts/slideLayout240.xml" ContentType="application/vnd.openxmlformats-officedocument.presentationml.slideLayout+xml"/>
  <Override PartName="/ppt/slideLayouts/slideLayout524.xml" ContentType="application/vnd.openxmlformats-officedocument.presentationml.slideLayout+xml"/>
  <Override PartName="/ppt/slideLayouts/slideLayout571.xml" ContentType="application/vnd.openxmlformats-officedocument.presentationml.slideLayout+xml"/>
  <Override PartName="/docProps/core.xml" ContentType="application/vnd.openxmlformats-package.core-properties+xml"/>
  <Override PartName="/ppt/slideLayouts/slideLayout8.xml" ContentType="application/vnd.openxmlformats-officedocument.presentationml.slideLayout+xml"/>
  <Override PartName="/ppt/slideLayouts/slideLayout77.xml" ContentType="application/vnd.openxmlformats-officedocument.presentationml.slideLayout+xml"/>
  <Override PartName="/ppt/slideLayouts/slideLayout316.xml" ContentType="application/vnd.openxmlformats-officedocument.presentationml.slideLayout+xml"/>
  <Override PartName="/ppt/slideLayouts/slideLayout363.xml" ContentType="application/vnd.openxmlformats-officedocument.presentationml.slideLayout+xml"/>
  <Override PartName="/ppt/slideLayouts/slideLayout502.xml" ContentType="application/vnd.openxmlformats-officedocument.presentationml.slideLayout+xml"/>
  <Override PartName="/ppt/slideMasters/slideMaster1.xml" ContentType="application/vnd.openxmlformats-officedocument.presentationml.slideMaster+xml"/>
  <Override PartName="/ppt/slideMasters/slideMaster39.xml" ContentType="application/vnd.openxmlformats-officedocument.presentationml.slideMaster+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slideLayouts/slideLayout341.xml" ContentType="application/vnd.openxmlformats-officedocument.presentationml.slideLayout+xml"/>
  <Override PartName="/ppt/slideLayouts/slideLayout439.xml" ContentType="application/vnd.openxmlformats-officedocument.presentationml.slideLayout+xml"/>
  <Override PartName="/ppt/slideLayouts/slideLayout486.xml" ContentType="application/vnd.openxmlformats-officedocument.presentationml.slideLayout+xml"/>
  <Override PartName="/ppt/slideLayouts/slideLayout625.xml" ContentType="application/vnd.openxmlformats-officedocument.presentationml.slideLayout+xml"/>
  <Override PartName="/ppt/slideLayouts/slideLayout133.xml" ContentType="application/vnd.openxmlformats-officedocument.presentationml.slideLayout+xml"/>
  <Override PartName="/ppt/slideLayouts/slideLayout180.xml" ContentType="application/vnd.openxmlformats-officedocument.presentationml.slideLayout+xml"/>
  <Override PartName="/ppt/slideLayouts/slideLayout278.xml" ContentType="application/vnd.openxmlformats-officedocument.presentationml.slideLayout+xml"/>
  <Override PartName="/ppt/slideLayouts/slideLayout417.xml" ContentType="application/vnd.openxmlformats-officedocument.presentationml.slideLayout+xml"/>
  <Override PartName="/ppt/slideLayouts/slideLayout464.xml" ContentType="application/vnd.openxmlformats-officedocument.presentationml.slideLayout+xml"/>
  <Default Extension="rels" ContentType="application/vnd.openxmlformats-package.relationships+xml"/>
  <Override PartName="/ppt/slideMasters/slideMaster17.xml" ContentType="application/vnd.openxmlformats-officedocument.presentationml.slideMaster+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209.xml" ContentType="application/vnd.openxmlformats-officedocument.presentationml.slideLayout+xml"/>
  <Override PartName="/ppt/slideLayouts/slideLayout256.xml" ContentType="application/vnd.openxmlformats-officedocument.presentationml.slideLayout+xml"/>
  <Override PartName="/ppt/theme/theme38.xml" ContentType="application/vnd.openxmlformats-officedocument.theme+xml"/>
  <Override PartName="/ppt/slideLayouts/slideLayout603.xml" ContentType="application/vnd.openxmlformats-officedocument.presentationml.slideLayout+xml"/>
  <Override PartName="/ppt/slideMasters/slideMaster42.xml" ContentType="application/vnd.openxmlformats-officedocument.presentationml.slideMaster+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Layouts/slideLayout442.xml" ContentType="application/vnd.openxmlformats-officedocument.presentationml.slideLayout+xml"/>
  <Override PartName="/ppt/slideLayouts/slideLayout587.xml" ContentType="application/vnd.openxmlformats-officedocument.presentationml.slideLayout+xml"/>
  <Override PartName="/ppt/slideLayouts/slideLayout234.xml" ContentType="application/vnd.openxmlformats-officedocument.presentationml.slideLayout+xml"/>
  <Override PartName="/ppt/slideLayouts/slideLayout281.xml" ContentType="application/vnd.openxmlformats-officedocument.presentationml.slideLayout+xml"/>
  <Override PartName="/ppt/slideLayouts/slideLayout379.xml" ContentType="application/vnd.openxmlformats-officedocument.presentationml.slideLayout+xml"/>
  <Override PartName="/ppt/slideLayouts/slideLayout518.xml" ContentType="application/vnd.openxmlformats-officedocument.presentationml.slideLayout+xml"/>
  <Override PartName="/ppt/slideLayouts/slideLayout565.xml" ContentType="application/vnd.openxmlformats-officedocument.presentationml.slideLayout+xml"/>
  <Override PartName="/ppt/slideMasters/slideMaster20.xml" ContentType="application/vnd.openxmlformats-officedocument.presentationml.slideMaster+xml"/>
  <Override PartName="/ppt/theme/theme8.xml" ContentType="application/vnd.openxmlformats-officedocument.theme+xml"/>
  <Override PartName="/ppt/slideLayouts/slideLayout357.xml" ContentType="application/vnd.openxmlformats-officedocument.presentationml.slideLayout+xml"/>
  <Override PartName="/ppt/slideLayouts/slideLayout420.xml" ContentType="application/vnd.openxmlformats-officedocument.presentationml.slideLayout+xml"/>
  <Override PartName="/ppt/theme/theme41.xml" ContentType="application/vnd.openxmlformats-officedocument.theme+xml"/>
  <Override PartName="/ppt/slideLayouts/slideLayout149.xml" ContentType="application/vnd.openxmlformats-officedocument.presentationml.slideLayout+xml"/>
  <Override PartName="/ppt/slideLayouts/slideLayout196.xml" ContentType="application/vnd.openxmlformats-officedocument.presentationml.slideLayout+xml"/>
  <Override PartName="/ppt/slideLayouts/slideLayout212.xml" ContentType="application/vnd.openxmlformats-officedocument.presentationml.slideLayout+xml"/>
  <Override PartName="/ppt/slideLayouts/slideLayout543.xml" ContentType="application/vnd.openxmlformats-officedocument.presentationml.slideLayout+xml"/>
  <Override PartName="/ppt/slideLayouts/slideLayout590.xml" ContentType="application/vnd.openxmlformats-officedocument.presentationml.slideLayout+xml"/>
  <Override PartName="/ppt/slideLayouts/slideLayout49.xml" ContentType="application/vnd.openxmlformats-officedocument.presentationml.slideLayout+xml"/>
  <Override PartName="/ppt/slideLayouts/slideLayout96.xml" ContentType="application/vnd.openxmlformats-officedocument.presentationml.slideLayout+xml"/>
  <Override PartName="/ppt/slideLayouts/slideLayout335.xml" ContentType="application/vnd.openxmlformats-officedocument.presentationml.slideLayout+xml"/>
  <Override PartName="/ppt/slideLayouts/slideLayout382.xml" ContentType="application/vnd.openxmlformats-officedocument.presentationml.slideLayout+xml"/>
  <Override PartName="/ppt/slideLayouts/slideLayout521.xml" ContentType="application/vnd.openxmlformats-officedocument.presentationml.slideLayout+xml"/>
  <Override PartName="/ppt/slideLayouts/slideLayout619.xml" ContentType="application/vnd.openxmlformats-officedocument.presentationml.slideLayout+xml"/>
  <Override PartName="/ppt/slides/slide3.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27.xml" ContentType="application/vnd.openxmlformats-officedocument.presentationml.slideLayout+xml"/>
  <Override PartName="/ppt/slideLayouts/slideLayout174.xml" ContentType="application/vnd.openxmlformats-officedocument.presentationml.slideLayout+xml"/>
  <Override PartName="/ppt/slideLayouts/slideLayout313.xml" ContentType="application/vnd.openxmlformats-officedocument.presentationml.slideLayout+xml"/>
  <Override PartName="/ppt/slideLayouts/slideLayout360.xml" ContentType="application/vnd.openxmlformats-officedocument.presentationml.slideLayout+xml"/>
  <Override PartName="/ppt/slideLayouts/slideLayout458.xml" ContentType="application/vnd.openxmlformats-officedocument.presentationml.slideLayout+xml"/>
  <Default Extension="jpeg" ContentType="image/jpeg"/>
  <Override PartName="/ppt/slideLayouts/slideLayout105.xml" ContentType="application/vnd.openxmlformats-officedocument.presentationml.slideLayout+xml"/>
  <Override PartName="/ppt/slideLayouts/slideLayout152.xml" ContentType="application/vnd.openxmlformats-officedocument.presentationml.slideLayout+xml"/>
  <Override PartName="/ppt/slideLayouts/slideLayout297.xml" ContentType="application/vnd.openxmlformats-officedocument.presentationml.slideLayout+xml"/>
  <Override PartName="/ppt/slideLayouts/slideLayout436.xml" ContentType="application/vnd.openxmlformats-officedocument.presentationml.slideLayout+xml"/>
  <Override PartName="/ppt/slideLayouts/slideLayout483.xml" ContentType="application/vnd.openxmlformats-officedocument.presentationml.slideLayout+xml"/>
  <Override PartName="/ppt/slideMasters/slideMaster36.xml" ContentType="application/vnd.openxmlformats-officedocument.presentationml.slideMaster+xml"/>
  <Override PartName="/ppt/slideLayouts/slideLayout52.xml" ContentType="application/vnd.openxmlformats-officedocument.presentationml.slideLayout+xml"/>
  <Override PartName="/ppt/slideLayouts/slideLayout228.xml" ContentType="application/vnd.openxmlformats-officedocument.presentationml.slideLayout+xml"/>
  <Override PartName="/ppt/slideLayouts/slideLayout275.xml" ContentType="application/vnd.openxmlformats-officedocument.presentationml.slideLayout+xml"/>
  <Override PartName="/ppt/slideLayouts/slideLayout622.xml" ContentType="application/vnd.openxmlformats-officedocument.presentationml.slideLayout+xml"/>
  <Override PartName="/ppt/slideMasters/slideMaster14.xml" ContentType="application/vnd.openxmlformats-officedocument.presentationml.slideMaster+xml"/>
  <Override PartName="/ppt/slideLayouts/slideLayout30.xml" ContentType="application/vnd.openxmlformats-officedocument.presentationml.slideLayout+xml"/>
  <Override PartName="/ppt/slideLayouts/slideLayout130.xml" ContentType="application/vnd.openxmlformats-officedocument.presentationml.slideLayout+xml"/>
  <Override PartName="/ppt/slideLayouts/slideLayout414.xml" ContentType="application/vnd.openxmlformats-officedocument.presentationml.slideLayout+xml"/>
  <Override PartName="/ppt/slideLayouts/slideLayout461.xml" ContentType="application/vnd.openxmlformats-officedocument.presentationml.slideLayout+xml"/>
  <Override PartName="/ppt/theme/theme35.xml" ContentType="application/vnd.openxmlformats-officedocument.theme+xml"/>
  <Override PartName="/ppt/slideLayouts/slideLayout559.xml" ContentType="application/vnd.openxmlformats-officedocument.presentationml.slideLayout+xml"/>
  <Override PartName="/ppt/slideLayouts/slideLayout600.xml" ContentType="application/vnd.openxmlformats-officedocument.presentationml.slideLayout+xml"/>
  <Override PartName="/ppt/slideLayouts/slideLayout206.xml" ContentType="application/vnd.openxmlformats-officedocument.presentationml.slideLayout+xml"/>
  <Override PartName="/ppt/slideLayouts/slideLayout253.xml" ContentType="application/vnd.openxmlformats-officedocument.presentationml.slideLayout+xml"/>
  <Override PartName="/ppt/slideLayouts/slideLayout398.xml" ContentType="application/vnd.openxmlformats-officedocument.presentationml.slideLayout+xml"/>
  <Override PartName="/ppt/slideLayouts/slideLayout537.xml" ContentType="application/vnd.openxmlformats-officedocument.presentationml.slideLayout+xml"/>
  <Override PartName="/ppt/slideLayouts/slideLayout58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2" r:id="rId3"/>
    <p:sldMasterId id="2147483709" r:id="rId4"/>
    <p:sldMasterId id="2147483726" r:id="rId5"/>
    <p:sldMasterId id="2147483860" r:id="rId6"/>
    <p:sldMasterId id="2147484027" r:id="rId7"/>
    <p:sldMasterId id="2147484078" r:id="rId8"/>
    <p:sldMasterId id="2147484095" r:id="rId9"/>
    <p:sldMasterId id="2147484112" r:id="rId10"/>
    <p:sldMasterId id="2147484129" r:id="rId11"/>
    <p:sldMasterId id="2147484146" r:id="rId12"/>
    <p:sldMasterId id="2147484156" r:id="rId13"/>
    <p:sldMasterId id="2147484173" r:id="rId14"/>
    <p:sldMasterId id="2147484220" r:id="rId15"/>
    <p:sldMasterId id="2147484239" r:id="rId16"/>
    <p:sldMasterId id="2147484256" r:id="rId17"/>
    <p:sldMasterId id="2147484273" r:id="rId18"/>
    <p:sldMasterId id="2147484352" r:id="rId19"/>
    <p:sldMasterId id="2147484369" r:id="rId20"/>
    <p:sldMasterId id="2147484401" r:id="rId21"/>
    <p:sldMasterId id="2147484430" r:id="rId22"/>
    <p:sldMasterId id="2147484447" r:id="rId23"/>
    <p:sldMasterId id="2147484498" r:id="rId24"/>
    <p:sldMasterId id="2147484511" r:id="rId25"/>
    <p:sldMasterId id="2147484522" r:id="rId26"/>
    <p:sldMasterId id="2147484601" r:id="rId27"/>
    <p:sldMasterId id="2147484984" r:id="rId28"/>
    <p:sldMasterId id="2147485077" r:id="rId29"/>
    <p:sldMasterId id="2147485094" r:id="rId30"/>
    <p:sldMasterId id="2147485096" r:id="rId31"/>
    <p:sldMasterId id="2147485117" r:id="rId32"/>
    <p:sldMasterId id="2147485134" r:id="rId33"/>
    <p:sldMasterId id="2147485192" r:id="rId34"/>
    <p:sldMasterId id="2147485209" r:id="rId35"/>
    <p:sldMasterId id="2147485234" r:id="rId36"/>
    <p:sldMasterId id="2147485312" r:id="rId37"/>
    <p:sldMasterId id="2147485329" r:id="rId38"/>
    <p:sldMasterId id="2147485364" r:id="rId39"/>
    <p:sldMasterId id="2147485381" r:id="rId40"/>
    <p:sldMasterId id="2147485398" r:id="rId41"/>
    <p:sldMasterId id="2147485445" r:id="rId42"/>
    <p:sldMasterId id="2147485462" r:id="rId43"/>
    <p:sldMasterId id="2147485610" r:id="rId44"/>
    <p:sldMasterId id="2147485634" r:id="rId45"/>
  </p:sldMasterIdLst>
  <p:notesMasterIdLst>
    <p:notesMasterId r:id="rId49"/>
  </p:notesMasterIdLst>
  <p:handoutMasterIdLst>
    <p:handoutMasterId r:id="rId50"/>
  </p:handoutMasterIdLst>
  <p:sldIdLst>
    <p:sldId id="847" r:id="rId46"/>
    <p:sldId id="851" r:id="rId47"/>
    <p:sldId id="849" r:id="rId48"/>
  </p:sldIdLst>
  <p:sldSz cx="9144000" cy="6858000" type="screen4x3"/>
  <p:notesSz cx="6805613"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
          <p15:clr>
            <a:srgbClr val="A4A3A4"/>
          </p15:clr>
        </p15:guide>
        <p15:guide id="2" orient="horz" pos="3801">
          <p15:clr>
            <a:srgbClr val="A4A3A4"/>
          </p15:clr>
        </p15:guide>
        <p15:guide id="3" orient="horz" pos="950">
          <p15:clr>
            <a:srgbClr val="A4A3A4"/>
          </p15:clr>
        </p15:guide>
        <p15:guide id="4" pos="5328">
          <p15:clr>
            <a:srgbClr val="A4A3A4"/>
          </p15:clr>
        </p15:guide>
        <p15:guide id="5" pos="2937">
          <p15:clr>
            <a:srgbClr val="A4A3A4"/>
          </p15:clr>
        </p15:guide>
        <p15:guide id="6" pos="432">
          <p15:clr>
            <a:srgbClr val="A4A3A4"/>
          </p15:clr>
        </p15:guide>
        <p15:guide id="7" pos="2821">
          <p15:clr>
            <a:srgbClr val="A4A3A4"/>
          </p15:clr>
        </p15:guide>
      </p15:sldGuideLst>
    </p:ext>
    <p:ext uri="{2D200454-40CA-4A62-9FC3-DE9A4176ACB9}">
      <p15:notesGuideLst xmlns:p15="http://schemas.microsoft.com/office/powerpoint/2012/main" xmlns="">
        <p15:guide id="1" orient="horz" pos="3131" userDrawn="1">
          <p15:clr>
            <a:srgbClr val="A4A3A4"/>
          </p15:clr>
        </p15:guide>
        <p15:guide id="2" pos="214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61AD4"/>
    <a:srgbClr val="EB8F15"/>
    <a:srgbClr val="ED8013"/>
    <a:srgbClr val="BDD1FF"/>
    <a:srgbClr val="E2F2F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1C5780E6-A8F4-46B0-B82D-9E7F56C639EF}">
  <a:tblStyle styleId="{1C5780E6-A8F4-46B0-B82D-9E7F56C639EF}" styleName="Novartis Table">
    <a:wholeTbl>
      <a:tcTxStyle>
        <a:fontRef idx="minor"/>
        <a:srgbClr val="000000"/>
      </a:tcTxStyle>
      <a:tcStyle>
        <a:tcBdr>
          <a:left>
            <a:ln>
              <a:noFill/>
            </a:ln>
          </a:left>
          <a:right>
            <a:ln>
              <a:noFill/>
            </a:ln>
          </a:right>
          <a:top>
            <a:ln w="6350">
              <a:solidFill>
                <a:srgbClr val="646464"/>
              </a:solidFill>
            </a:ln>
          </a:top>
          <a:bottom>
            <a:ln w="6350">
              <a:solidFill>
                <a:srgbClr val="646464"/>
              </a:solidFill>
            </a:ln>
          </a:bottom>
          <a:insideH>
            <a:ln w="6350">
              <a:solidFill>
                <a:srgbClr val="646464"/>
              </a:solidFill>
            </a:ln>
          </a:insideH>
          <a:insideV>
            <a:ln>
              <a:noFill/>
            </a:ln>
          </a:insideV>
        </a:tcBdr>
        <a:fill>
          <a:noFill/>
        </a:fill>
      </a:tcStyle>
    </a:wholeTbl>
    <a:band1H>
      <a:tcStyle>
        <a:tcBdr/>
        <a:fill>
          <a:noFill/>
        </a:fill>
      </a:tcStyle>
    </a:band1H>
    <a:band2H>
      <a:tcStyle>
        <a:tcBdr/>
        <a:fill>
          <a:noFill/>
        </a:fill>
      </a:tcStyle>
    </a:band2H>
    <a:band1V>
      <a:tcStyle>
        <a:tcBdr/>
        <a:fill>
          <a:noFill/>
        </a:fill>
      </a:tcStyle>
    </a:band1V>
    <a:band2V>
      <a:tcStyle>
        <a:tcBdr/>
        <a:fill>
          <a:noFill/>
        </a:fill>
      </a:tcStyle>
    </a:band2V>
    <a:lastCol>
      <a:tcTxStyle b="on">
        <a:fontRef idx="minor"/>
        <a:srgbClr val="000000"/>
      </a:tcTxStyle>
      <a:tcStyle>
        <a:tcBdr/>
      </a:tcStyle>
    </a:lastCol>
    <a:firstCol>
      <a:tcTxStyle b="on">
        <a:fontRef idx="minor"/>
        <a:srgbClr val="000000"/>
      </a:tcTxStyle>
      <a:tcStyle>
        <a:tcBdr/>
      </a:tcStyle>
    </a:firstCol>
    <a:lastRow>
      <a:tcTxStyle b="on">
        <a:fontRef idx="minor"/>
        <a:srgbClr val="000000"/>
      </a:tcTxStyle>
      <a:tcStyle>
        <a:tcBdr>
          <a:top>
            <a:ln w="19050">
              <a:solidFill>
                <a:srgbClr val="000000"/>
              </a:solidFill>
            </a:ln>
          </a:top>
          <a:bottom>
            <a:ln>
              <a:noFill/>
            </a:ln>
          </a:bottom>
        </a:tcBdr>
        <a:fill>
          <a:noFill/>
        </a:fill>
      </a:tcStyle>
    </a:lastRow>
    <a:firstRow>
      <a:tcTxStyle b="on">
        <a:fontRef idx="minor"/>
        <a:srgbClr val="E74A21"/>
      </a:tcTxStyle>
      <a:tcStyle>
        <a:tcBdr>
          <a:top>
            <a:ln>
              <a:noFill/>
            </a:ln>
          </a:top>
          <a:bottom>
            <a:ln w="19050">
              <a:solidFill>
                <a:srgbClr val="E74A2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淺色樣式 3 - 輔色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2DE63D5-997A-4646-A377-4702673A728D}" styleName="淺色樣式 2 - 輔色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87" autoAdjust="0"/>
    <p:restoredTop sz="93971" autoAdjust="0"/>
  </p:normalViewPr>
  <p:slideViewPr>
    <p:cSldViewPr showGuides="1">
      <p:cViewPr>
        <p:scale>
          <a:sx n="80" d="100"/>
          <a:sy n="80" d="100"/>
        </p:scale>
        <p:origin x="-1668" y="-72"/>
      </p:cViewPr>
      <p:guideLst>
        <p:guide orient="horz" pos="288"/>
        <p:guide orient="horz" pos="3801"/>
        <p:guide orient="horz" pos="950"/>
        <p:guide pos="5328"/>
        <p:guide pos="2937"/>
        <p:guide pos="432"/>
        <p:guide pos="2821"/>
      </p:guideLst>
    </p:cSldViewPr>
  </p:slideViewPr>
  <p:notesTextViewPr>
    <p:cViewPr>
      <p:scale>
        <a:sx n="1" d="1"/>
        <a:sy n="1" d="1"/>
      </p:scale>
      <p:origin x="0" y="0"/>
    </p:cViewPr>
  </p:notesTextViewPr>
  <p:sorterViewPr>
    <p:cViewPr>
      <p:scale>
        <a:sx n="100" d="100"/>
        <a:sy n="100" d="100"/>
      </p:scale>
      <p:origin x="0" y="6510"/>
    </p:cViewPr>
  </p:sorterViewPr>
  <p:notesViewPr>
    <p:cSldViewPr snapToGrid="0" snapToObjects="1" showGuides="1">
      <p:cViewPr varScale="1">
        <p:scale>
          <a:sx n="107" d="100"/>
          <a:sy n="107" d="100"/>
        </p:scale>
        <p:origin x="-5200" y="-104"/>
      </p:cViewPr>
      <p:guideLst>
        <p:guide orient="horz" pos="3131"/>
        <p:guide pos="2144"/>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1.xml"/><Relationship Id="rId18" Type="http://schemas.openxmlformats.org/officeDocument/2006/relationships/slideMaster" Target="slideMasters/slideMaster16.xml"/><Relationship Id="rId26" Type="http://schemas.openxmlformats.org/officeDocument/2006/relationships/slideMaster" Target="slideMasters/slideMaster24.xml"/><Relationship Id="rId39" Type="http://schemas.openxmlformats.org/officeDocument/2006/relationships/slideMaster" Target="slideMasters/slideMaster37.xml"/><Relationship Id="rId3" Type="http://schemas.openxmlformats.org/officeDocument/2006/relationships/slideMaster" Target="slideMasters/slideMaster1.xml"/><Relationship Id="rId21" Type="http://schemas.openxmlformats.org/officeDocument/2006/relationships/slideMaster" Target="slideMasters/slideMaster19.xml"/><Relationship Id="rId34" Type="http://schemas.openxmlformats.org/officeDocument/2006/relationships/slideMaster" Target="slideMasters/slideMaster32.xml"/><Relationship Id="rId42" Type="http://schemas.openxmlformats.org/officeDocument/2006/relationships/slideMaster" Target="slideMasters/slideMaster40.xml"/><Relationship Id="rId47" Type="http://schemas.openxmlformats.org/officeDocument/2006/relationships/slide" Target="slides/slide2.xml"/><Relationship Id="rId50" Type="http://schemas.openxmlformats.org/officeDocument/2006/relationships/handoutMaster" Target="handoutMasters/handoutMaster1.xml"/><Relationship Id="rId7" Type="http://schemas.openxmlformats.org/officeDocument/2006/relationships/slideMaster" Target="slideMasters/slideMaster5.xml"/><Relationship Id="rId12" Type="http://schemas.openxmlformats.org/officeDocument/2006/relationships/slideMaster" Target="slideMasters/slideMaster10.xml"/><Relationship Id="rId17" Type="http://schemas.openxmlformats.org/officeDocument/2006/relationships/slideMaster" Target="slideMasters/slideMaster15.xml"/><Relationship Id="rId25" Type="http://schemas.openxmlformats.org/officeDocument/2006/relationships/slideMaster" Target="slideMasters/slideMaster23.xml"/><Relationship Id="rId33" Type="http://schemas.openxmlformats.org/officeDocument/2006/relationships/slideMaster" Target="slideMasters/slideMaster31.xml"/><Relationship Id="rId38" Type="http://schemas.openxmlformats.org/officeDocument/2006/relationships/slideMaster" Target="slideMasters/slideMaster36.xml"/><Relationship Id="rId46"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Master" Target="slideMasters/slideMaster14.xml"/><Relationship Id="rId20" Type="http://schemas.openxmlformats.org/officeDocument/2006/relationships/slideMaster" Target="slideMasters/slideMaster18.xml"/><Relationship Id="rId29" Type="http://schemas.openxmlformats.org/officeDocument/2006/relationships/slideMaster" Target="slideMasters/slideMaster27.xml"/><Relationship Id="rId41" Type="http://schemas.openxmlformats.org/officeDocument/2006/relationships/slideMaster" Target="slideMasters/slideMaster39.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4.xml"/><Relationship Id="rId11" Type="http://schemas.openxmlformats.org/officeDocument/2006/relationships/slideMaster" Target="slideMasters/slideMaster9.xml"/><Relationship Id="rId24" Type="http://schemas.openxmlformats.org/officeDocument/2006/relationships/slideMaster" Target="slideMasters/slideMaster22.xml"/><Relationship Id="rId32" Type="http://schemas.openxmlformats.org/officeDocument/2006/relationships/slideMaster" Target="slideMasters/slideMaster30.xml"/><Relationship Id="rId37" Type="http://schemas.openxmlformats.org/officeDocument/2006/relationships/slideMaster" Target="slideMasters/slideMaster35.xml"/><Relationship Id="rId40" Type="http://schemas.openxmlformats.org/officeDocument/2006/relationships/slideMaster" Target="slideMasters/slideMaster38.xml"/><Relationship Id="rId45" Type="http://schemas.openxmlformats.org/officeDocument/2006/relationships/slideMaster" Target="slideMasters/slideMaster43.xml"/><Relationship Id="rId53" Type="http://schemas.openxmlformats.org/officeDocument/2006/relationships/theme" Target="theme/theme1.xml"/><Relationship Id="rId5" Type="http://schemas.openxmlformats.org/officeDocument/2006/relationships/slideMaster" Target="slideMasters/slideMaster3.xml"/><Relationship Id="rId15" Type="http://schemas.openxmlformats.org/officeDocument/2006/relationships/slideMaster" Target="slideMasters/slideMaster13.xml"/><Relationship Id="rId23" Type="http://schemas.openxmlformats.org/officeDocument/2006/relationships/slideMaster" Target="slideMasters/slideMaster21.xml"/><Relationship Id="rId28" Type="http://schemas.openxmlformats.org/officeDocument/2006/relationships/slideMaster" Target="slideMasters/slideMaster26.xml"/><Relationship Id="rId36" Type="http://schemas.openxmlformats.org/officeDocument/2006/relationships/slideMaster" Target="slideMasters/slideMaster34.xml"/><Relationship Id="rId49" Type="http://schemas.openxmlformats.org/officeDocument/2006/relationships/notesMaster" Target="notesMasters/notesMaster1.xml"/><Relationship Id="rId10" Type="http://schemas.openxmlformats.org/officeDocument/2006/relationships/slideMaster" Target="slideMasters/slideMaster8.xml"/><Relationship Id="rId19" Type="http://schemas.openxmlformats.org/officeDocument/2006/relationships/slideMaster" Target="slideMasters/slideMaster17.xml"/><Relationship Id="rId31" Type="http://schemas.openxmlformats.org/officeDocument/2006/relationships/slideMaster" Target="slideMasters/slideMaster29.xml"/><Relationship Id="rId44" Type="http://schemas.openxmlformats.org/officeDocument/2006/relationships/slideMaster" Target="slideMasters/slideMaster42.xml"/><Relationship Id="rId52" Type="http://schemas.openxmlformats.org/officeDocument/2006/relationships/viewProps" Target="viewProps.xml"/><Relationship Id="rId4" Type="http://schemas.openxmlformats.org/officeDocument/2006/relationships/slideMaster" Target="slideMasters/slideMaster2.xml"/><Relationship Id="rId9" Type="http://schemas.openxmlformats.org/officeDocument/2006/relationships/slideMaster" Target="slideMasters/slideMaster7.xml"/><Relationship Id="rId14" Type="http://schemas.openxmlformats.org/officeDocument/2006/relationships/slideMaster" Target="slideMasters/slideMaster12.xml"/><Relationship Id="rId22" Type="http://schemas.openxmlformats.org/officeDocument/2006/relationships/slideMaster" Target="slideMasters/slideMaster20.xml"/><Relationship Id="rId27" Type="http://schemas.openxmlformats.org/officeDocument/2006/relationships/slideMaster" Target="slideMasters/slideMaster25.xml"/><Relationship Id="rId30" Type="http://schemas.openxmlformats.org/officeDocument/2006/relationships/slideMaster" Target="slideMasters/slideMaster28.xml"/><Relationship Id="rId35" Type="http://schemas.openxmlformats.org/officeDocument/2006/relationships/slideMaster" Target="slideMasters/slideMaster33.xml"/><Relationship Id="rId43" Type="http://schemas.openxmlformats.org/officeDocument/2006/relationships/slideMaster" Target="slideMasters/slideMaster41.xml"/><Relationship Id="rId48" Type="http://schemas.openxmlformats.org/officeDocument/2006/relationships/slide" Target="slides/slide3.xml"/><Relationship Id="rId8" Type="http://schemas.openxmlformats.org/officeDocument/2006/relationships/slideMaster" Target="slideMasters/slideMaster6.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lang="en-US" dirty="0">
              <a:latin typeface="Arial"/>
            </a:endParaRPr>
          </a:p>
        </p:txBody>
      </p:sp>
      <p:sp>
        <p:nvSpPr>
          <p:cNvPr id="3" name="Date Placeholder 2"/>
          <p:cNvSpPr>
            <a:spLocks noGrp="1"/>
          </p:cNvSpPr>
          <p:nvPr>
            <p:ph type="dt" sz="quarter" idx="1"/>
          </p:nvPr>
        </p:nvSpPr>
        <p:spPr>
          <a:xfrm>
            <a:off x="3854939" y="0"/>
            <a:ext cx="2949099" cy="496967"/>
          </a:xfrm>
          <a:prstGeom prst="rect">
            <a:avLst/>
          </a:prstGeom>
        </p:spPr>
        <p:txBody>
          <a:bodyPr vert="horz" lIns="91440" tIns="45720" rIns="91440" bIns="45720" rtlCol="0"/>
          <a:lstStyle>
            <a:lvl1pPr algn="r">
              <a:defRPr sz="1200"/>
            </a:lvl1pPr>
          </a:lstStyle>
          <a:p>
            <a:fld id="{61BB60FF-ACF0-5A4A-9C79-4881E6B16567}" type="datetimeFigureOut">
              <a:rPr lang="en-US" smtClean="0">
                <a:latin typeface="Arial"/>
              </a:rPr>
              <a:pPr/>
              <a:t>3/4/2019</a:t>
            </a:fld>
            <a:endParaRPr lang="en-US" dirty="0">
              <a:latin typeface="Arial"/>
            </a:endParaRPr>
          </a:p>
        </p:txBody>
      </p:sp>
      <p:sp>
        <p:nvSpPr>
          <p:cNvPr id="4" name="Footer Placeholder 3"/>
          <p:cNvSpPr>
            <a:spLocks noGrp="1"/>
          </p:cNvSpPr>
          <p:nvPr>
            <p:ph type="ftr" sz="quarter" idx="2"/>
          </p:nvPr>
        </p:nvSpPr>
        <p:spPr>
          <a:xfrm>
            <a:off x="0" y="9440646"/>
            <a:ext cx="2949099" cy="496967"/>
          </a:xfrm>
          <a:prstGeom prst="rect">
            <a:avLst/>
          </a:prstGeom>
        </p:spPr>
        <p:txBody>
          <a:bodyPr vert="horz" lIns="91440" tIns="45720" rIns="91440" bIns="45720" rtlCol="0" anchor="b"/>
          <a:lstStyle>
            <a:lvl1pPr algn="l">
              <a:defRPr sz="1200"/>
            </a:lvl1pPr>
          </a:lstStyle>
          <a:p>
            <a:endParaRPr lang="en-US" dirty="0">
              <a:latin typeface="Arial"/>
            </a:endParaRPr>
          </a:p>
        </p:txBody>
      </p:sp>
      <p:sp>
        <p:nvSpPr>
          <p:cNvPr id="5" name="Slide Number Placeholder 4"/>
          <p:cNvSpPr>
            <a:spLocks noGrp="1"/>
          </p:cNvSpPr>
          <p:nvPr>
            <p:ph type="sldNum" sz="quarter" idx="3"/>
          </p:nvPr>
        </p:nvSpPr>
        <p:spPr>
          <a:xfrm>
            <a:off x="3854939" y="9440646"/>
            <a:ext cx="2949099" cy="496967"/>
          </a:xfrm>
          <a:prstGeom prst="rect">
            <a:avLst/>
          </a:prstGeom>
        </p:spPr>
        <p:txBody>
          <a:bodyPr vert="horz" lIns="91440" tIns="45720" rIns="91440" bIns="45720" rtlCol="0" anchor="b"/>
          <a:lstStyle>
            <a:lvl1pPr algn="r">
              <a:defRPr sz="1200"/>
            </a:lvl1pPr>
          </a:lstStyle>
          <a:p>
            <a:fld id="{56ABA786-EB35-BA4C-A7F7-24740D3067F1}" type="slidenum">
              <a:rPr lang="en-US" smtClean="0">
                <a:latin typeface="Arial"/>
              </a:rPr>
              <a:pPr/>
              <a:t>‹#›</a:t>
            </a:fld>
            <a:endParaRPr lang="en-US" dirty="0">
              <a:latin typeface="Arial"/>
            </a:endParaRPr>
          </a:p>
        </p:txBody>
      </p:sp>
    </p:spTree>
    <p:extLst>
      <p:ext uri="{BB962C8B-B14F-4D97-AF65-F5344CB8AC3E}">
        <p14:creationId xmlns:p14="http://schemas.microsoft.com/office/powerpoint/2010/main" xmlns="" val="237994723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atin typeface="Arial"/>
              </a:defRPr>
            </a:lvl1pPr>
          </a:lstStyle>
          <a:p>
            <a:endParaRPr lang="en-US" dirty="0"/>
          </a:p>
        </p:txBody>
      </p:sp>
      <p:sp>
        <p:nvSpPr>
          <p:cNvPr id="3" name="Date Placeholder 2"/>
          <p:cNvSpPr>
            <a:spLocks noGrp="1"/>
          </p:cNvSpPr>
          <p:nvPr>
            <p:ph type="dt" idx="1"/>
          </p:nvPr>
        </p:nvSpPr>
        <p:spPr>
          <a:xfrm>
            <a:off x="3854939" y="0"/>
            <a:ext cx="2949099" cy="496967"/>
          </a:xfrm>
          <a:prstGeom prst="rect">
            <a:avLst/>
          </a:prstGeom>
        </p:spPr>
        <p:txBody>
          <a:bodyPr vert="horz" lIns="91440" tIns="45720" rIns="91440" bIns="45720" rtlCol="0"/>
          <a:lstStyle>
            <a:lvl1pPr algn="r">
              <a:defRPr sz="1200">
                <a:latin typeface="Arial"/>
              </a:defRPr>
            </a:lvl1pPr>
          </a:lstStyle>
          <a:p>
            <a:fld id="{0C4595FF-6E7F-4C41-B8DF-4AE76FC1F075}" type="datetimeFigureOut">
              <a:rPr lang="en-US" smtClean="0"/>
              <a:pPr/>
              <a:t>3/4/2019</a:t>
            </a:fld>
            <a:endParaRPr lang="en-US" dirty="0"/>
          </a:p>
        </p:txBody>
      </p:sp>
      <p:sp>
        <p:nvSpPr>
          <p:cNvPr id="4" name="Slide Image Placeholder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0562" y="4721186"/>
            <a:ext cx="5444490" cy="4472702"/>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440646"/>
            <a:ext cx="2949099" cy="496967"/>
          </a:xfrm>
          <a:prstGeom prst="rect">
            <a:avLst/>
          </a:prstGeom>
        </p:spPr>
        <p:txBody>
          <a:bodyPr vert="horz" lIns="91440" tIns="45720" rIns="91440" bIns="45720" rtlCol="0" anchor="b"/>
          <a:lstStyle>
            <a:lvl1pPr algn="l">
              <a:defRPr sz="1200">
                <a:latin typeface="Arial"/>
              </a:defRPr>
            </a:lvl1pPr>
          </a:lstStyle>
          <a:p>
            <a:endParaRPr lang="en-US" dirty="0"/>
          </a:p>
        </p:txBody>
      </p:sp>
      <p:sp>
        <p:nvSpPr>
          <p:cNvPr id="7" name="Slide Number Placeholder 6"/>
          <p:cNvSpPr>
            <a:spLocks noGrp="1"/>
          </p:cNvSpPr>
          <p:nvPr>
            <p:ph type="sldNum" sz="quarter" idx="5"/>
          </p:nvPr>
        </p:nvSpPr>
        <p:spPr>
          <a:xfrm>
            <a:off x="3854939" y="9440646"/>
            <a:ext cx="2949099" cy="496967"/>
          </a:xfrm>
          <a:prstGeom prst="rect">
            <a:avLst/>
          </a:prstGeom>
        </p:spPr>
        <p:txBody>
          <a:bodyPr vert="horz" lIns="91440" tIns="45720" rIns="91440" bIns="45720" rtlCol="0" anchor="b"/>
          <a:lstStyle>
            <a:lvl1pPr algn="r">
              <a:defRPr sz="1200">
                <a:latin typeface="Arial"/>
              </a:defRPr>
            </a:lvl1pPr>
          </a:lstStyle>
          <a:p>
            <a:fld id="{5A6330BE-D91A-D240-B266-E5D5F99B4CCE}" type="slidenum">
              <a:rPr lang="en-US" smtClean="0"/>
              <a:pPr/>
              <a:t>‹#›</a:t>
            </a:fld>
            <a:endParaRPr lang="en-US" dirty="0"/>
          </a:p>
        </p:txBody>
      </p:sp>
    </p:spTree>
    <p:extLst>
      <p:ext uri="{BB962C8B-B14F-4D97-AF65-F5344CB8AC3E}">
        <p14:creationId xmlns:p14="http://schemas.microsoft.com/office/powerpoint/2010/main" xmlns="" val="312631671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Arial"/>
        <a:ea typeface="+mn-ea"/>
        <a:cs typeface="+mn-cs"/>
      </a:defRPr>
    </a:lvl1pPr>
    <a:lvl2pPr marL="457200" algn="l" defTabSz="457200" rtl="0" eaLnBrk="1" latinLnBrk="0" hangingPunct="1">
      <a:defRPr sz="1200" kern="1200">
        <a:solidFill>
          <a:schemeClr val="tx1"/>
        </a:solidFill>
        <a:latin typeface="Arial"/>
        <a:ea typeface="+mn-ea"/>
        <a:cs typeface="+mn-cs"/>
      </a:defRPr>
    </a:lvl2pPr>
    <a:lvl3pPr marL="914400" algn="l" defTabSz="457200" rtl="0" eaLnBrk="1" latinLnBrk="0" hangingPunct="1">
      <a:defRPr sz="1200" kern="1200">
        <a:solidFill>
          <a:schemeClr val="tx1"/>
        </a:solidFill>
        <a:latin typeface="Arial"/>
        <a:ea typeface="+mn-ea"/>
        <a:cs typeface="+mn-cs"/>
      </a:defRPr>
    </a:lvl3pPr>
    <a:lvl4pPr marL="1371600" algn="l" defTabSz="457200" rtl="0" eaLnBrk="1" latinLnBrk="0" hangingPunct="1">
      <a:defRPr sz="1200" kern="1200">
        <a:solidFill>
          <a:schemeClr val="tx1"/>
        </a:solidFill>
        <a:latin typeface="Arial"/>
        <a:ea typeface="+mn-ea"/>
        <a:cs typeface="+mn-cs"/>
      </a:defRPr>
    </a:lvl4pPr>
    <a:lvl5pPr marL="1828800" algn="l" defTabSz="457200" rtl="0" eaLnBrk="1" latinLnBrk="0" hangingPunct="1">
      <a:defRPr sz="1200" kern="1200">
        <a:solidFill>
          <a:schemeClr val="tx1"/>
        </a:solidFill>
        <a:latin typeface="Arial"/>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dirty="0"/>
          </a:p>
        </p:txBody>
      </p:sp>
      <p:sp>
        <p:nvSpPr>
          <p:cNvPr id="4" name="投影片編號版面配置區 3"/>
          <p:cNvSpPr>
            <a:spLocks noGrp="1"/>
          </p:cNvSpPr>
          <p:nvPr>
            <p:ph type="sldNum" sz="quarter" idx="10"/>
          </p:nvPr>
        </p:nvSpPr>
        <p:spPr/>
        <p:txBody>
          <a:bodyPr/>
          <a:lstStyle/>
          <a:p>
            <a:pPr marL="0" marR="0" lvl="0" indent="0" algn="r" defTabSz="931670" rtl="0" eaLnBrk="1" fontAlgn="base" latinLnBrk="0" hangingPunct="1">
              <a:lnSpc>
                <a:spcPct val="100000"/>
              </a:lnSpc>
              <a:spcBef>
                <a:spcPct val="0"/>
              </a:spcBef>
              <a:spcAft>
                <a:spcPct val="0"/>
              </a:spcAft>
              <a:buClrTx/>
              <a:buSzTx/>
              <a:buFontTx/>
              <a:buNone/>
              <a:tabLst/>
              <a:defRPr/>
            </a:pPr>
            <a:fld id="{13D50BE3-7B63-4F74-A846-78120FB61B9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3167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xmlns="" val="90625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931670" rtl="0" eaLnBrk="1" fontAlgn="base" latinLnBrk="0" hangingPunct="1">
              <a:lnSpc>
                <a:spcPct val="100000"/>
              </a:lnSpc>
              <a:spcBef>
                <a:spcPct val="0"/>
              </a:spcBef>
              <a:spcAft>
                <a:spcPct val="0"/>
              </a:spcAft>
              <a:buClrTx/>
              <a:buSzTx/>
              <a:buFontTx/>
              <a:buNone/>
              <a:tabLst/>
              <a:defRPr/>
            </a:pPr>
            <a:fld id="{5A6330BE-D91A-D240-B266-E5D5F99B4CC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3167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4181388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931670" rtl="0" eaLnBrk="1" fontAlgn="base" latinLnBrk="0" hangingPunct="1">
              <a:lnSpc>
                <a:spcPct val="100000"/>
              </a:lnSpc>
              <a:spcBef>
                <a:spcPct val="0"/>
              </a:spcBef>
              <a:spcAft>
                <a:spcPct val="0"/>
              </a:spcAft>
              <a:buClrTx/>
              <a:buSzTx/>
              <a:buFontTx/>
              <a:buNone/>
              <a:tabLst/>
              <a:defRPr/>
            </a:pPr>
            <a:fld id="{5A6330BE-D91A-D240-B266-E5D5F99B4CC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3167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41128679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7.xml"/><Relationship Id="rId1" Type="http://schemas.openxmlformats.org/officeDocument/2006/relationships/vmlDrawing" Target="../drawings/vmlDrawing5.vml"/><Relationship Id="rId4" Type="http://schemas.openxmlformats.org/officeDocument/2006/relationships/image" Target="../media/image4.png"/></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8.xml"/><Relationship Id="rId1" Type="http://schemas.openxmlformats.org/officeDocument/2006/relationships/vmlDrawing" Target="../drawings/vmlDrawing6.vml"/><Relationship Id="rId4" Type="http://schemas.openxmlformats.org/officeDocument/2006/relationships/image" Target="../media/image4.png"/></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4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9.xml"/><Relationship Id="rId1" Type="http://schemas.openxmlformats.org/officeDocument/2006/relationships/vmlDrawing" Target="../drawings/vmlDrawing7.vml"/><Relationship Id="rId4" Type="http://schemas.openxmlformats.org/officeDocument/2006/relationships/image" Target="../media/image4.png"/></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4" Type="http://schemas.openxmlformats.org/officeDocument/2006/relationships/image" Target="../media/image4.png"/></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17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2.xml"/><Relationship Id="rId1" Type="http://schemas.openxmlformats.org/officeDocument/2006/relationships/vmlDrawing" Target="../drawings/vmlDrawing8.vml"/><Relationship Id="rId4" Type="http://schemas.openxmlformats.org/officeDocument/2006/relationships/image" Target="../media/image4.png"/></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18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19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19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4.xml"/></Relationships>
</file>

<file path=ppt/slideLayouts/_rels/slideLayout20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4.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4.xml"/></Relationships>
</file>

<file path=ppt/slideLayouts/_rels/slideLayout2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4.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4.xml"/></Relationships>
</file>

<file path=ppt/slideLayouts/_rels/slideLayout2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4.xml"/></Relationships>
</file>

<file path=ppt/slideLayouts/_rels/slideLayout21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4.xml"/><Relationship Id="rId1" Type="http://schemas.openxmlformats.org/officeDocument/2006/relationships/vmlDrawing" Target="../drawings/vmlDrawing9.vml"/><Relationship Id="rId4" Type="http://schemas.openxmlformats.org/officeDocument/2006/relationships/image" Target="../media/image4.png"/></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5.xml"/></Relationships>
</file>

<file path=ppt/slideLayouts/_rels/slideLayout2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5.xml"/></Relationships>
</file>

<file path=ppt/slideLayouts/_rels/slideLayout2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5.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5.xml"/></Relationships>
</file>

<file path=ppt/slideLayouts/_rels/slideLayout2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5.xml"/></Relationships>
</file>

<file path=ppt/slideLayouts/_rels/slideLayout23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5.xml"/><Relationship Id="rId1" Type="http://schemas.openxmlformats.org/officeDocument/2006/relationships/vmlDrawing" Target="../drawings/vmlDrawing10.vml"/><Relationship Id="rId4" Type="http://schemas.openxmlformats.org/officeDocument/2006/relationships/image" Target="../media/image4.png"/></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2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2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2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24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6.xml"/><Relationship Id="rId1" Type="http://schemas.openxmlformats.org/officeDocument/2006/relationships/vmlDrawing" Target="../drawings/vmlDrawing11.vml"/><Relationship Id="rId4" Type="http://schemas.openxmlformats.org/officeDocument/2006/relationships/image" Target="../media/image4.png"/></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7.xml"/></Relationships>
</file>

<file path=ppt/slideLayouts/_rels/slideLayout2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7.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7.xml"/></Relationships>
</file>

<file path=ppt/slideLayouts/_rels/slideLayout2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7.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7.xml"/></Relationships>
</file>

<file path=ppt/slideLayouts/_rels/slideLayout2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7.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8.xml"/></Relationships>
</file>

<file path=ppt/slideLayouts/_rels/slideLayout2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8.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8.xml"/></Relationships>
</file>

<file path=ppt/slideLayouts/_rels/slideLayout2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8.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8.xml"/></Relationships>
</file>

<file path=ppt/slideLayouts/_rels/slideLayout27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0.xml"/></Relationships>
</file>

<file path=ppt/slideLayouts/_rels/slideLayout28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0.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0.xml"/></Relationships>
</file>

<file path=ppt/slideLayouts/_rels/slideLayout29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0.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0.xml"/></Relationships>
</file>

<file path=ppt/slideLayouts/_rels/slideLayout29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0.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0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1.xml"/></Relationships>
</file>

<file path=ppt/slideLayouts/_rels/slideLayout30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1.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0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1.xml"/></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vmlDrawing" Target="../drawings/vmlDrawing2.vml"/><Relationship Id="rId4" Type="http://schemas.openxmlformats.org/officeDocument/2006/relationships/image" Target="../media/image4.png"/></Relationships>
</file>

<file path=ppt/slideLayouts/_rels/slideLayout3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1.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1.xml"/></Relationships>
</file>

<file path=ppt/slideLayouts/_rels/slideLayout3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1.xml"/></Relationships>
</file>

<file path=ppt/slideLayouts/_rels/slideLayout315.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21.xml"/><Relationship Id="rId1" Type="http://schemas.openxmlformats.org/officeDocument/2006/relationships/vmlDrawing" Target="../drawings/vmlDrawing12.vml"/><Relationship Id="rId4" Type="http://schemas.openxmlformats.org/officeDocument/2006/relationships/image" Target="../media/image4.png"/></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7.tiff"/></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4.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4.xml"/></Relationships>
</file>

<file path=ppt/slideLayouts/_rels/slideLayout3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4.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4.xml"/></Relationships>
</file>

<file path=ppt/slideLayouts/_rels/slideLayout3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4.xml"/></Relationships>
</file>

<file path=ppt/slideLayouts/_rels/slideLayout353.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24.xml"/><Relationship Id="rId1" Type="http://schemas.openxmlformats.org/officeDocument/2006/relationships/vmlDrawing" Target="../drawings/vmlDrawing13.vml"/><Relationship Id="rId4" Type="http://schemas.openxmlformats.org/officeDocument/2006/relationships/image" Target="../media/image4.png"/></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4.xml"/><Relationship Id="rId4" Type="http://schemas.openxmlformats.org/officeDocument/2006/relationships/image" Target="../media/image7.tiff"/></Relationships>
</file>

<file path=ppt/slideLayouts/_rels/slideLayout3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5.xml"/></Relationships>
</file>

<file path=ppt/slideLayouts/_rels/slideLayout3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5.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5.xml"/></Relationships>
</file>

<file path=ppt/slideLayouts/_rels/slideLayout3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5.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5.xml"/></Relationships>
</file>

<file path=ppt/slideLayouts/_rels/slideLayout3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6.xml"/></Relationships>
</file>

<file path=ppt/slideLayouts/_rels/slideLayout3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6.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6.xml"/></Relationships>
</file>

<file path=ppt/slideLayouts/_rels/slideLayout38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6.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8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6.xml"/></Relationships>
</file>

<file path=ppt/slideLayouts/_rels/slideLayout38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6.xml"/></Relationships>
</file>

<file path=ppt/slideLayouts/_rels/slideLayout386.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26.xml"/><Relationship Id="rId1" Type="http://schemas.openxmlformats.org/officeDocument/2006/relationships/vmlDrawing" Target="../drawings/vmlDrawing14.vml"/><Relationship Id="rId4" Type="http://schemas.openxmlformats.org/officeDocument/2006/relationships/image" Target="../media/image4.png"/></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8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7.xml"/></Relationships>
</file>

<file path=ppt/slideLayouts/_rels/slideLayout38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9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7.xml"/></Relationships>
</file>

<file path=ppt/slideLayouts/_rels/slideLayout39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7.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7.xml"/></Relationships>
</file>

<file path=ppt/slideLayouts/_rels/slideLayout40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7.xml"/></Relationships>
</file>

<file path=ppt/slideLayouts/_rels/slideLayout402.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27.xml"/><Relationship Id="rId1" Type="http://schemas.openxmlformats.org/officeDocument/2006/relationships/vmlDrawing" Target="../drawings/vmlDrawing15.vml"/><Relationship Id="rId4" Type="http://schemas.openxmlformats.org/officeDocument/2006/relationships/image" Target="../media/image4.png"/></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0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0.xml"/></Relationships>
</file>

<file path=ppt/slideLayouts/_rels/slideLayout40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0.xml"/></Relationships>
</file>

<file path=ppt/slideLayouts/_rels/slideLayout4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0.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0.xml"/></Relationships>
</file>

<file path=ppt/slideLayouts/_rels/slideLayout4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0.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1.xml"/></Relationships>
</file>

<file path=ppt/slideLayouts/_rels/slideLayout4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1.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1.xml"/></Relationships>
</file>

<file path=ppt/slideLayouts/_rels/slideLayout4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1.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1.xml"/></Relationships>
</file>

<file path=ppt/slideLayouts/_rels/slideLayout4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1.xml"/></Relationships>
</file>

<file path=ppt/slideLayouts/_rels/slideLayout438.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31.xml"/><Relationship Id="rId1" Type="http://schemas.openxmlformats.org/officeDocument/2006/relationships/vmlDrawing" Target="../drawings/vmlDrawing16.vml"/><Relationship Id="rId4" Type="http://schemas.openxmlformats.org/officeDocument/2006/relationships/image" Target="../media/image4.png"/></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2.xml"/></Relationships>
</file>

<file path=ppt/slideLayouts/_rels/slideLayout4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2.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2.xml"/></Relationships>
</file>

<file path=ppt/slideLayouts/_rels/slideLayout4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2.xml"/></Relationships>
</file>

<file path=ppt/slideLayouts/_rels/slideLayout4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2.xml"/></Relationships>
</file>

<file path=ppt/slideLayouts/_rels/slideLayout454.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32.xml"/><Relationship Id="rId1" Type="http://schemas.openxmlformats.org/officeDocument/2006/relationships/vmlDrawing" Target="../drawings/vmlDrawing17.vml"/><Relationship Id="rId4" Type="http://schemas.openxmlformats.org/officeDocument/2006/relationships/image" Target="../media/image4.png"/></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3.xml"/></Relationships>
</file>

<file path=ppt/slideLayouts/_rels/slideLayout4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3.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3.xml"/></Relationships>
</file>

<file path=ppt/slideLayouts/_rels/slideLayout4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3.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3.xml"/></Relationships>
</file>

<file path=ppt/slideLayouts/_rels/slideLayout4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70.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33.xml"/><Relationship Id="rId1" Type="http://schemas.openxmlformats.org/officeDocument/2006/relationships/vmlDrawing" Target="../drawings/vmlDrawing18.vml"/><Relationship Id="rId4" Type="http://schemas.openxmlformats.org/officeDocument/2006/relationships/image" Target="../media/image4.png"/></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4.xml"/></Relationships>
</file>

<file path=ppt/slideLayouts/_rels/slideLayout4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4.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4.xml"/></Relationships>
</file>

<file path=ppt/slideLayouts/_rels/slideLayout48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4.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8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4.xml"/></Relationships>
</file>

<file path=ppt/slideLayouts/_rels/slideLayout48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4.xml"/></Relationships>
</file>

<file path=ppt/slideLayouts/_rels/slideLayout486.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34.xml"/><Relationship Id="rId1" Type="http://schemas.openxmlformats.org/officeDocument/2006/relationships/vmlDrawing" Target="../drawings/vmlDrawing19.vml"/><Relationship Id="rId4" Type="http://schemas.openxmlformats.org/officeDocument/2006/relationships/image" Target="../media/image4.png"/></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8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5.xml"/></Relationships>
</file>

<file path=ppt/slideLayouts/_rels/slideLayout48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9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5.xml"/></Relationships>
</file>

<file path=ppt/slideLayouts/_rels/slideLayout49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5.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0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5.xml"/></Relationships>
</file>

<file path=ppt/slideLayouts/_rels/slideLayout50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5.xml"/></Relationships>
</file>

<file path=ppt/slideLayouts/_rels/slideLayout502.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35.xml"/><Relationship Id="rId1" Type="http://schemas.openxmlformats.org/officeDocument/2006/relationships/vmlDrawing" Target="../drawings/vmlDrawing20.vml"/><Relationship Id="rId4" Type="http://schemas.openxmlformats.org/officeDocument/2006/relationships/image" Target="../media/image4.png"/></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0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6.xml"/></Relationships>
</file>

<file path=ppt/slideLayouts/_rels/slideLayout50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6.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6.xml"/></Relationships>
</file>

<file path=ppt/slideLayouts/_rels/slideLayout5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6.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6.xml"/></Relationships>
</file>

<file path=ppt/slideLayouts/_rels/slideLayout5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6.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7.xml"/></Relationships>
</file>

<file path=ppt/slideLayouts/_rels/slideLayout5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7.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7.xml"/></Relationships>
</file>

<file path=ppt/slideLayouts/_rels/slideLayout5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7.xml"/></Relationships>
</file>

<file path=ppt/slideLayouts/_rels/slideLayout5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7.xml"/></Relationships>
</file>

<file path=ppt/slideLayouts/_rels/slideLayout534.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37.xml"/><Relationship Id="rId1" Type="http://schemas.openxmlformats.org/officeDocument/2006/relationships/vmlDrawing" Target="../drawings/vmlDrawing21.vml"/><Relationship Id="rId4" Type="http://schemas.openxmlformats.org/officeDocument/2006/relationships/image" Target="../media/image4.png"/></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8.xml"/></Relationships>
</file>

<file path=ppt/slideLayouts/_rels/slideLayout5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8.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8.xml"/></Relationships>
</file>

<file path=ppt/slideLayouts/_rels/slideLayout5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8.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8.xml"/></Relationships>
</file>

<file path=ppt/slideLayouts/_rels/slideLayout5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0.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38.xml"/><Relationship Id="rId1" Type="http://schemas.openxmlformats.org/officeDocument/2006/relationships/vmlDrawing" Target="../drawings/vmlDrawing22.vml"/><Relationship Id="rId4" Type="http://schemas.openxmlformats.org/officeDocument/2006/relationships/image" Target="../media/image4.png"/></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9.xml"/></Relationships>
</file>

<file path=ppt/slideLayouts/_rels/slideLayout5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9.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9.xml"/></Relationships>
</file>

<file path=ppt/slideLayouts/_rels/slideLayout5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9.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9.xml"/></Relationships>
</file>

<file path=ppt/slideLayouts/_rels/slideLayout5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9.xml"/></Relationships>
</file>

<file path=ppt/slideLayouts/_rels/slideLayout566.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39.xml"/><Relationship Id="rId1" Type="http://schemas.openxmlformats.org/officeDocument/2006/relationships/vmlDrawing" Target="../drawings/vmlDrawing23.vml"/><Relationship Id="rId4" Type="http://schemas.openxmlformats.org/officeDocument/2006/relationships/image" Target="../media/image4.png"/></Relationships>
</file>

<file path=ppt/slideLayouts/_rels/slideLayout56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40.xml"/></Relationships>
</file>

<file path=ppt/slideLayouts/_rels/slideLayout56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40.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7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40.xml"/></Relationships>
</file>

<file path=ppt/slideLayouts/_rels/slideLayout57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40.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8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40.xml"/></Relationships>
</file>

<file path=ppt/slideLayouts/_rels/slideLayout58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40.xml"/></Relationships>
</file>

<file path=ppt/slideLayouts/_rels/slideLayout58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41.xml"/></Relationships>
</file>

<file path=ppt/slideLayouts/_rels/slideLayout58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41.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9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9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9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9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41.xml"/></Relationships>
</file>

<file path=ppt/slideLayouts/_rels/slideLayout59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41.xml"/></Relationships>
</file>

<file path=ppt/slideLayouts/_rels/slideLayout59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9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9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41.xml"/></Relationships>
</file>

<file path=ppt/slideLayouts/_rels/slideLayout59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41.xml"/></Relationships>
</file>

<file path=ppt/slideLayouts/_rels/slideLayout59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00.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41.xml"/><Relationship Id="rId1" Type="http://schemas.openxmlformats.org/officeDocument/2006/relationships/vmlDrawing" Target="../drawings/vmlDrawing24.vml"/><Relationship Id="rId4" Type="http://schemas.openxmlformats.org/officeDocument/2006/relationships/image" Target="../media/image4.png"/></Relationships>
</file>

<file path=ppt/slideLayouts/_rels/slideLayout60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60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60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60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605.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41.xml"/><Relationship Id="rId1" Type="http://schemas.openxmlformats.org/officeDocument/2006/relationships/vmlDrawing" Target="../drawings/vmlDrawing25.vml"/><Relationship Id="rId4" Type="http://schemas.openxmlformats.org/officeDocument/2006/relationships/image" Target="../media/image4.png"/></Relationships>
</file>

<file path=ppt/slideLayouts/_rels/slideLayout60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60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42.xml"/></Relationships>
</file>

<file path=ppt/slideLayouts/_rels/slideLayout60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42.xml"/></Relationships>
</file>

<file path=ppt/slideLayouts/_rels/slideLayout60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61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61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61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61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6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42.xml"/></Relationships>
</file>

<file path=ppt/slideLayouts/_rels/slideLayout6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42.xml"/></Relationships>
</file>

<file path=ppt/slideLayouts/_rels/slideLayout61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61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6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4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42.xml"/></Relationships>
</file>

<file path=ppt/slideLayouts/_rels/slideLayout621.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42.xml"/><Relationship Id="rId1" Type="http://schemas.openxmlformats.org/officeDocument/2006/relationships/vmlDrawing" Target="../drawings/vmlDrawing26.vml"/><Relationship Id="rId4" Type="http://schemas.openxmlformats.org/officeDocument/2006/relationships/image" Target="../media/image4.png"/></Relationships>
</file>

<file path=ppt/slideLayouts/_rels/slideLayout62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62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6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43.xml"/></Relationships>
</file>

<file path=ppt/slideLayouts/_rels/slideLayout6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43.xml"/></Relationships>
</file>

<file path=ppt/slideLayouts/_rels/slideLayout62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62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62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62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3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63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6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43.xml"/></Relationships>
</file>

<file path=ppt/slideLayouts/_rels/slideLayout6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43.xml"/></Relationships>
</file>

<file path=ppt/slideLayouts/_rels/slideLayout63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63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6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43.xml"/></Relationships>
</file>

<file path=ppt/slideLayouts/_rels/slideLayout6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43.xml"/></Relationships>
</file>

<file path=ppt/slideLayouts/_rels/slideLayout638.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43.xml"/><Relationship Id="rId1" Type="http://schemas.openxmlformats.org/officeDocument/2006/relationships/vmlDrawing" Target="../drawings/vmlDrawing27.vml"/><Relationship Id="rId4" Type="http://schemas.openxmlformats.org/officeDocument/2006/relationships/image" Target="../media/image4.png"/></Relationships>
</file>

<file path=ppt/slideLayouts/_rels/slideLayout63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5.xml"/><Relationship Id="rId1" Type="http://schemas.openxmlformats.org/officeDocument/2006/relationships/vmlDrawing" Target="../drawings/vmlDrawing3.vml"/><Relationship Id="rId4" Type="http://schemas.openxmlformats.org/officeDocument/2006/relationships/image" Target="../media/image4.pn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6.xml"/><Relationship Id="rId1" Type="http://schemas.openxmlformats.org/officeDocument/2006/relationships/vmlDrawing" Target="../drawings/vmlDrawing4.vml"/><Relationship Id="rId4" Type="http://schemas.openxmlformats.org/officeDocument/2006/relationships/image" Target="../media/image4.png"/></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18" name="Picture Placeholder 4"/>
          <p:cNvSpPr>
            <a:spLocks noGrp="1"/>
          </p:cNvSpPr>
          <p:nvPr>
            <p:ph type="pic" sz="quarter" idx="13" hasCustomPrompt="1"/>
          </p:nvPr>
        </p:nvSpPr>
        <p:spPr bwMode="auto">
          <a:xfrm>
            <a:off x="685800" y="457200"/>
            <a:ext cx="7770813" cy="3794760"/>
          </a:xfrm>
          <a:solidFill>
            <a:srgbClr val="CCCCCC"/>
          </a:solidFill>
        </p:spPr>
        <p:txBody>
          <a:bodyPr anchor="ctr" anchorCtr="0">
            <a:normAutofit/>
          </a:bodyPr>
          <a:lstStyle>
            <a:lvl1pPr marL="0" marR="0" indent="0" algn="ctr" defTabSz="914400" rtl="0" eaLnBrk="1" fontAlgn="auto" latinLnBrk="0" hangingPunct="1">
              <a:lnSpc>
                <a:spcPct val="100000"/>
              </a:lnSpc>
              <a:spcBef>
                <a:spcPts val="1200"/>
              </a:spcBef>
              <a:spcAft>
                <a:spcPts val="0"/>
              </a:spcAft>
              <a:buClrTx/>
              <a:buSzPct val="125000"/>
              <a:buFont typeface="Arial" pitchFamily="34" charset="0"/>
              <a:buNone/>
              <a:tabLst>
                <a:tab pos="3998913" algn="r"/>
                <a:tab pos="8229600" algn="r"/>
              </a:tabLst>
              <a:defRPr sz="1200"/>
            </a:lvl1pPr>
          </a:lstStyle>
          <a:p>
            <a:r>
              <a:rPr lang="en-US" dirty="0" smtClean="0"/>
              <a:t>Insert picture. Get approved pictures at http://www.novartisbrandlab.com/resources/library</a:t>
            </a:r>
          </a:p>
        </p:txBody>
      </p:sp>
      <p:sp>
        <p:nvSpPr>
          <p:cNvPr id="2" name="Title 1"/>
          <p:cNvSpPr>
            <a:spLocks noGrp="1"/>
          </p:cNvSpPr>
          <p:nvPr>
            <p:ph type="ctrTitle"/>
          </p:nvPr>
        </p:nvSpPr>
        <p:spPr bwMode="auto">
          <a:xfrm>
            <a:off x="1965960" y="4389120"/>
            <a:ext cx="6490654" cy="960120"/>
          </a:xfrm>
        </p:spPr>
        <p:txBody>
          <a:bodyPr anchor="b" anchorCtr="0">
            <a:noAutofit/>
          </a:bodyPr>
          <a:lstStyle/>
          <a:p>
            <a:r>
              <a:rPr lang="en-US" smtClean="0"/>
              <a:t>Click to edit Master title style</a:t>
            </a:r>
            <a:endParaRPr lang="en-US" dirty="0"/>
          </a:p>
        </p:txBody>
      </p:sp>
      <p:sp>
        <p:nvSpPr>
          <p:cNvPr id="3" name="Subtitle 2"/>
          <p:cNvSpPr>
            <a:spLocks noGrp="1"/>
          </p:cNvSpPr>
          <p:nvPr>
            <p:ph type="subTitle" idx="1"/>
          </p:nvPr>
        </p:nvSpPr>
        <p:spPr bwMode="auto">
          <a:xfrm>
            <a:off x="1965958" y="5440680"/>
            <a:ext cx="4343400" cy="1097280"/>
          </a:xfrm>
        </p:spPr>
        <p:txBody>
          <a:bodyPr>
            <a:noAutofit/>
          </a:bodyPr>
          <a:lstStyle>
            <a:lvl1pPr marL="0" indent="0" algn="l">
              <a:lnSpc>
                <a:spcPct val="100000"/>
              </a:lnSpc>
              <a:spcBef>
                <a:spcPts val="0"/>
              </a:spcBef>
              <a:buNone/>
              <a:defRPr sz="16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4" name="Text Placeholder 7"/>
          <p:cNvSpPr>
            <a:spLocks noGrp="1"/>
          </p:cNvSpPr>
          <p:nvPr>
            <p:ph type="body" sz="quarter" idx="12" hasCustomPrompt="1"/>
          </p:nvPr>
        </p:nvSpPr>
        <p:spPr bwMode="gray">
          <a:xfrm>
            <a:off x="0" y="914400"/>
            <a:ext cx="1965960" cy="777240"/>
          </a:xfrm>
          <a:solidFill>
            <a:schemeClr val="accent1"/>
          </a:solidFill>
        </p:spPr>
        <p:txBody>
          <a:bodyPr lIns="274320" tIns="91440" rIns="91440" bIns="91440" anchor="ctr" anchorCtr="0">
            <a:normAutofit/>
          </a:bodyPr>
          <a:lstStyle>
            <a:lvl1pPr marL="0" indent="0">
              <a:spcBef>
                <a:spcPts val="0"/>
              </a:spcBef>
              <a:buFont typeface="Arial"/>
              <a:buNone/>
              <a:defRPr sz="1000" b="1" baseline="0">
                <a:solidFill>
                  <a:schemeClr val="bg1"/>
                </a:solidFill>
              </a:defRPr>
            </a:lvl1pPr>
            <a:lvl2pPr marL="0" indent="0">
              <a:spcBef>
                <a:spcPts val="0"/>
              </a:spcBef>
              <a:buFont typeface="Arial"/>
              <a:buNone/>
              <a:defRPr sz="1000" b="1">
                <a:solidFill>
                  <a:schemeClr val="bg1"/>
                </a:solidFill>
              </a:defRPr>
            </a:lvl2pPr>
            <a:lvl3pPr marL="0" indent="0">
              <a:spcBef>
                <a:spcPts val="0"/>
              </a:spcBef>
              <a:buFont typeface="Arial"/>
              <a:buNone/>
              <a:defRPr sz="1000" b="1">
                <a:solidFill>
                  <a:schemeClr val="bg1"/>
                </a:solidFill>
              </a:defRPr>
            </a:lvl3pPr>
            <a:lvl4pPr marL="0" indent="0">
              <a:spcBef>
                <a:spcPts val="0"/>
              </a:spcBef>
              <a:buFont typeface="Arial"/>
              <a:buNone/>
              <a:defRPr sz="1000" b="1">
                <a:solidFill>
                  <a:schemeClr val="bg1"/>
                </a:solidFill>
              </a:defRPr>
            </a:lvl4pPr>
            <a:lvl5pPr marL="0" indent="0">
              <a:spcBef>
                <a:spcPts val="0"/>
              </a:spcBef>
              <a:buFont typeface="Arial"/>
              <a:buNone/>
              <a:defRPr sz="1000" b="1">
                <a:solidFill>
                  <a:schemeClr val="bg1"/>
                </a:solidFill>
              </a:defRPr>
            </a:lvl5pPr>
          </a:lstStyle>
          <a:p>
            <a:pPr lvl="0"/>
            <a:r>
              <a:rPr lang="en-US" dirty="0" smtClean="0"/>
              <a:t>Business or Operating Unit/Franchise or Department</a:t>
            </a:r>
          </a:p>
        </p:txBody>
      </p:sp>
      <p:grpSp>
        <p:nvGrpSpPr>
          <p:cNvPr id="4" name="Group 3"/>
          <p:cNvGrpSpPr/>
          <p:nvPr userDrawn="1"/>
        </p:nvGrpSpPr>
        <p:grpSpPr>
          <a:xfrm>
            <a:off x="-137160" y="-137160"/>
            <a:ext cx="9418320" cy="7132320"/>
            <a:chOff x="-137160" y="-137160"/>
            <a:chExt cx="9418320" cy="7132320"/>
          </a:xfrm>
        </p:grpSpPr>
        <p:cxnSp>
          <p:nvCxnSpPr>
            <p:cNvPr id="8" name="Straight Connector 7"/>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918972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13716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918972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13716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22" name="Picture 21"/>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49798635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 Header - No Pictur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12" name="Title 1"/>
          <p:cNvSpPr>
            <a:spLocks noGrp="1"/>
          </p:cNvSpPr>
          <p:nvPr>
            <p:ph type="ctrTitle"/>
          </p:nvPr>
        </p:nvSpPr>
        <p:spPr>
          <a:xfrm>
            <a:off x="1965960" y="2331720"/>
            <a:ext cx="6490654" cy="2286000"/>
          </a:xfrm>
        </p:spPr>
        <p:txBody>
          <a:bodyPr anchor="b" anchorCtr="0">
            <a:noAutofit/>
          </a:bodyPr>
          <a:lstStyle/>
          <a:p>
            <a:r>
              <a:rPr lang="en-US" smtClean="0"/>
              <a:t>Click to edit Master title style</a:t>
            </a:r>
            <a:endParaRPr lang="en-US" dirty="0"/>
          </a:p>
        </p:txBody>
      </p:sp>
      <p:sp>
        <p:nvSpPr>
          <p:cNvPr id="13" name="Subtitle 2"/>
          <p:cNvSpPr>
            <a:spLocks noGrp="1"/>
          </p:cNvSpPr>
          <p:nvPr>
            <p:ph type="subTitle" idx="1"/>
          </p:nvPr>
        </p:nvSpPr>
        <p:spPr>
          <a:xfrm>
            <a:off x="1965960" y="4709161"/>
            <a:ext cx="6490654" cy="1324927"/>
          </a:xfrm>
        </p:spPr>
        <p:txBody>
          <a:bodyPr>
            <a:noAutofit/>
          </a:bodyPr>
          <a:lstStyle>
            <a:lvl1pPr marL="0" indent="0" algn="l">
              <a:lnSpc>
                <a:spcPct val="100000"/>
              </a:lnSpc>
              <a:spcBef>
                <a:spcPts val="0"/>
              </a:spcBef>
              <a:buNone/>
              <a:defRPr sz="16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grpSp>
        <p:nvGrpSpPr>
          <p:cNvPr id="3" name="Group 2"/>
          <p:cNvGrpSpPr/>
          <p:nvPr userDrawn="1"/>
        </p:nvGrpSpPr>
        <p:grpSpPr>
          <a:xfrm>
            <a:off x="1508857" y="-137160"/>
            <a:ext cx="6949343" cy="7132320"/>
            <a:chOff x="1508857" y="-137160"/>
            <a:chExt cx="6949343" cy="7132320"/>
          </a:xfrm>
        </p:grpSpPr>
        <p:cxnSp>
          <p:nvCxnSpPr>
            <p:cNvPr id="25" name="Straight Connector 24"/>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14" name="Picture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82606681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452438" indent="-452438">
              <a:buSzPct val="100000"/>
              <a:buFont typeface="+mj-lt"/>
              <a:buAutoNum type="arabicPeriod"/>
              <a:defRPr/>
            </a:lvl1pPr>
            <a:lvl2pPr marL="684213" indent="-231775">
              <a:defRPr/>
            </a:lvl2pPr>
            <a:lvl3pPr marL="914400" indent="-230188">
              <a:defRPr/>
            </a:lvl3pPr>
            <a:lvl4pPr marL="1146175" indent="-231775">
              <a:defRPr/>
            </a:lvl4pPr>
            <a:lvl5pPr marL="1368425" indent="-22225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Dec 20 , 2018 MMS </a:t>
            </a:r>
            <a:endParaRPr/>
          </a:p>
        </p:txBody>
      </p:sp>
    </p:spTree>
    <p:extLst>
      <p:ext uri="{BB962C8B-B14F-4D97-AF65-F5344CB8AC3E}">
        <p14:creationId xmlns:p14="http://schemas.microsoft.com/office/powerpoint/2010/main" xmlns="" val="235684721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Dec 20 , 2018 MMS </a:t>
            </a:r>
            <a:endParaRPr/>
          </a:p>
        </p:txBody>
      </p:sp>
    </p:spTree>
    <p:extLst>
      <p:ext uri="{BB962C8B-B14F-4D97-AF65-F5344CB8AC3E}">
        <p14:creationId xmlns:p14="http://schemas.microsoft.com/office/powerpoint/2010/main" xmlns="" val="249457588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Text and 1 Picture">
    <p:spTree>
      <p:nvGrpSpPr>
        <p:cNvPr id="1" name=""/>
        <p:cNvGrpSpPr/>
        <p:nvPr/>
      </p:nvGrpSpPr>
      <p:grpSpPr>
        <a:xfrm>
          <a:off x="0" y="0"/>
          <a:ext cx="0" cy="0"/>
          <a:chOff x="0" y="0"/>
          <a:chExt cx="0" cy="0"/>
        </a:xfrm>
      </p:grpSpPr>
      <p:sp>
        <p:nvSpPr>
          <p:cNvPr id="7" name="Text Placeholder 7"/>
          <p:cNvSpPr>
            <a:spLocks noGrp="1"/>
          </p:cNvSpPr>
          <p:nvPr>
            <p:ph type="body" sz="quarter" idx="13" hasCustomPrompt="1"/>
          </p:nvPr>
        </p:nvSpPr>
        <p:spPr>
          <a:xfrm>
            <a:off x="4663440" y="5623561"/>
            <a:ext cx="379476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8" name="Content Placeholder 2"/>
          <p:cNvSpPr>
            <a:spLocks noGrp="1"/>
          </p:cNvSpPr>
          <p:nvPr>
            <p:ph sz="half" idx="1"/>
          </p:nvPr>
        </p:nvSpPr>
        <p:spPr>
          <a:xfrm>
            <a:off x="685800" y="1508761"/>
            <a:ext cx="3794760" cy="4525328"/>
          </a:xfrm>
        </p:spPr>
        <p:txBody>
          <a:bodyPr>
            <a:normAutofit/>
          </a:bodyPr>
          <a:lstStyle>
            <a:lvl1pPr>
              <a:defRPr sz="24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85800" y="457200"/>
            <a:ext cx="7772400" cy="960120"/>
          </a:xfrm>
        </p:spPr>
        <p:txBody>
          <a:bodyPr/>
          <a:lstStyle/>
          <a:p>
            <a:r>
              <a:rPr lang="en-US" smtClean="0"/>
              <a:t>Click to edit Master title style</a:t>
            </a:r>
            <a:endParaRPr lang="en-US" dirty="0"/>
          </a:p>
        </p:txBody>
      </p:sp>
      <p:sp>
        <p:nvSpPr>
          <p:cNvPr id="3" name="Footer Placeholder 2"/>
          <p:cNvSpPr>
            <a:spLocks noGrp="1"/>
          </p:cNvSpPr>
          <p:nvPr>
            <p:ph type="ftr" sz="quarter" idx="15"/>
          </p:nvPr>
        </p:nvSpPr>
        <p:spPr/>
        <p:txBody>
          <a:bodyPr/>
          <a:lstStyle/>
          <a:p>
            <a:r>
              <a:rPr lang="en-US" smtClean="0">
                <a:solidFill>
                  <a:srgbClr val="000000"/>
                </a:solidFill>
              </a:rPr>
              <a:t>Dec 20 , 2018 MMS </a:t>
            </a:r>
            <a:endParaRPr>
              <a:solidFill>
                <a:srgbClr val="000000"/>
              </a:solidFill>
            </a:endParaRPr>
          </a:p>
        </p:txBody>
      </p:sp>
      <p:sp>
        <p:nvSpPr>
          <p:cNvPr id="11" name="Content Placeholder 2"/>
          <p:cNvSpPr>
            <a:spLocks noGrp="1"/>
          </p:cNvSpPr>
          <p:nvPr>
            <p:ph sz="half" idx="17" hasCustomPrompt="1"/>
          </p:nvPr>
        </p:nvSpPr>
        <p:spPr>
          <a:xfrm>
            <a:off x="4663440" y="1508761"/>
            <a:ext cx="3794760" cy="4023359"/>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Tree>
    <p:extLst>
      <p:ext uri="{BB962C8B-B14F-4D97-AF65-F5344CB8AC3E}">
        <p14:creationId xmlns:p14="http://schemas.microsoft.com/office/powerpoint/2010/main" xmlns="" val="59061627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and 1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7"/>
          <p:cNvSpPr>
            <a:spLocks noGrp="1"/>
          </p:cNvSpPr>
          <p:nvPr>
            <p:ph type="body" sz="quarter" idx="12" hasCustomPrompt="1"/>
          </p:nvPr>
        </p:nvSpPr>
        <p:spPr>
          <a:xfrm>
            <a:off x="685800" y="1508761"/>
            <a:ext cx="7772400" cy="453839"/>
          </a:xfrm>
        </p:spPr>
        <p:txBody>
          <a:bodyPr anchor="t" anchorCtr="0">
            <a:normAutofit/>
          </a:bodyPr>
          <a:lstStyle>
            <a:lvl1pPr marL="0" indent="0">
              <a:spcBef>
                <a:spcPts val="0"/>
              </a:spcBef>
              <a:buFont typeface="Arial"/>
              <a:buNone/>
              <a:defRPr sz="2400" b="0" baseline="0">
                <a:solidFill>
                  <a:srgbClr val="000000"/>
                </a:solidFill>
              </a:defRPr>
            </a:lvl1pPr>
            <a:lvl2pPr marL="0" indent="0">
              <a:spcBef>
                <a:spcPts val="0"/>
              </a:spcBef>
              <a:buFont typeface="Arial"/>
              <a:buNone/>
              <a:defRPr sz="2400" b="0">
                <a:solidFill>
                  <a:srgbClr val="000000"/>
                </a:solidFill>
              </a:defRPr>
            </a:lvl2pPr>
            <a:lvl3pPr marL="0" indent="0">
              <a:spcBef>
                <a:spcPts val="0"/>
              </a:spcBef>
              <a:buFont typeface="Arial"/>
              <a:buNone/>
              <a:defRPr sz="2400" b="0">
                <a:solidFill>
                  <a:srgbClr val="000000"/>
                </a:solidFill>
              </a:defRPr>
            </a:lvl3pPr>
            <a:lvl4pPr marL="0" indent="0">
              <a:spcBef>
                <a:spcPts val="0"/>
              </a:spcBef>
              <a:buFont typeface="Arial"/>
              <a:buNone/>
              <a:defRPr sz="2400" b="0">
                <a:solidFill>
                  <a:srgbClr val="000000"/>
                </a:solidFill>
              </a:defRPr>
            </a:lvl4pPr>
            <a:lvl5pPr marL="0" indent="0">
              <a:spcBef>
                <a:spcPts val="0"/>
              </a:spcBef>
              <a:buFont typeface="Arial"/>
              <a:buNone/>
              <a:defRPr sz="2400" b="0">
                <a:solidFill>
                  <a:srgbClr val="000000"/>
                </a:solidFill>
              </a:defRPr>
            </a:lvl5pPr>
          </a:lstStyle>
          <a:p>
            <a:pPr lvl="0"/>
            <a:r>
              <a:rPr lang="en-US" dirty="0" smtClean="0"/>
              <a:t>Optional picture title</a:t>
            </a:r>
          </a:p>
        </p:txBody>
      </p:sp>
      <p:sp>
        <p:nvSpPr>
          <p:cNvPr id="8" name="Text Placeholder 7"/>
          <p:cNvSpPr>
            <a:spLocks noGrp="1"/>
          </p:cNvSpPr>
          <p:nvPr>
            <p:ph type="body" sz="quarter" idx="13" hasCustomPrompt="1"/>
          </p:nvPr>
        </p:nvSpPr>
        <p:spPr>
          <a:xfrm>
            <a:off x="685800" y="5623561"/>
            <a:ext cx="777240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3" name="Footer Placeholder 2"/>
          <p:cNvSpPr>
            <a:spLocks noGrp="1"/>
          </p:cNvSpPr>
          <p:nvPr>
            <p:ph type="ftr" sz="quarter" idx="14"/>
          </p:nvPr>
        </p:nvSpPr>
        <p:spPr/>
        <p:txBody>
          <a:bodyPr/>
          <a:lstStyle/>
          <a:p>
            <a:r>
              <a:rPr lang="en-US" smtClean="0">
                <a:solidFill>
                  <a:srgbClr val="000000"/>
                </a:solidFill>
              </a:rPr>
              <a:t>Dec 20 , 2018 MMS </a:t>
            </a:r>
            <a:endParaRPr>
              <a:solidFill>
                <a:srgbClr val="000000"/>
              </a:solidFill>
            </a:endParaRPr>
          </a:p>
        </p:txBody>
      </p:sp>
      <p:sp>
        <p:nvSpPr>
          <p:cNvPr id="9" name="Content Placeholder 2"/>
          <p:cNvSpPr>
            <a:spLocks noGrp="1"/>
          </p:cNvSpPr>
          <p:nvPr>
            <p:ph sz="half" idx="17" hasCustomPrompt="1"/>
          </p:nvPr>
        </p:nvSpPr>
        <p:spPr>
          <a:xfrm>
            <a:off x="685800" y="2057400"/>
            <a:ext cx="777240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Tree>
    <p:extLst>
      <p:ext uri="{BB962C8B-B14F-4D97-AF65-F5344CB8AC3E}">
        <p14:creationId xmlns:p14="http://schemas.microsoft.com/office/powerpoint/2010/main" xmlns="" val="395548260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and 2 Pictures">
    <p:spTree>
      <p:nvGrpSpPr>
        <p:cNvPr id="1" name=""/>
        <p:cNvGrpSpPr/>
        <p:nvPr/>
      </p:nvGrpSpPr>
      <p:grpSpPr>
        <a:xfrm>
          <a:off x="0" y="0"/>
          <a:ext cx="0" cy="0"/>
          <a:chOff x="0" y="0"/>
          <a:chExt cx="0" cy="0"/>
        </a:xfrm>
      </p:grpSpPr>
      <p:sp>
        <p:nvSpPr>
          <p:cNvPr id="12" name="Text Placeholder 7"/>
          <p:cNvSpPr>
            <a:spLocks noGrp="1"/>
          </p:cNvSpPr>
          <p:nvPr>
            <p:ph type="body" sz="quarter" idx="13" hasCustomPrompt="1"/>
          </p:nvPr>
        </p:nvSpPr>
        <p:spPr>
          <a:xfrm>
            <a:off x="685800" y="5623561"/>
            <a:ext cx="379476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13" name="Text Placeholder 7"/>
          <p:cNvSpPr>
            <a:spLocks noGrp="1"/>
          </p:cNvSpPr>
          <p:nvPr>
            <p:ph type="body" sz="quarter" idx="15" hasCustomPrompt="1"/>
          </p:nvPr>
        </p:nvSpPr>
        <p:spPr>
          <a:xfrm>
            <a:off x="4663440" y="5623561"/>
            <a:ext cx="379476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9" name="Text Placeholder 7"/>
          <p:cNvSpPr>
            <a:spLocks noGrp="1"/>
          </p:cNvSpPr>
          <p:nvPr>
            <p:ph type="body" sz="quarter" idx="12" hasCustomPrompt="1"/>
          </p:nvPr>
        </p:nvSpPr>
        <p:spPr>
          <a:xfrm>
            <a:off x="685800" y="1508761"/>
            <a:ext cx="7772400" cy="453839"/>
          </a:xfrm>
        </p:spPr>
        <p:txBody>
          <a:bodyPr anchor="t" anchorCtr="0">
            <a:normAutofit/>
          </a:bodyPr>
          <a:lstStyle>
            <a:lvl1pPr marL="0" indent="0">
              <a:spcBef>
                <a:spcPts val="0"/>
              </a:spcBef>
              <a:buFont typeface="Arial"/>
              <a:buNone/>
              <a:defRPr sz="2400" b="0" baseline="0">
                <a:solidFill>
                  <a:srgbClr val="000000"/>
                </a:solidFill>
              </a:defRPr>
            </a:lvl1pPr>
            <a:lvl2pPr marL="0" indent="0">
              <a:spcBef>
                <a:spcPts val="0"/>
              </a:spcBef>
              <a:buFont typeface="Arial"/>
              <a:buNone/>
              <a:defRPr sz="2400" b="0">
                <a:solidFill>
                  <a:srgbClr val="000000"/>
                </a:solidFill>
              </a:defRPr>
            </a:lvl2pPr>
            <a:lvl3pPr marL="0" indent="0">
              <a:spcBef>
                <a:spcPts val="0"/>
              </a:spcBef>
              <a:buFont typeface="Arial"/>
              <a:buNone/>
              <a:defRPr sz="2400" b="0">
                <a:solidFill>
                  <a:srgbClr val="000000"/>
                </a:solidFill>
              </a:defRPr>
            </a:lvl3pPr>
            <a:lvl4pPr marL="0" indent="0">
              <a:spcBef>
                <a:spcPts val="0"/>
              </a:spcBef>
              <a:buFont typeface="Arial"/>
              <a:buNone/>
              <a:defRPr sz="2400" b="0">
                <a:solidFill>
                  <a:srgbClr val="000000"/>
                </a:solidFill>
              </a:defRPr>
            </a:lvl4pPr>
            <a:lvl5pPr marL="0" indent="0">
              <a:spcBef>
                <a:spcPts val="0"/>
              </a:spcBef>
              <a:buFont typeface="Arial"/>
              <a:buNone/>
              <a:defRPr sz="2400" b="0">
                <a:solidFill>
                  <a:srgbClr val="000000"/>
                </a:solidFill>
              </a:defRPr>
            </a:lvl5pPr>
          </a:lstStyle>
          <a:p>
            <a:pPr lvl="0"/>
            <a:r>
              <a:rPr lang="en-US" dirty="0" smtClean="0"/>
              <a:t>Optional picture title</a:t>
            </a:r>
          </a:p>
        </p:txBody>
      </p:sp>
      <p:sp>
        <p:nvSpPr>
          <p:cNvPr id="3" name="Footer Placeholder 2"/>
          <p:cNvSpPr>
            <a:spLocks noGrp="1"/>
          </p:cNvSpPr>
          <p:nvPr>
            <p:ph type="ftr" sz="quarter" idx="16"/>
          </p:nvPr>
        </p:nvSpPr>
        <p:spPr/>
        <p:txBody>
          <a:bodyPr/>
          <a:lstStyle/>
          <a:p>
            <a:r>
              <a:rPr lang="en-US" smtClean="0">
                <a:solidFill>
                  <a:srgbClr val="000000"/>
                </a:solidFill>
              </a:rPr>
              <a:t>Dec 20 , 2018 MMS </a:t>
            </a:r>
            <a:endParaRPr>
              <a:solidFill>
                <a:srgbClr val="000000"/>
              </a:solidFill>
            </a:endParaRPr>
          </a:p>
        </p:txBody>
      </p:sp>
      <p:sp>
        <p:nvSpPr>
          <p:cNvPr id="14" name="Content Placeholder 2"/>
          <p:cNvSpPr>
            <a:spLocks noGrp="1"/>
          </p:cNvSpPr>
          <p:nvPr>
            <p:ph sz="half" idx="18" hasCustomPrompt="1"/>
          </p:nvPr>
        </p:nvSpPr>
        <p:spPr>
          <a:xfrm>
            <a:off x="685800" y="2057400"/>
            <a:ext cx="379476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
        <p:nvSpPr>
          <p:cNvPr id="15" name="Content Placeholder 2"/>
          <p:cNvSpPr>
            <a:spLocks noGrp="1"/>
          </p:cNvSpPr>
          <p:nvPr>
            <p:ph sz="half" idx="19" hasCustomPrompt="1"/>
          </p:nvPr>
        </p:nvSpPr>
        <p:spPr>
          <a:xfrm>
            <a:off x="4663440" y="2057400"/>
            <a:ext cx="379476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Tree>
    <p:extLst>
      <p:ext uri="{BB962C8B-B14F-4D97-AF65-F5344CB8AC3E}">
        <p14:creationId xmlns:p14="http://schemas.microsoft.com/office/powerpoint/2010/main" xmlns="" val="139184474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and 3 Pictures">
    <p:spTree>
      <p:nvGrpSpPr>
        <p:cNvPr id="1" name=""/>
        <p:cNvGrpSpPr/>
        <p:nvPr/>
      </p:nvGrpSpPr>
      <p:grpSpPr>
        <a:xfrm>
          <a:off x="0" y="0"/>
          <a:ext cx="0" cy="0"/>
          <a:chOff x="0" y="0"/>
          <a:chExt cx="0" cy="0"/>
        </a:xfrm>
      </p:grpSpPr>
      <p:sp>
        <p:nvSpPr>
          <p:cNvPr id="16" name="Text Placeholder 7"/>
          <p:cNvSpPr>
            <a:spLocks noGrp="1"/>
          </p:cNvSpPr>
          <p:nvPr>
            <p:ph type="body" sz="quarter" idx="13" hasCustomPrompt="1"/>
          </p:nvPr>
        </p:nvSpPr>
        <p:spPr>
          <a:xfrm>
            <a:off x="685800" y="5623561"/>
            <a:ext cx="246888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17" name="Text Placeholder 7"/>
          <p:cNvSpPr>
            <a:spLocks noGrp="1"/>
          </p:cNvSpPr>
          <p:nvPr>
            <p:ph type="body" sz="quarter" idx="18" hasCustomPrompt="1"/>
          </p:nvPr>
        </p:nvSpPr>
        <p:spPr>
          <a:xfrm>
            <a:off x="3337560" y="5623561"/>
            <a:ext cx="246888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18" name="Text Placeholder 7"/>
          <p:cNvSpPr>
            <a:spLocks noGrp="1"/>
          </p:cNvSpPr>
          <p:nvPr>
            <p:ph type="body" sz="quarter" idx="19" hasCustomPrompt="1"/>
          </p:nvPr>
        </p:nvSpPr>
        <p:spPr>
          <a:xfrm>
            <a:off x="5989320" y="5623561"/>
            <a:ext cx="246888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4" name="Title 3"/>
          <p:cNvSpPr>
            <a:spLocks noGrp="1"/>
          </p:cNvSpPr>
          <p:nvPr>
            <p:ph type="title"/>
          </p:nvPr>
        </p:nvSpPr>
        <p:spPr/>
        <p:txBody>
          <a:bodyPr/>
          <a:lstStyle/>
          <a:p>
            <a:r>
              <a:rPr lang="en-US" smtClean="0"/>
              <a:t>Click to edit Master title style</a:t>
            </a:r>
            <a:endParaRPr lang="en-US" dirty="0"/>
          </a:p>
        </p:txBody>
      </p:sp>
      <p:sp>
        <p:nvSpPr>
          <p:cNvPr id="12" name="Text Placeholder 7"/>
          <p:cNvSpPr>
            <a:spLocks noGrp="1"/>
          </p:cNvSpPr>
          <p:nvPr>
            <p:ph type="body" sz="quarter" idx="12" hasCustomPrompt="1"/>
          </p:nvPr>
        </p:nvSpPr>
        <p:spPr>
          <a:xfrm>
            <a:off x="685800" y="1508761"/>
            <a:ext cx="7772400" cy="453839"/>
          </a:xfrm>
        </p:spPr>
        <p:txBody>
          <a:bodyPr anchor="t" anchorCtr="0">
            <a:normAutofit/>
          </a:bodyPr>
          <a:lstStyle>
            <a:lvl1pPr marL="0" indent="0">
              <a:spcBef>
                <a:spcPts val="0"/>
              </a:spcBef>
              <a:buFont typeface="Arial"/>
              <a:buNone/>
              <a:defRPr sz="2400" b="0" baseline="0">
                <a:solidFill>
                  <a:srgbClr val="000000"/>
                </a:solidFill>
              </a:defRPr>
            </a:lvl1pPr>
            <a:lvl2pPr marL="0" indent="0">
              <a:spcBef>
                <a:spcPts val="0"/>
              </a:spcBef>
              <a:buFont typeface="Arial"/>
              <a:buNone/>
              <a:defRPr sz="2400" b="0">
                <a:solidFill>
                  <a:srgbClr val="000000"/>
                </a:solidFill>
              </a:defRPr>
            </a:lvl2pPr>
            <a:lvl3pPr marL="0" indent="0">
              <a:spcBef>
                <a:spcPts val="0"/>
              </a:spcBef>
              <a:buFont typeface="Arial"/>
              <a:buNone/>
              <a:defRPr sz="2400" b="0">
                <a:solidFill>
                  <a:srgbClr val="000000"/>
                </a:solidFill>
              </a:defRPr>
            </a:lvl3pPr>
            <a:lvl4pPr marL="0" indent="0">
              <a:spcBef>
                <a:spcPts val="0"/>
              </a:spcBef>
              <a:buFont typeface="Arial"/>
              <a:buNone/>
              <a:defRPr sz="2400" b="0">
                <a:solidFill>
                  <a:srgbClr val="000000"/>
                </a:solidFill>
              </a:defRPr>
            </a:lvl4pPr>
            <a:lvl5pPr marL="0" indent="0">
              <a:spcBef>
                <a:spcPts val="0"/>
              </a:spcBef>
              <a:buFont typeface="Arial"/>
              <a:buNone/>
              <a:defRPr sz="2400" b="0">
                <a:solidFill>
                  <a:srgbClr val="000000"/>
                </a:solidFill>
              </a:defRPr>
            </a:lvl5pPr>
          </a:lstStyle>
          <a:p>
            <a:pPr lvl="0"/>
            <a:r>
              <a:rPr lang="en-US" dirty="0" smtClean="0"/>
              <a:t>Optional picture title</a:t>
            </a:r>
          </a:p>
        </p:txBody>
      </p:sp>
      <p:sp>
        <p:nvSpPr>
          <p:cNvPr id="2" name="Footer Placeholder 1"/>
          <p:cNvSpPr>
            <a:spLocks noGrp="1"/>
          </p:cNvSpPr>
          <p:nvPr>
            <p:ph type="ftr" sz="quarter" idx="20"/>
          </p:nvPr>
        </p:nvSpPr>
        <p:spPr/>
        <p:txBody>
          <a:bodyPr/>
          <a:lstStyle/>
          <a:p>
            <a:r>
              <a:rPr lang="en-US" smtClean="0">
                <a:solidFill>
                  <a:srgbClr val="000000"/>
                </a:solidFill>
              </a:rPr>
              <a:t>Dec 20 , 2018 MMS </a:t>
            </a:r>
            <a:endParaRPr>
              <a:solidFill>
                <a:srgbClr val="000000"/>
              </a:solidFill>
            </a:endParaRPr>
          </a:p>
        </p:txBody>
      </p:sp>
      <p:sp>
        <p:nvSpPr>
          <p:cNvPr id="19" name="Content Placeholder 2"/>
          <p:cNvSpPr>
            <a:spLocks noGrp="1"/>
          </p:cNvSpPr>
          <p:nvPr>
            <p:ph sz="half" idx="22" hasCustomPrompt="1"/>
          </p:nvPr>
        </p:nvSpPr>
        <p:spPr>
          <a:xfrm>
            <a:off x="685800" y="2057400"/>
            <a:ext cx="246888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
        <p:nvSpPr>
          <p:cNvPr id="20" name="Content Placeholder 2"/>
          <p:cNvSpPr>
            <a:spLocks noGrp="1"/>
          </p:cNvSpPr>
          <p:nvPr>
            <p:ph sz="half" idx="23" hasCustomPrompt="1"/>
          </p:nvPr>
        </p:nvSpPr>
        <p:spPr>
          <a:xfrm>
            <a:off x="3337560" y="2057400"/>
            <a:ext cx="246888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
        <p:nvSpPr>
          <p:cNvPr id="21" name="Content Placeholder 2"/>
          <p:cNvSpPr>
            <a:spLocks noGrp="1"/>
          </p:cNvSpPr>
          <p:nvPr>
            <p:ph sz="half" idx="24" hasCustomPrompt="1"/>
          </p:nvPr>
        </p:nvSpPr>
        <p:spPr>
          <a:xfrm>
            <a:off x="5989320" y="2057400"/>
            <a:ext cx="246888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Tree>
    <p:extLst>
      <p:ext uri="{BB962C8B-B14F-4D97-AF65-F5344CB8AC3E}">
        <p14:creationId xmlns:p14="http://schemas.microsoft.com/office/powerpoint/2010/main" xmlns="" val="119730838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12" name="Title 1"/>
          <p:cNvSpPr>
            <a:spLocks noGrp="1"/>
          </p:cNvSpPr>
          <p:nvPr>
            <p:ph type="ctrTitle"/>
          </p:nvPr>
        </p:nvSpPr>
        <p:spPr>
          <a:xfrm>
            <a:off x="1965960" y="4389120"/>
            <a:ext cx="6490654" cy="960120"/>
          </a:xfrm>
        </p:spPr>
        <p:txBody>
          <a:bodyPr anchor="b" anchorCtr="0">
            <a:noAutofit/>
          </a:bodyPr>
          <a:lstStyle/>
          <a:p>
            <a:r>
              <a:rPr lang="en-US" smtClean="0"/>
              <a:t>Click to edit Master title style</a:t>
            </a:r>
            <a:endParaRPr lang="en-US" dirty="0"/>
          </a:p>
        </p:txBody>
      </p:sp>
      <p:sp>
        <p:nvSpPr>
          <p:cNvPr id="13" name="Subtitle 2"/>
          <p:cNvSpPr>
            <a:spLocks noGrp="1"/>
          </p:cNvSpPr>
          <p:nvPr>
            <p:ph type="subTitle" idx="1"/>
          </p:nvPr>
        </p:nvSpPr>
        <p:spPr>
          <a:xfrm>
            <a:off x="1965960" y="5440680"/>
            <a:ext cx="4343400" cy="1097280"/>
          </a:xfrm>
        </p:spPr>
        <p:txBody>
          <a:bodyPr>
            <a:noAutofit/>
          </a:bodyPr>
          <a:lstStyle>
            <a:lvl1pPr marL="0" indent="0" algn="l">
              <a:lnSpc>
                <a:spcPct val="100000"/>
              </a:lnSpc>
              <a:spcBef>
                <a:spcPts val="0"/>
              </a:spcBef>
              <a:buNone/>
              <a:defRPr sz="16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grpSp>
        <p:nvGrpSpPr>
          <p:cNvPr id="3" name="Group 2"/>
          <p:cNvGrpSpPr/>
          <p:nvPr userDrawn="1"/>
        </p:nvGrpSpPr>
        <p:grpSpPr>
          <a:xfrm>
            <a:off x="1508857" y="-137160"/>
            <a:ext cx="6949343" cy="7132320"/>
            <a:chOff x="1508857" y="-137160"/>
            <a:chExt cx="6949343" cy="7132320"/>
          </a:xfrm>
        </p:grpSpPr>
        <p:cxnSp>
          <p:nvCxnSpPr>
            <p:cNvPr id="25" name="Straight Connector 24"/>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
        <p:nvSpPr>
          <p:cNvPr id="15" name="Picture Placeholder 4"/>
          <p:cNvSpPr>
            <a:spLocks noGrp="1"/>
          </p:cNvSpPr>
          <p:nvPr>
            <p:ph type="pic" sz="quarter" idx="13" hasCustomPrompt="1"/>
          </p:nvPr>
        </p:nvSpPr>
        <p:spPr bwMode="hidden">
          <a:xfrm>
            <a:off x="685800" y="455613"/>
            <a:ext cx="7770813" cy="3794760"/>
          </a:xfrm>
          <a:solidFill>
            <a:srgbClr val="CCCCCC"/>
          </a:solidFill>
        </p:spPr>
        <p:txBody>
          <a:bodyPr anchor="ctr" anchorCtr="0">
            <a:normAutofit/>
          </a:bodyPr>
          <a:lstStyle>
            <a:lvl1pPr marL="0" indent="0" algn="ctr">
              <a:buNone/>
              <a:defRPr sz="1200" baseline="0"/>
            </a:lvl1pPr>
          </a:lstStyle>
          <a:p>
            <a:r>
              <a:rPr lang="en-US" dirty="0" smtClean="0"/>
              <a:t>Insert picture. Get approved pictures at http://www.novartisbrandlab.com/resources/library</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333081452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Section Header - No Pictur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12" name="Title 1"/>
          <p:cNvSpPr>
            <a:spLocks noGrp="1"/>
          </p:cNvSpPr>
          <p:nvPr>
            <p:ph type="ctrTitle"/>
          </p:nvPr>
        </p:nvSpPr>
        <p:spPr>
          <a:xfrm>
            <a:off x="1965960" y="2331720"/>
            <a:ext cx="6490654" cy="2286000"/>
          </a:xfrm>
        </p:spPr>
        <p:txBody>
          <a:bodyPr anchor="b" anchorCtr="0">
            <a:noAutofit/>
          </a:bodyPr>
          <a:lstStyle/>
          <a:p>
            <a:r>
              <a:rPr lang="en-US" smtClean="0"/>
              <a:t>Click to edit Master title style</a:t>
            </a:r>
            <a:endParaRPr lang="en-US" dirty="0"/>
          </a:p>
        </p:txBody>
      </p:sp>
      <p:sp>
        <p:nvSpPr>
          <p:cNvPr id="13" name="Subtitle 2"/>
          <p:cNvSpPr>
            <a:spLocks noGrp="1"/>
          </p:cNvSpPr>
          <p:nvPr>
            <p:ph type="subTitle" idx="1"/>
          </p:nvPr>
        </p:nvSpPr>
        <p:spPr>
          <a:xfrm>
            <a:off x="1965960" y="4709161"/>
            <a:ext cx="6490654" cy="1324927"/>
          </a:xfrm>
        </p:spPr>
        <p:txBody>
          <a:bodyPr>
            <a:noAutofit/>
          </a:bodyPr>
          <a:lstStyle>
            <a:lvl1pPr marL="0" indent="0" algn="l">
              <a:lnSpc>
                <a:spcPct val="100000"/>
              </a:lnSpc>
              <a:spcBef>
                <a:spcPts val="0"/>
              </a:spcBef>
              <a:buNone/>
              <a:defRPr sz="16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grpSp>
        <p:nvGrpSpPr>
          <p:cNvPr id="3" name="Group 2"/>
          <p:cNvGrpSpPr/>
          <p:nvPr userDrawn="1"/>
        </p:nvGrpSpPr>
        <p:grpSpPr>
          <a:xfrm>
            <a:off x="1508857" y="-137160"/>
            <a:ext cx="6949343" cy="7132320"/>
            <a:chOff x="1508857" y="-137160"/>
            <a:chExt cx="6949343" cy="7132320"/>
          </a:xfrm>
        </p:grpSpPr>
        <p:cxnSp>
          <p:nvCxnSpPr>
            <p:cNvPr id="25" name="Straight Connector 24"/>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14" name="Picture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311628758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Dec 20 , 2018 MMS </a:t>
            </a:r>
            <a:endParaRPr/>
          </a:p>
        </p:txBody>
      </p:sp>
    </p:spTree>
    <p:extLst>
      <p:ext uri="{BB962C8B-B14F-4D97-AF65-F5344CB8AC3E}">
        <p14:creationId xmlns:p14="http://schemas.microsoft.com/office/powerpoint/2010/main" xmlns="" val="66444613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Dec 20 , 2018 MMS </a:t>
            </a:r>
            <a:endParaRPr/>
          </a:p>
        </p:txBody>
      </p:sp>
    </p:spTree>
    <p:extLst>
      <p:ext uri="{BB962C8B-B14F-4D97-AF65-F5344CB8AC3E}">
        <p14:creationId xmlns:p14="http://schemas.microsoft.com/office/powerpoint/2010/main" xmlns="" val="2026963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Dec 20 , 2018 MMS </a:t>
            </a:r>
            <a:endParaRPr/>
          </a:p>
        </p:txBody>
      </p:sp>
    </p:spTree>
    <p:extLst>
      <p:ext uri="{BB962C8B-B14F-4D97-AF65-F5344CB8AC3E}">
        <p14:creationId xmlns:p14="http://schemas.microsoft.com/office/powerpoint/2010/main" xmlns="" val="146507170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7" name="Title 1"/>
          <p:cNvSpPr txBox="1">
            <a:spLocks/>
          </p:cNvSpPr>
          <p:nvPr userDrawn="1"/>
        </p:nvSpPr>
        <p:spPr>
          <a:xfrm>
            <a:off x="1965959" y="4389120"/>
            <a:ext cx="6492241" cy="96012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nSpc>
                <a:spcPct val="95000"/>
              </a:lnSpc>
            </a:pPr>
            <a:r>
              <a:rPr lang="en-US" dirty="0" smtClean="0">
                <a:solidFill>
                  <a:srgbClr val="000000"/>
                </a:solidFill>
              </a:rPr>
              <a:t>Thank you</a:t>
            </a:r>
            <a:endParaRPr lang="en-US" dirty="0">
              <a:solidFill>
                <a:srgbClr val="000000"/>
              </a:solidFill>
            </a:endParaRPr>
          </a:p>
        </p:txBody>
      </p:sp>
      <p:sp>
        <p:nvSpPr>
          <p:cNvPr id="10" name="Picture Placeholder 4"/>
          <p:cNvSpPr>
            <a:spLocks noGrp="1"/>
          </p:cNvSpPr>
          <p:nvPr>
            <p:ph type="pic" sz="quarter" idx="13" hasCustomPrompt="1"/>
          </p:nvPr>
        </p:nvSpPr>
        <p:spPr bwMode="hidden">
          <a:xfrm>
            <a:off x="685800" y="455613"/>
            <a:ext cx="7770813" cy="3794760"/>
          </a:xfrm>
          <a:solidFill>
            <a:srgbClr val="CCCCCC"/>
          </a:solidFill>
        </p:spPr>
        <p:txBody>
          <a:bodyPr anchor="ctr" anchorCtr="0">
            <a:normAutofit/>
          </a:bodyPr>
          <a:lstStyle>
            <a:lvl1pPr marL="0" indent="0" algn="ctr">
              <a:buNone/>
              <a:defRPr sz="1200" baseline="0"/>
            </a:lvl1pPr>
          </a:lstStyle>
          <a:p>
            <a:r>
              <a:rPr lang="en-US" dirty="0" smtClean="0"/>
              <a:t>Insert picture. Get approved pictures at http://www.novartisbrandlab.com/resources/library</a:t>
            </a:r>
          </a:p>
        </p:txBody>
      </p:sp>
      <p:grpSp>
        <p:nvGrpSpPr>
          <p:cNvPr id="13" name="Group 12"/>
          <p:cNvGrpSpPr/>
          <p:nvPr userDrawn="1"/>
        </p:nvGrpSpPr>
        <p:grpSpPr>
          <a:xfrm>
            <a:off x="1508857" y="-137160"/>
            <a:ext cx="6949343" cy="7132320"/>
            <a:chOff x="1508857" y="-137160"/>
            <a:chExt cx="6949343" cy="7132320"/>
          </a:xfrm>
        </p:grpSpPr>
        <p:cxnSp>
          <p:nvCxnSpPr>
            <p:cNvPr id="14" name="Straight Connector 13"/>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20" name="Picture 19"/>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295116513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End Slide - No Pictur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6" name="Title 1"/>
          <p:cNvSpPr txBox="1">
            <a:spLocks/>
          </p:cNvSpPr>
          <p:nvPr userDrawn="1"/>
        </p:nvSpPr>
        <p:spPr>
          <a:xfrm>
            <a:off x="1965959" y="2331720"/>
            <a:ext cx="6492241" cy="22860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nSpc>
                <a:spcPct val="95000"/>
              </a:lnSpc>
            </a:pPr>
            <a:r>
              <a:rPr lang="en-US" dirty="0" smtClean="0">
                <a:solidFill>
                  <a:srgbClr val="000000"/>
                </a:solidFill>
              </a:rPr>
              <a:t>Thank you</a:t>
            </a:r>
            <a:endParaRPr lang="en-US" dirty="0">
              <a:solidFill>
                <a:srgbClr val="000000"/>
              </a:solidFill>
            </a:endParaRPr>
          </a:p>
        </p:txBody>
      </p:sp>
      <p:grpSp>
        <p:nvGrpSpPr>
          <p:cNvPr id="18" name="Group 17"/>
          <p:cNvGrpSpPr/>
          <p:nvPr userDrawn="1"/>
        </p:nvGrpSpPr>
        <p:grpSpPr>
          <a:xfrm>
            <a:off x="1508857" y="-137160"/>
            <a:ext cx="6949343" cy="7132320"/>
            <a:chOff x="1508857" y="-137160"/>
            <a:chExt cx="6949343" cy="7132320"/>
          </a:xfrm>
        </p:grpSpPr>
        <p:cxnSp>
          <p:nvCxnSpPr>
            <p:cNvPr id="19" name="Straight Connector 18"/>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14" name="Picture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194568405"/>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7_Title_only">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extLst>
              <p:ext uri="{D42A27DB-BD31-4B8C-83A1-F6EECF244321}">
                <p14:modId xmlns:p14="http://schemas.microsoft.com/office/powerpoint/2010/main" xmlns="" val="537717851"/>
              </p:ext>
            </p:extLst>
          </p:nvPr>
        </p:nvGraphicFramePr>
        <p:xfrm>
          <a:off x="1589" y="1589"/>
          <a:ext cx="1587" cy="1587"/>
        </p:xfrm>
        <a:graphic>
          <a:graphicData uri="http://schemas.openxmlformats.org/presentationml/2006/ole">
            <p:oleObj spid="_x0000_s41410" name="think-cell Folie" r:id="rId3" imgW="360" imgH="360" progId="">
              <p:embed/>
            </p:oleObj>
          </a:graphicData>
        </a:graphic>
      </p:graphicFrame>
      <p:sp>
        <p:nvSpPr>
          <p:cNvPr id="2" name="Title 1"/>
          <p:cNvSpPr>
            <a:spLocks noGrp="1"/>
          </p:cNvSpPr>
          <p:nvPr>
            <p:ph type="title" hasCustomPrompt="1"/>
          </p:nvPr>
        </p:nvSpPr>
        <p:spPr>
          <a:xfrm>
            <a:off x="468009" y="262800"/>
            <a:ext cx="8200409" cy="504000"/>
          </a:xfrm>
        </p:spPr>
        <p:txBody>
          <a:bodyPr anchor="t" anchorCtr="0"/>
          <a:lstStyle>
            <a:lvl1pPr>
              <a:defRPr sz="2500" b="0">
                <a:solidFill>
                  <a:schemeClr val="accent1"/>
                </a:solidFill>
              </a:defRPr>
            </a:lvl1pPr>
          </a:lstStyle>
          <a:p>
            <a:r>
              <a:rPr lang="en-US" dirty="0" smtClean="0"/>
              <a:t>Click to add title</a:t>
            </a:r>
            <a:endParaRPr lang="en-GB" dirty="0"/>
          </a:p>
        </p:txBody>
      </p:sp>
      <p:sp>
        <p:nvSpPr>
          <p:cNvPr id="19" name="Subtitle 2"/>
          <p:cNvSpPr>
            <a:spLocks noGrp="1"/>
          </p:cNvSpPr>
          <p:nvPr>
            <p:ph type="subTitle" idx="14" hasCustomPrompt="1"/>
          </p:nvPr>
        </p:nvSpPr>
        <p:spPr>
          <a:xfrm>
            <a:off x="484041" y="720003"/>
            <a:ext cx="8184368" cy="360040"/>
          </a:xfrm>
        </p:spPr>
        <p:txBody>
          <a:bodyPr/>
          <a:lstStyle>
            <a:lvl1pPr marL="0" indent="0" algn="l">
              <a:spcBef>
                <a:spcPts val="0"/>
              </a:spcBef>
              <a:buNone/>
              <a:defRPr sz="1800" b="0" i="1">
                <a:solidFill>
                  <a:schemeClr val="accent1"/>
                </a:solidFill>
              </a:defRPr>
            </a:lvl1pPr>
            <a:lvl2pPr marL="406771" indent="0" algn="ctr">
              <a:buNone/>
              <a:defRPr>
                <a:solidFill>
                  <a:schemeClr val="tx1">
                    <a:tint val="75000"/>
                  </a:schemeClr>
                </a:solidFill>
              </a:defRPr>
            </a:lvl2pPr>
            <a:lvl3pPr marL="813542" indent="0" algn="ctr">
              <a:buNone/>
              <a:defRPr>
                <a:solidFill>
                  <a:schemeClr val="tx1">
                    <a:tint val="75000"/>
                  </a:schemeClr>
                </a:solidFill>
              </a:defRPr>
            </a:lvl3pPr>
            <a:lvl4pPr marL="1220313" indent="0" algn="ctr">
              <a:buNone/>
              <a:defRPr>
                <a:solidFill>
                  <a:schemeClr val="tx1">
                    <a:tint val="75000"/>
                  </a:schemeClr>
                </a:solidFill>
              </a:defRPr>
            </a:lvl4pPr>
            <a:lvl5pPr marL="1627083" indent="0" algn="ctr">
              <a:buNone/>
              <a:defRPr>
                <a:solidFill>
                  <a:schemeClr val="tx1">
                    <a:tint val="75000"/>
                  </a:schemeClr>
                </a:solidFill>
              </a:defRPr>
            </a:lvl5pPr>
            <a:lvl6pPr marL="2033854" indent="0" algn="ctr">
              <a:buNone/>
              <a:defRPr>
                <a:solidFill>
                  <a:schemeClr val="tx1">
                    <a:tint val="75000"/>
                  </a:schemeClr>
                </a:solidFill>
              </a:defRPr>
            </a:lvl6pPr>
            <a:lvl7pPr marL="2440625" indent="0" algn="ctr">
              <a:buNone/>
              <a:defRPr>
                <a:solidFill>
                  <a:schemeClr val="tx1">
                    <a:tint val="75000"/>
                  </a:schemeClr>
                </a:solidFill>
              </a:defRPr>
            </a:lvl7pPr>
            <a:lvl8pPr marL="2847396" indent="0" algn="ctr">
              <a:buNone/>
              <a:defRPr>
                <a:solidFill>
                  <a:schemeClr val="tx1">
                    <a:tint val="75000"/>
                  </a:schemeClr>
                </a:solidFill>
              </a:defRPr>
            </a:lvl8pPr>
            <a:lvl9pPr marL="3254167" indent="0" algn="ctr">
              <a:buNone/>
              <a:defRPr>
                <a:solidFill>
                  <a:schemeClr val="tx1">
                    <a:tint val="75000"/>
                  </a:schemeClr>
                </a:solidFill>
              </a:defRPr>
            </a:lvl9pPr>
          </a:lstStyle>
          <a:p>
            <a:r>
              <a:rPr lang="en-US" dirty="0" smtClean="0"/>
              <a:t>Click to add title</a:t>
            </a:r>
            <a:endParaRPr lang="en-GB" dirty="0"/>
          </a:p>
        </p:txBody>
      </p:sp>
      <p:sp>
        <p:nvSpPr>
          <p:cNvPr id="11" name="Slide Number Placeholder 5"/>
          <p:cNvSpPr>
            <a:spLocks noGrp="1"/>
          </p:cNvSpPr>
          <p:nvPr>
            <p:ph type="sldNum" sz="quarter" idx="4"/>
          </p:nvPr>
        </p:nvSpPr>
        <p:spPr>
          <a:xfrm>
            <a:off x="488582" y="6388479"/>
            <a:ext cx="417353" cy="216000"/>
          </a:xfrm>
          <a:prstGeom prst="rect">
            <a:avLst/>
          </a:prstGeom>
        </p:spPr>
        <p:txBody>
          <a:bodyPr vert="horz" lIns="36000" tIns="36000" rIns="36000" bIns="36000" rtlCol="0" anchor="b" anchorCtr="0"/>
          <a:lstStyle>
            <a:lvl1pPr algn="r">
              <a:defRPr sz="1200">
                <a:solidFill>
                  <a:schemeClr val="bg1">
                    <a:lumMod val="50000"/>
                  </a:schemeClr>
                </a:solidFill>
              </a:defRPr>
            </a:lvl1pPr>
          </a:lstStyle>
          <a:p>
            <a:fld id="{E48BF389-BF1B-47D7-ACBF-5A81C5C161EF}" type="slidenum">
              <a:rPr lang="en-GB" smtClean="0">
                <a:solidFill>
                  <a:srgbClr val="FFFFFF">
                    <a:lumMod val="50000"/>
                  </a:srgbClr>
                </a:solidFill>
              </a:rPr>
              <a:pPr/>
              <a:t>‹#›</a:t>
            </a:fld>
            <a:endParaRPr lang="en-GB" dirty="0">
              <a:solidFill>
                <a:srgbClr val="FFFFFF">
                  <a:lumMod val="50000"/>
                </a:srgbClr>
              </a:solidFill>
            </a:endParaRPr>
          </a:p>
        </p:txBody>
      </p:sp>
      <p:pic>
        <p:nvPicPr>
          <p:cNvPr id="12" name="Picture 11"/>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7277139" y="6268093"/>
            <a:ext cx="1450800" cy="414012"/>
          </a:xfrm>
          <a:prstGeom prst="rect">
            <a:avLst/>
          </a:prstGeom>
        </p:spPr>
      </p:pic>
      <p:cxnSp>
        <p:nvCxnSpPr>
          <p:cNvPr id="13" name="Straight Connector 11"/>
          <p:cNvCxnSpPr/>
          <p:nvPr userDrawn="1"/>
        </p:nvCxnSpPr>
        <p:spPr>
          <a:xfrm>
            <a:off x="532409" y="1087340"/>
            <a:ext cx="8136000" cy="0"/>
          </a:xfrm>
          <a:prstGeom prst="line">
            <a:avLst/>
          </a:prstGeom>
          <a:ln w="63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0"/>
          <p:cNvCxnSpPr/>
          <p:nvPr userDrawn="1"/>
        </p:nvCxnSpPr>
        <p:spPr>
          <a:xfrm>
            <a:off x="532409" y="6165304"/>
            <a:ext cx="81360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Footer Placeholder 4"/>
          <p:cNvSpPr>
            <a:spLocks noGrp="1"/>
          </p:cNvSpPr>
          <p:nvPr>
            <p:ph type="ftr" sz="quarter" idx="3"/>
          </p:nvPr>
        </p:nvSpPr>
        <p:spPr>
          <a:xfrm>
            <a:off x="1029791" y="6244440"/>
            <a:ext cx="3960000" cy="360040"/>
          </a:xfrm>
          <a:prstGeom prst="rect">
            <a:avLst/>
          </a:prstGeom>
        </p:spPr>
        <p:txBody>
          <a:bodyPr vert="horz" lIns="36000" tIns="36000" rIns="36000" bIns="36000" rtlCol="0" anchor="b" anchorCtr="0"/>
          <a:lstStyle>
            <a:lvl1pPr algn="l">
              <a:defRPr sz="1000">
                <a:solidFill>
                  <a:schemeClr val="tx1">
                    <a:lumMod val="50000"/>
                    <a:lumOff val="50000"/>
                  </a:schemeClr>
                </a:solidFill>
              </a:defRPr>
            </a:lvl1pPr>
          </a:lstStyle>
          <a:p>
            <a:r>
              <a:rPr lang="en-US" smtClean="0">
                <a:solidFill>
                  <a:srgbClr val="000000">
                    <a:lumMod val="50000"/>
                    <a:lumOff val="50000"/>
                  </a:srgbClr>
                </a:solidFill>
              </a:rPr>
              <a:t>Dec 20 , 2018 MMS </a:t>
            </a:r>
            <a:endParaRPr lang="sv-SE">
              <a:solidFill>
                <a:srgbClr val="000000">
                  <a:lumMod val="50000"/>
                  <a:lumOff val="50000"/>
                </a:srgbClr>
              </a:solidFill>
            </a:endParaRPr>
          </a:p>
        </p:txBody>
      </p:sp>
    </p:spTree>
    <p:extLst>
      <p:ext uri="{BB962C8B-B14F-4D97-AF65-F5344CB8AC3E}">
        <p14:creationId xmlns:p14="http://schemas.microsoft.com/office/powerpoint/2010/main" xmlns="" val="277525041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23879" y="1346200"/>
            <a:ext cx="8334405" cy="4940320"/>
          </a:xfrm>
        </p:spPr>
        <p:txBody>
          <a:bodyPr>
            <a:noAutofit/>
          </a:bodyPr>
          <a:lstStyle>
            <a:lvl1pPr>
              <a:defRPr sz="2000">
                <a:solidFill>
                  <a:schemeClr val="accent6"/>
                </a:solidFill>
              </a:defRPr>
            </a:lvl1pPr>
            <a:lvl2pPr>
              <a:defRPr sz="2000">
                <a:solidFill>
                  <a:schemeClr val="accent6"/>
                </a:solidFill>
              </a:defRPr>
            </a:lvl2pPr>
            <a:lvl3pPr>
              <a:defRPr sz="2000">
                <a:solidFill>
                  <a:schemeClr val="accent6"/>
                </a:solidFill>
              </a:defRPr>
            </a:lvl3pPr>
            <a:lvl4pPr>
              <a:defRPr sz="2000">
                <a:solidFill>
                  <a:schemeClr val="accent6"/>
                </a:solidFill>
              </a:defRPr>
            </a:lvl4pPr>
            <a:lvl5pPr>
              <a:defRPr sz="2000">
                <a:solidFill>
                  <a:schemeClr val="accent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6" name="Footer Placeholder 4"/>
          <p:cNvSpPr>
            <a:spLocks noGrp="1"/>
          </p:cNvSpPr>
          <p:nvPr>
            <p:ph type="ftr" sz="quarter" idx="3"/>
          </p:nvPr>
        </p:nvSpPr>
        <p:spPr>
          <a:xfrm>
            <a:off x="687248" y="6403152"/>
            <a:ext cx="6477000" cy="250825"/>
          </a:xfrm>
          <a:prstGeom prst="rect">
            <a:avLst/>
          </a:prstGeom>
        </p:spPr>
        <p:txBody>
          <a:bodyPr/>
          <a:lstStyle>
            <a:lvl1pPr>
              <a:defRPr sz="675">
                <a:solidFill>
                  <a:srgbClr val="7F7F7F"/>
                </a:solidFill>
              </a:defRPr>
            </a:lvl1pPr>
          </a:lstStyle>
          <a:p>
            <a:r>
              <a:rPr lang="en-US" smtClean="0"/>
              <a:t>Dec 20 , 2018 MMS </a:t>
            </a:r>
            <a:endParaRPr dirty="0"/>
          </a:p>
        </p:txBody>
      </p:sp>
      <p:sp>
        <p:nvSpPr>
          <p:cNvPr id="7" name="Slide Number Placeholder 5"/>
          <p:cNvSpPr>
            <a:spLocks noGrp="1"/>
          </p:cNvSpPr>
          <p:nvPr>
            <p:ph type="sldNum" sz="quarter" idx="4"/>
          </p:nvPr>
        </p:nvSpPr>
        <p:spPr>
          <a:xfrm>
            <a:off x="538117" y="6403152"/>
            <a:ext cx="400035" cy="247031"/>
          </a:xfrm>
          <a:prstGeom prst="rect">
            <a:avLst/>
          </a:prstGeom>
        </p:spPr>
        <p:txBody>
          <a:bodyPr/>
          <a:lstStyle>
            <a:lvl1pPr>
              <a:defRPr sz="675">
                <a:solidFill>
                  <a:srgbClr val="7F7F7F"/>
                </a:solidFill>
              </a:defRPr>
            </a:lvl1pPr>
          </a:lstStyle>
          <a:p>
            <a:fld id="{E66AA3EA-0569-43EF-BBA3-83FDB109D582}" type="slidenum">
              <a:rPr lang="en-US" smtClean="0"/>
              <a:pPr/>
              <a:t>‹#›</a:t>
            </a:fld>
            <a:endParaRPr lang="en-US" dirty="0" smtClean="0"/>
          </a:p>
        </p:txBody>
      </p:sp>
      <p:sp>
        <p:nvSpPr>
          <p:cNvPr id="10" name="Title 1"/>
          <p:cNvSpPr>
            <a:spLocks noGrp="1"/>
          </p:cNvSpPr>
          <p:nvPr>
            <p:ph type="title" hasCustomPrompt="1"/>
          </p:nvPr>
        </p:nvSpPr>
        <p:spPr>
          <a:xfrm>
            <a:off x="523879" y="267468"/>
            <a:ext cx="6238898" cy="450396"/>
          </a:xfrm>
          <a:prstGeom prst="rect">
            <a:avLst/>
          </a:prstGeom>
        </p:spPr>
        <p:txBody>
          <a:bodyPr tIns="126000" anchor="t" anchorCtr="0"/>
          <a:lstStyle>
            <a:lvl1pPr>
              <a:lnSpc>
                <a:spcPct val="75000"/>
              </a:lnSpc>
              <a:defRPr sz="2400">
                <a:solidFill>
                  <a:schemeClr val="accent4"/>
                </a:solidFill>
              </a:defRPr>
            </a:lvl1pPr>
          </a:lstStyle>
          <a:p>
            <a:r>
              <a:rPr lang="en-US" noProof="0" dirty="0" smtClean="0"/>
              <a:t>Title</a:t>
            </a:r>
            <a:endParaRPr lang="en-US" noProof="0" dirty="0"/>
          </a:p>
        </p:txBody>
      </p:sp>
      <p:sp>
        <p:nvSpPr>
          <p:cNvPr id="11" name="Textplatzhalter 9" descr="Subtitle"/>
          <p:cNvSpPr>
            <a:spLocks noGrp="1"/>
          </p:cNvSpPr>
          <p:nvPr>
            <p:ph type="body" sz="quarter" idx="10" hasCustomPrompt="1"/>
          </p:nvPr>
        </p:nvSpPr>
        <p:spPr>
          <a:xfrm>
            <a:off x="523879" y="702698"/>
            <a:ext cx="6233544" cy="367571"/>
          </a:xfrm>
        </p:spPr>
        <p:txBody>
          <a:bodyPr anchor="b" anchorCtr="0">
            <a:noAutofit/>
          </a:bodyPr>
          <a:lstStyle>
            <a:lvl1pPr marL="0" indent="0">
              <a:lnSpc>
                <a:spcPct val="95000"/>
              </a:lnSpc>
              <a:buNone/>
              <a:defRPr sz="2000" b="0" i="1">
                <a:solidFill>
                  <a:schemeClr val="tx1"/>
                </a:solidFill>
              </a:defRPr>
            </a:lvl1pPr>
          </a:lstStyle>
          <a:p>
            <a:pPr lvl="0"/>
            <a:r>
              <a:rPr lang="en-US" noProof="0" dirty="0" smtClean="0"/>
              <a:t>Subtitle</a:t>
            </a:r>
          </a:p>
        </p:txBody>
      </p:sp>
    </p:spTree>
    <p:extLst>
      <p:ext uri="{BB962C8B-B14F-4D97-AF65-F5344CB8AC3E}">
        <p14:creationId xmlns:p14="http://schemas.microsoft.com/office/powerpoint/2010/main" xmlns="" val="3390936382"/>
      </p:ext>
    </p:extLst>
  </p:cSld>
  <p:clrMapOvr>
    <a:masterClrMapping/>
  </p:clrMapOvr>
  <p:transition/>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18" name="Picture Placeholder 4"/>
          <p:cNvSpPr>
            <a:spLocks noGrp="1"/>
          </p:cNvSpPr>
          <p:nvPr>
            <p:ph type="pic" sz="quarter" idx="13" hasCustomPrompt="1"/>
          </p:nvPr>
        </p:nvSpPr>
        <p:spPr bwMode="auto">
          <a:xfrm>
            <a:off x="685800" y="457200"/>
            <a:ext cx="7770813" cy="3794760"/>
          </a:xfrm>
          <a:solidFill>
            <a:srgbClr val="CCCCCC"/>
          </a:solidFill>
        </p:spPr>
        <p:txBody>
          <a:bodyPr anchor="ctr" anchorCtr="0">
            <a:normAutofit/>
          </a:bodyPr>
          <a:lstStyle>
            <a:lvl1pPr marL="0" marR="0" indent="0" algn="ctr" defTabSz="914400" rtl="0" eaLnBrk="1" fontAlgn="auto" latinLnBrk="0" hangingPunct="1">
              <a:lnSpc>
                <a:spcPct val="100000"/>
              </a:lnSpc>
              <a:spcBef>
                <a:spcPts val="1200"/>
              </a:spcBef>
              <a:spcAft>
                <a:spcPts val="0"/>
              </a:spcAft>
              <a:buClrTx/>
              <a:buSzPct val="125000"/>
              <a:buFont typeface="Arial" pitchFamily="34" charset="0"/>
              <a:buNone/>
              <a:tabLst>
                <a:tab pos="3998913" algn="r"/>
                <a:tab pos="8229600" algn="r"/>
              </a:tabLst>
              <a:defRPr sz="1200"/>
            </a:lvl1pPr>
          </a:lstStyle>
          <a:p>
            <a:r>
              <a:rPr lang="en-US" dirty="0" smtClean="0"/>
              <a:t>Insert picture. Get approved pictures at http://www.novartisbrandlab.com/resources/library</a:t>
            </a:r>
          </a:p>
        </p:txBody>
      </p:sp>
      <p:sp>
        <p:nvSpPr>
          <p:cNvPr id="2" name="Title 1"/>
          <p:cNvSpPr>
            <a:spLocks noGrp="1"/>
          </p:cNvSpPr>
          <p:nvPr>
            <p:ph type="ctrTitle"/>
          </p:nvPr>
        </p:nvSpPr>
        <p:spPr bwMode="auto">
          <a:xfrm>
            <a:off x="1965960" y="4389120"/>
            <a:ext cx="6490654" cy="960120"/>
          </a:xfrm>
        </p:spPr>
        <p:txBody>
          <a:bodyPr anchor="b" anchorCtr="0">
            <a:noAutofit/>
          </a:bodyPr>
          <a:lstStyle/>
          <a:p>
            <a:r>
              <a:rPr lang="en-US" smtClean="0"/>
              <a:t>Click to edit Master title style</a:t>
            </a:r>
            <a:endParaRPr lang="en-US" dirty="0"/>
          </a:p>
        </p:txBody>
      </p:sp>
      <p:sp>
        <p:nvSpPr>
          <p:cNvPr id="3" name="Subtitle 2"/>
          <p:cNvSpPr>
            <a:spLocks noGrp="1"/>
          </p:cNvSpPr>
          <p:nvPr>
            <p:ph type="subTitle" idx="1"/>
          </p:nvPr>
        </p:nvSpPr>
        <p:spPr bwMode="auto">
          <a:xfrm>
            <a:off x="1965958" y="5440680"/>
            <a:ext cx="4343400" cy="1097280"/>
          </a:xfrm>
        </p:spPr>
        <p:txBody>
          <a:bodyPr>
            <a:noAutofit/>
          </a:bodyPr>
          <a:lstStyle>
            <a:lvl1pPr marL="0" indent="0" algn="l">
              <a:lnSpc>
                <a:spcPct val="100000"/>
              </a:lnSpc>
              <a:spcBef>
                <a:spcPts val="0"/>
              </a:spcBef>
              <a:buNone/>
              <a:defRPr sz="16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4" name="Text Placeholder 7"/>
          <p:cNvSpPr>
            <a:spLocks noGrp="1"/>
          </p:cNvSpPr>
          <p:nvPr>
            <p:ph type="body" sz="quarter" idx="12" hasCustomPrompt="1"/>
          </p:nvPr>
        </p:nvSpPr>
        <p:spPr bwMode="gray">
          <a:xfrm>
            <a:off x="0" y="914400"/>
            <a:ext cx="1965960" cy="777240"/>
          </a:xfrm>
          <a:solidFill>
            <a:schemeClr val="accent1"/>
          </a:solidFill>
        </p:spPr>
        <p:txBody>
          <a:bodyPr lIns="274320" tIns="91440" rIns="91440" bIns="91440" anchor="ctr" anchorCtr="0">
            <a:normAutofit/>
          </a:bodyPr>
          <a:lstStyle>
            <a:lvl1pPr marL="0" indent="0">
              <a:spcBef>
                <a:spcPts val="0"/>
              </a:spcBef>
              <a:buFont typeface="Arial"/>
              <a:buNone/>
              <a:defRPr sz="1000" b="1" baseline="0">
                <a:solidFill>
                  <a:schemeClr val="bg1"/>
                </a:solidFill>
              </a:defRPr>
            </a:lvl1pPr>
            <a:lvl2pPr marL="0" indent="0">
              <a:spcBef>
                <a:spcPts val="0"/>
              </a:spcBef>
              <a:buFont typeface="Arial"/>
              <a:buNone/>
              <a:defRPr sz="1000" b="1">
                <a:solidFill>
                  <a:schemeClr val="bg1"/>
                </a:solidFill>
              </a:defRPr>
            </a:lvl2pPr>
            <a:lvl3pPr marL="0" indent="0">
              <a:spcBef>
                <a:spcPts val="0"/>
              </a:spcBef>
              <a:buFont typeface="Arial"/>
              <a:buNone/>
              <a:defRPr sz="1000" b="1">
                <a:solidFill>
                  <a:schemeClr val="bg1"/>
                </a:solidFill>
              </a:defRPr>
            </a:lvl3pPr>
            <a:lvl4pPr marL="0" indent="0">
              <a:spcBef>
                <a:spcPts val="0"/>
              </a:spcBef>
              <a:buFont typeface="Arial"/>
              <a:buNone/>
              <a:defRPr sz="1000" b="1">
                <a:solidFill>
                  <a:schemeClr val="bg1"/>
                </a:solidFill>
              </a:defRPr>
            </a:lvl4pPr>
            <a:lvl5pPr marL="0" indent="0">
              <a:spcBef>
                <a:spcPts val="0"/>
              </a:spcBef>
              <a:buFont typeface="Arial"/>
              <a:buNone/>
              <a:defRPr sz="1000" b="1">
                <a:solidFill>
                  <a:schemeClr val="bg1"/>
                </a:solidFill>
              </a:defRPr>
            </a:lvl5pPr>
          </a:lstStyle>
          <a:p>
            <a:pPr lvl="0"/>
            <a:r>
              <a:rPr lang="en-US" dirty="0" smtClean="0"/>
              <a:t>Business or Operating Unit/Franchise or Department</a:t>
            </a:r>
          </a:p>
        </p:txBody>
      </p:sp>
      <p:grpSp>
        <p:nvGrpSpPr>
          <p:cNvPr id="4" name="Group 3"/>
          <p:cNvGrpSpPr/>
          <p:nvPr userDrawn="1"/>
        </p:nvGrpSpPr>
        <p:grpSpPr>
          <a:xfrm>
            <a:off x="-137160" y="-137160"/>
            <a:ext cx="9418320" cy="7132320"/>
            <a:chOff x="-137160" y="-137160"/>
            <a:chExt cx="9418320" cy="7132320"/>
          </a:xfrm>
        </p:grpSpPr>
        <p:cxnSp>
          <p:nvCxnSpPr>
            <p:cNvPr id="8" name="Straight Connector 7"/>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918972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13716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918972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13716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22" name="Picture 21"/>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1813124005"/>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Title Slide - No Picture">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2" name="Title 1"/>
          <p:cNvSpPr>
            <a:spLocks noGrp="1"/>
          </p:cNvSpPr>
          <p:nvPr>
            <p:ph type="ctrTitle"/>
          </p:nvPr>
        </p:nvSpPr>
        <p:spPr bwMode="auto">
          <a:xfrm>
            <a:off x="1965960" y="2331720"/>
            <a:ext cx="6490654" cy="2286000"/>
          </a:xfrm>
        </p:spPr>
        <p:txBody>
          <a:bodyPr anchor="b" anchorCtr="0">
            <a:noAutofit/>
          </a:bodyPr>
          <a:lstStyle/>
          <a:p>
            <a:r>
              <a:rPr lang="en-US" smtClean="0"/>
              <a:t>Click to edit Master title style</a:t>
            </a:r>
            <a:endParaRPr lang="en-US" dirty="0"/>
          </a:p>
        </p:txBody>
      </p:sp>
      <p:sp>
        <p:nvSpPr>
          <p:cNvPr id="3" name="Subtitle 2"/>
          <p:cNvSpPr>
            <a:spLocks noGrp="1"/>
          </p:cNvSpPr>
          <p:nvPr>
            <p:ph type="subTitle" idx="1"/>
          </p:nvPr>
        </p:nvSpPr>
        <p:spPr bwMode="auto">
          <a:xfrm>
            <a:off x="1965960" y="4709161"/>
            <a:ext cx="6490654" cy="1324927"/>
          </a:xfrm>
        </p:spPr>
        <p:txBody>
          <a:bodyPr>
            <a:noAutofit/>
          </a:bodyPr>
          <a:lstStyle>
            <a:lvl1pPr marL="0" indent="0" algn="l">
              <a:lnSpc>
                <a:spcPct val="100000"/>
              </a:lnSpc>
              <a:spcBef>
                <a:spcPts val="0"/>
              </a:spcBef>
              <a:buNone/>
              <a:defRPr sz="16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4" name="Text Placeholder 7"/>
          <p:cNvSpPr>
            <a:spLocks noGrp="1"/>
          </p:cNvSpPr>
          <p:nvPr>
            <p:ph type="body" sz="quarter" idx="12" hasCustomPrompt="1"/>
          </p:nvPr>
        </p:nvSpPr>
        <p:spPr bwMode="gray">
          <a:xfrm>
            <a:off x="0" y="914400"/>
            <a:ext cx="1965960" cy="777240"/>
          </a:xfrm>
          <a:solidFill>
            <a:schemeClr val="accent1"/>
          </a:solidFill>
        </p:spPr>
        <p:txBody>
          <a:bodyPr lIns="274320" tIns="91440" rIns="91440" bIns="91440" anchor="ctr" anchorCtr="0">
            <a:normAutofit/>
          </a:bodyPr>
          <a:lstStyle>
            <a:lvl1pPr marL="0" indent="0">
              <a:spcBef>
                <a:spcPts val="0"/>
              </a:spcBef>
              <a:buFont typeface="Arial"/>
              <a:buNone/>
              <a:defRPr sz="1000" b="1" baseline="0">
                <a:solidFill>
                  <a:schemeClr val="bg1"/>
                </a:solidFill>
              </a:defRPr>
            </a:lvl1pPr>
            <a:lvl2pPr marL="0" indent="0">
              <a:spcBef>
                <a:spcPts val="0"/>
              </a:spcBef>
              <a:buFont typeface="Arial"/>
              <a:buNone/>
              <a:defRPr sz="1000" b="1">
                <a:solidFill>
                  <a:schemeClr val="bg1"/>
                </a:solidFill>
              </a:defRPr>
            </a:lvl2pPr>
            <a:lvl3pPr marL="0" indent="0">
              <a:spcBef>
                <a:spcPts val="0"/>
              </a:spcBef>
              <a:buFont typeface="Arial"/>
              <a:buNone/>
              <a:defRPr sz="1000" b="1">
                <a:solidFill>
                  <a:schemeClr val="bg1"/>
                </a:solidFill>
              </a:defRPr>
            </a:lvl3pPr>
            <a:lvl4pPr marL="0" indent="0">
              <a:spcBef>
                <a:spcPts val="0"/>
              </a:spcBef>
              <a:buFont typeface="Arial"/>
              <a:buNone/>
              <a:defRPr sz="1000" b="1">
                <a:solidFill>
                  <a:schemeClr val="bg1"/>
                </a:solidFill>
              </a:defRPr>
            </a:lvl4pPr>
            <a:lvl5pPr marL="0" indent="0">
              <a:spcBef>
                <a:spcPts val="0"/>
              </a:spcBef>
              <a:buFont typeface="Arial"/>
              <a:buNone/>
              <a:defRPr sz="1000" b="1">
                <a:solidFill>
                  <a:schemeClr val="bg1"/>
                </a:solidFill>
              </a:defRPr>
            </a:lvl5pPr>
          </a:lstStyle>
          <a:p>
            <a:pPr lvl="0"/>
            <a:r>
              <a:rPr lang="en-US" dirty="0" smtClean="0"/>
              <a:t>Business or Operating Unit/Franchise or Department</a:t>
            </a:r>
          </a:p>
        </p:txBody>
      </p:sp>
      <p:grpSp>
        <p:nvGrpSpPr>
          <p:cNvPr id="20" name="Group 19"/>
          <p:cNvGrpSpPr/>
          <p:nvPr userDrawn="1"/>
        </p:nvGrpSpPr>
        <p:grpSpPr>
          <a:xfrm>
            <a:off x="-137160" y="-137160"/>
            <a:ext cx="9418320" cy="7132320"/>
            <a:chOff x="-137160" y="-137160"/>
            <a:chExt cx="9418320" cy="7132320"/>
          </a:xfrm>
        </p:grpSpPr>
        <p:cxnSp>
          <p:nvCxnSpPr>
            <p:cNvPr id="22" name="Straight Connector 21"/>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918972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3716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a:off x="918972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a:off x="-13716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18" name="Picture 17"/>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119742420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452438" indent="-452438">
              <a:buSzPct val="100000"/>
              <a:buFont typeface="+mj-lt"/>
              <a:buAutoNum type="arabicPeriod"/>
              <a:defRPr/>
            </a:lvl1pPr>
            <a:lvl2pPr marL="684213" indent="-231775">
              <a:defRPr/>
            </a:lvl2pPr>
            <a:lvl3pPr marL="914400" indent="-230188">
              <a:defRPr/>
            </a:lvl3pPr>
            <a:lvl4pPr marL="1146175" indent="-231775">
              <a:defRPr/>
            </a:lvl4pPr>
            <a:lvl5pPr marL="1368425" indent="-22225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Dec 20 , 2018 MMS </a:t>
            </a:r>
            <a:endParaRPr/>
          </a:p>
        </p:txBody>
      </p:sp>
    </p:spTree>
    <p:extLst>
      <p:ext uri="{BB962C8B-B14F-4D97-AF65-F5344CB8AC3E}">
        <p14:creationId xmlns:p14="http://schemas.microsoft.com/office/powerpoint/2010/main" xmlns="" val="427132607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Dec 20 , 2018 MMS </a:t>
            </a:r>
            <a:endParaRPr/>
          </a:p>
        </p:txBody>
      </p:sp>
    </p:spTree>
    <p:extLst>
      <p:ext uri="{BB962C8B-B14F-4D97-AF65-F5344CB8AC3E}">
        <p14:creationId xmlns:p14="http://schemas.microsoft.com/office/powerpoint/2010/main" xmlns="" val="120387244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itle, Text and 1 Picture">
    <p:spTree>
      <p:nvGrpSpPr>
        <p:cNvPr id="1" name=""/>
        <p:cNvGrpSpPr/>
        <p:nvPr/>
      </p:nvGrpSpPr>
      <p:grpSpPr>
        <a:xfrm>
          <a:off x="0" y="0"/>
          <a:ext cx="0" cy="0"/>
          <a:chOff x="0" y="0"/>
          <a:chExt cx="0" cy="0"/>
        </a:xfrm>
      </p:grpSpPr>
      <p:sp>
        <p:nvSpPr>
          <p:cNvPr id="7" name="Text Placeholder 7"/>
          <p:cNvSpPr>
            <a:spLocks noGrp="1"/>
          </p:cNvSpPr>
          <p:nvPr>
            <p:ph type="body" sz="quarter" idx="13" hasCustomPrompt="1"/>
          </p:nvPr>
        </p:nvSpPr>
        <p:spPr>
          <a:xfrm>
            <a:off x="4663440" y="5623561"/>
            <a:ext cx="379476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8" name="Content Placeholder 2"/>
          <p:cNvSpPr>
            <a:spLocks noGrp="1"/>
          </p:cNvSpPr>
          <p:nvPr>
            <p:ph sz="half" idx="1"/>
          </p:nvPr>
        </p:nvSpPr>
        <p:spPr>
          <a:xfrm>
            <a:off x="685800" y="1508761"/>
            <a:ext cx="3794760" cy="4525328"/>
          </a:xfrm>
        </p:spPr>
        <p:txBody>
          <a:bodyPr>
            <a:normAutofit/>
          </a:bodyPr>
          <a:lstStyle>
            <a:lvl1pPr>
              <a:defRPr sz="24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85800" y="457200"/>
            <a:ext cx="7772400" cy="960120"/>
          </a:xfrm>
        </p:spPr>
        <p:txBody>
          <a:bodyPr/>
          <a:lstStyle/>
          <a:p>
            <a:r>
              <a:rPr lang="en-US" smtClean="0"/>
              <a:t>Click to edit Master title style</a:t>
            </a:r>
            <a:endParaRPr lang="en-US" dirty="0"/>
          </a:p>
        </p:txBody>
      </p:sp>
      <p:sp>
        <p:nvSpPr>
          <p:cNvPr id="3" name="Footer Placeholder 2"/>
          <p:cNvSpPr>
            <a:spLocks noGrp="1"/>
          </p:cNvSpPr>
          <p:nvPr>
            <p:ph type="ftr" sz="quarter" idx="15"/>
          </p:nvPr>
        </p:nvSpPr>
        <p:spPr/>
        <p:txBody>
          <a:bodyPr/>
          <a:lstStyle/>
          <a:p>
            <a:r>
              <a:rPr lang="en-US" smtClean="0">
                <a:solidFill>
                  <a:srgbClr val="000000"/>
                </a:solidFill>
              </a:rPr>
              <a:t>Dec 20 , 2018 MMS </a:t>
            </a:r>
            <a:endParaRPr>
              <a:solidFill>
                <a:srgbClr val="000000"/>
              </a:solidFill>
            </a:endParaRPr>
          </a:p>
        </p:txBody>
      </p:sp>
      <p:sp>
        <p:nvSpPr>
          <p:cNvPr id="11" name="Content Placeholder 2"/>
          <p:cNvSpPr>
            <a:spLocks noGrp="1"/>
          </p:cNvSpPr>
          <p:nvPr>
            <p:ph sz="half" idx="17" hasCustomPrompt="1"/>
          </p:nvPr>
        </p:nvSpPr>
        <p:spPr>
          <a:xfrm>
            <a:off x="4663440" y="1508761"/>
            <a:ext cx="3794760" cy="4023359"/>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Tree>
    <p:extLst>
      <p:ext uri="{BB962C8B-B14F-4D97-AF65-F5344CB8AC3E}">
        <p14:creationId xmlns:p14="http://schemas.microsoft.com/office/powerpoint/2010/main" xmlns="" val="178775280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itle and 1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7"/>
          <p:cNvSpPr>
            <a:spLocks noGrp="1"/>
          </p:cNvSpPr>
          <p:nvPr>
            <p:ph type="body" sz="quarter" idx="12" hasCustomPrompt="1"/>
          </p:nvPr>
        </p:nvSpPr>
        <p:spPr>
          <a:xfrm>
            <a:off x="685800" y="1508761"/>
            <a:ext cx="7772400" cy="453839"/>
          </a:xfrm>
        </p:spPr>
        <p:txBody>
          <a:bodyPr anchor="t" anchorCtr="0">
            <a:normAutofit/>
          </a:bodyPr>
          <a:lstStyle>
            <a:lvl1pPr marL="0" indent="0">
              <a:spcBef>
                <a:spcPts val="0"/>
              </a:spcBef>
              <a:buFont typeface="Arial"/>
              <a:buNone/>
              <a:defRPr sz="2400" b="0" baseline="0">
                <a:solidFill>
                  <a:srgbClr val="000000"/>
                </a:solidFill>
              </a:defRPr>
            </a:lvl1pPr>
            <a:lvl2pPr marL="0" indent="0">
              <a:spcBef>
                <a:spcPts val="0"/>
              </a:spcBef>
              <a:buFont typeface="Arial"/>
              <a:buNone/>
              <a:defRPr sz="2400" b="0">
                <a:solidFill>
                  <a:srgbClr val="000000"/>
                </a:solidFill>
              </a:defRPr>
            </a:lvl2pPr>
            <a:lvl3pPr marL="0" indent="0">
              <a:spcBef>
                <a:spcPts val="0"/>
              </a:spcBef>
              <a:buFont typeface="Arial"/>
              <a:buNone/>
              <a:defRPr sz="2400" b="0">
                <a:solidFill>
                  <a:srgbClr val="000000"/>
                </a:solidFill>
              </a:defRPr>
            </a:lvl3pPr>
            <a:lvl4pPr marL="0" indent="0">
              <a:spcBef>
                <a:spcPts val="0"/>
              </a:spcBef>
              <a:buFont typeface="Arial"/>
              <a:buNone/>
              <a:defRPr sz="2400" b="0">
                <a:solidFill>
                  <a:srgbClr val="000000"/>
                </a:solidFill>
              </a:defRPr>
            </a:lvl4pPr>
            <a:lvl5pPr marL="0" indent="0">
              <a:spcBef>
                <a:spcPts val="0"/>
              </a:spcBef>
              <a:buFont typeface="Arial"/>
              <a:buNone/>
              <a:defRPr sz="2400" b="0">
                <a:solidFill>
                  <a:srgbClr val="000000"/>
                </a:solidFill>
              </a:defRPr>
            </a:lvl5pPr>
          </a:lstStyle>
          <a:p>
            <a:pPr lvl="0"/>
            <a:r>
              <a:rPr lang="en-US" dirty="0" smtClean="0"/>
              <a:t>Optional picture title</a:t>
            </a:r>
          </a:p>
        </p:txBody>
      </p:sp>
      <p:sp>
        <p:nvSpPr>
          <p:cNvPr id="8" name="Text Placeholder 7"/>
          <p:cNvSpPr>
            <a:spLocks noGrp="1"/>
          </p:cNvSpPr>
          <p:nvPr>
            <p:ph type="body" sz="quarter" idx="13" hasCustomPrompt="1"/>
          </p:nvPr>
        </p:nvSpPr>
        <p:spPr>
          <a:xfrm>
            <a:off x="685800" y="5623561"/>
            <a:ext cx="777240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3" name="Footer Placeholder 2"/>
          <p:cNvSpPr>
            <a:spLocks noGrp="1"/>
          </p:cNvSpPr>
          <p:nvPr>
            <p:ph type="ftr" sz="quarter" idx="14"/>
          </p:nvPr>
        </p:nvSpPr>
        <p:spPr/>
        <p:txBody>
          <a:bodyPr/>
          <a:lstStyle/>
          <a:p>
            <a:r>
              <a:rPr lang="en-US" smtClean="0">
                <a:solidFill>
                  <a:srgbClr val="000000"/>
                </a:solidFill>
              </a:rPr>
              <a:t>Dec 20 , 2018 MMS </a:t>
            </a:r>
            <a:endParaRPr>
              <a:solidFill>
                <a:srgbClr val="000000"/>
              </a:solidFill>
            </a:endParaRPr>
          </a:p>
        </p:txBody>
      </p:sp>
      <p:sp>
        <p:nvSpPr>
          <p:cNvPr id="9" name="Content Placeholder 2"/>
          <p:cNvSpPr>
            <a:spLocks noGrp="1"/>
          </p:cNvSpPr>
          <p:nvPr>
            <p:ph sz="half" idx="17" hasCustomPrompt="1"/>
          </p:nvPr>
        </p:nvSpPr>
        <p:spPr>
          <a:xfrm>
            <a:off x="685800" y="2057400"/>
            <a:ext cx="777240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Tree>
    <p:extLst>
      <p:ext uri="{BB962C8B-B14F-4D97-AF65-F5344CB8AC3E}">
        <p14:creationId xmlns:p14="http://schemas.microsoft.com/office/powerpoint/2010/main" xmlns="" val="11010071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Dec 20 , 2018 MMS </a:t>
            </a:r>
            <a:endParaRPr/>
          </a:p>
        </p:txBody>
      </p:sp>
    </p:spTree>
    <p:extLst>
      <p:ext uri="{BB962C8B-B14F-4D97-AF65-F5344CB8AC3E}">
        <p14:creationId xmlns:p14="http://schemas.microsoft.com/office/powerpoint/2010/main" xmlns="" val="420235636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itle and 2 Pictures">
    <p:spTree>
      <p:nvGrpSpPr>
        <p:cNvPr id="1" name=""/>
        <p:cNvGrpSpPr/>
        <p:nvPr/>
      </p:nvGrpSpPr>
      <p:grpSpPr>
        <a:xfrm>
          <a:off x="0" y="0"/>
          <a:ext cx="0" cy="0"/>
          <a:chOff x="0" y="0"/>
          <a:chExt cx="0" cy="0"/>
        </a:xfrm>
      </p:grpSpPr>
      <p:sp>
        <p:nvSpPr>
          <p:cNvPr id="12" name="Text Placeholder 7"/>
          <p:cNvSpPr>
            <a:spLocks noGrp="1"/>
          </p:cNvSpPr>
          <p:nvPr>
            <p:ph type="body" sz="quarter" idx="13" hasCustomPrompt="1"/>
          </p:nvPr>
        </p:nvSpPr>
        <p:spPr>
          <a:xfrm>
            <a:off x="685800" y="5623561"/>
            <a:ext cx="379476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13" name="Text Placeholder 7"/>
          <p:cNvSpPr>
            <a:spLocks noGrp="1"/>
          </p:cNvSpPr>
          <p:nvPr>
            <p:ph type="body" sz="quarter" idx="15" hasCustomPrompt="1"/>
          </p:nvPr>
        </p:nvSpPr>
        <p:spPr>
          <a:xfrm>
            <a:off x="4663440" y="5623561"/>
            <a:ext cx="379476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9" name="Text Placeholder 7"/>
          <p:cNvSpPr>
            <a:spLocks noGrp="1"/>
          </p:cNvSpPr>
          <p:nvPr>
            <p:ph type="body" sz="quarter" idx="12" hasCustomPrompt="1"/>
          </p:nvPr>
        </p:nvSpPr>
        <p:spPr>
          <a:xfrm>
            <a:off x="685800" y="1508761"/>
            <a:ext cx="7772400" cy="453839"/>
          </a:xfrm>
        </p:spPr>
        <p:txBody>
          <a:bodyPr anchor="t" anchorCtr="0">
            <a:normAutofit/>
          </a:bodyPr>
          <a:lstStyle>
            <a:lvl1pPr marL="0" indent="0">
              <a:spcBef>
                <a:spcPts val="0"/>
              </a:spcBef>
              <a:buFont typeface="Arial"/>
              <a:buNone/>
              <a:defRPr sz="2400" b="0" baseline="0">
                <a:solidFill>
                  <a:srgbClr val="000000"/>
                </a:solidFill>
              </a:defRPr>
            </a:lvl1pPr>
            <a:lvl2pPr marL="0" indent="0">
              <a:spcBef>
                <a:spcPts val="0"/>
              </a:spcBef>
              <a:buFont typeface="Arial"/>
              <a:buNone/>
              <a:defRPr sz="2400" b="0">
                <a:solidFill>
                  <a:srgbClr val="000000"/>
                </a:solidFill>
              </a:defRPr>
            </a:lvl2pPr>
            <a:lvl3pPr marL="0" indent="0">
              <a:spcBef>
                <a:spcPts val="0"/>
              </a:spcBef>
              <a:buFont typeface="Arial"/>
              <a:buNone/>
              <a:defRPr sz="2400" b="0">
                <a:solidFill>
                  <a:srgbClr val="000000"/>
                </a:solidFill>
              </a:defRPr>
            </a:lvl3pPr>
            <a:lvl4pPr marL="0" indent="0">
              <a:spcBef>
                <a:spcPts val="0"/>
              </a:spcBef>
              <a:buFont typeface="Arial"/>
              <a:buNone/>
              <a:defRPr sz="2400" b="0">
                <a:solidFill>
                  <a:srgbClr val="000000"/>
                </a:solidFill>
              </a:defRPr>
            </a:lvl4pPr>
            <a:lvl5pPr marL="0" indent="0">
              <a:spcBef>
                <a:spcPts val="0"/>
              </a:spcBef>
              <a:buFont typeface="Arial"/>
              <a:buNone/>
              <a:defRPr sz="2400" b="0">
                <a:solidFill>
                  <a:srgbClr val="000000"/>
                </a:solidFill>
              </a:defRPr>
            </a:lvl5pPr>
          </a:lstStyle>
          <a:p>
            <a:pPr lvl="0"/>
            <a:r>
              <a:rPr lang="en-US" dirty="0" smtClean="0"/>
              <a:t>Optional picture title</a:t>
            </a:r>
          </a:p>
        </p:txBody>
      </p:sp>
      <p:sp>
        <p:nvSpPr>
          <p:cNvPr id="3" name="Footer Placeholder 2"/>
          <p:cNvSpPr>
            <a:spLocks noGrp="1"/>
          </p:cNvSpPr>
          <p:nvPr>
            <p:ph type="ftr" sz="quarter" idx="16"/>
          </p:nvPr>
        </p:nvSpPr>
        <p:spPr/>
        <p:txBody>
          <a:bodyPr/>
          <a:lstStyle/>
          <a:p>
            <a:r>
              <a:rPr lang="en-US" smtClean="0">
                <a:solidFill>
                  <a:srgbClr val="000000"/>
                </a:solidFill>
              </a:rPr>
              <a:t>Dec 20 , 2018 MMS </a:t>
            </a:r>
            <a:endParaRPr>
              <a:solidFill>
                <a:srgbClr val="000000"/>
              </a:solidFill>
            </a:endParaRPr>
          </a:p>
        </p:txBody>
      </p:sp>
      <p:sp>
        <p:nvSpPr>
          <p:cNvPr id="14" name="Content Placeholder 2"/>
          <p:cNvSpPr>
            <a:spLocks noGrp="1"/>
          </p:cNvSpPr>
          <p:nvPr>
            <p:ph sz="half" idx="18" hasCustomPrompt="1"/>
          </p:nvPr>
        </p:nvSpPr>
        <p:spPr>
          <a:xfrm>
            <a:off x="685800" y="2057400"/>
            <a:ext cx="379476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
        <p:nvSpPr>
          <p:cNvPr id="15" name="Content Placeholder 2"/>
          <p:cNvSpPr>
            <a:spLocks noGrp="1"/>
          </p:cNvSpPr>
          <p:nvPr>
            <p:ph sz="half" idx="19" hasCustomPrompt="1"/>
          </p:nvPr>
        </p:nvSpPr>
        <p:spPr>
          <a:xfrm>
            <a:off x="4663440" y="2057400"/>
            <a:ext cx="379476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Tree>
    <p:extLst>
      <p:ext uri="{BB962C8B-B14F-4D97-AF65-F5344CB8AC3E}">
        <p14:creationId xmlns:p14="http://schemas.microsoft.com/office/powerpoint/2010/main" xmlns="" val="11261858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itle and 3 Pictures">
    <p:spTree>
      <p:nvGrpSpPr>
        <p:cNvPr id="1" name=""/>
        <p:cNvGrpSpPr/>
        <p:nvPr/>
      </p:nvGrpSpPr>
      <p:grpSpPr>
        <a:xfrm>
          <a:off x="0" y="0"/>
          <a:ext cx="0" cy="0"/>
          <a:chOff x="0" y="0"/>
          <a:chExt cx="0" cy="0"/>
        </a:xfrm>
      </p:grpSpPr>
      <p:sp>
        <p:nvSpPr>
          <p:cNvPr id="16" name="Text Placeholder 7"/>
          <p:cNvSpPr>
            <a:spLocks noGrp="1"/>
          </p:cNvSpPr>
          <p:nvPr>
            <p:ph type="body" sz="quarter" idx="13" hasCustomPrompt="1"/>
          </p:nvPr>
        </p:nvSpPr>
        <p:spPr>
          <a:xfrm>
            <a:off x="685800" y="5623561"/>
            <a:ext cx="246888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17" name="Text Placeholder 7"/>
          <p:cNvSpPr>
            <a:spLocks noGrp="1"/>
          </p:cNvSpPr>
          <p:nvPr>
            <p:ph type="body" sz="quarter" idx="18" hasCustomPrompt="1"/>
          </p:nvPr>
        </p:nvSpPr>
        <p:spPr>
          <a:xfrm>
            <a:off x="3337560" y="5623561"/>
            <a:ext cx="246888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18" name="Text Placeholder 7"/>
          <p:cNvSpPr>
            <a:spLocks noGrp="1"/>
          </p:cNvSpPr>
          <p:nvPr>
            <p:ph type="body" sz="quarter" idx="19" hasCustomPrompt="1"/>
          </p:nvPr>
        </p:nvSpPr>
        <p:spPr>
          <a:xfrm>
            <a:off x="5989320" y="5623561"/>
            <a:ext cx="246888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4" name="Title 3"/>
          <p:cNvSpPr>
            <a:spLocks noGrp="1"/>
          </p:cNvSpPr>
          <p:nvPr>
            <p:ph type="title"/>
          </p:nvPr>
        </p:nvSpPr>
        <p:spPr/>
        <p:txBody>
          <a:bodyPr/>
          <a:lstStyle/>
          <a:p>
            <a:r>
              <a:rPr lang="en-US" smtClean="0"/>
              <a:t>Click to edit Master title style</a:t>
            </a:r>
            <a:endParaRPr lang="en-US" dirty="0"/>
          </a:p>
        </p:txBody>
      </p:sp>
      <p:sp>
        <p:nvSpPr>
          <p:cNvPr id="12" name="Text Placeholder 7"/>
          <p:cNvSpPr>
            <a:spLocks noGrp="1"/>
          </p:cNvSpPr>
          <p:nvPr>
            <p:ph type="body" sz="quarter" idx="12" hasCustomPrompt="1"/>
          </p:nvPr>
        </p:nvSpPr>
        <p:spPr>
          <a:xfrm>
            <a:off x="685800" y="1508761"/>
            <a:ext cx="7772400" cy="453839"/>
          </a:xfrm>
        </p:spPr>
        <p:txBody>
          <a:bodyPr anchor="t" anchorCtr="0">
            <a:normAutofit/>
          </a:bodyPr>
          <a:lstStyle>
            <a:lvl1pPr marL="0" indent="0">
              <a:spcBef>
                <a:spcPts val="0"/>
              </a:spcBef>
              <a:buFont typeface="Arial"/>
              <a:buNone/>
              <a:defRPr sz="2400" b="0" baseline="0">
                <a:solidFill>
                  <a:srgbClr val="000000"/>
                </a:solidFill>
              </a:defRPr>
            </a:lvl1pPr>
            <a:lvl2pPr marL="0" indent="0">
              <a:spcBef>
                <a:spcPts val="0"/>
              </a:spcBef>
              <a:buFont typeface="Arial"/>
              <a:buNone/>
              <a:defRPr sz="2400" b="0">
                <a:solidFill>
                  <a:srgbClr val="000000"/>
                </a:solidFill>
              </a:defRPr>
            </a:lvl2pPr>
            <a:lvl3pPr marL="0" indent="0">
              <a:spcBef>
                <a:spcPts val="0"/>
              </a:spcBef>
              <a:buFont typeface="Arial"/>
              <a:buNone/>
              <a:defRPr sz="2400" b="0">
                <a:solidFill>
                  <a:srgbClr val="000000"/>
                </a:solidFill>
              </a:defRPr>
            </a:lvl3pPr>
            <a:lvl4pPr marL="0" indent="0">
              <a:spcBef>
                <a:spcPts val="0"/>
              </a:spcBef>
              <a:buFont typeface="Arial"/>
              <a:buNone/>
              <a:defRPr sz="2400" b="0">
                <a:solidFill>
                  <a:srgbClr val="000000"/>
                </a:solidFill>
              </a:defRPr>
            </a:lvl4pPr>
            <a:lvl5pPr marL="0" indent="0">
              <a:spcBef>
                <a:spcPts val="0"/>
              </a:spcBef>
              <a:buFont typeface="Arial"/>
              <a:buNone/>
              <a:defRPr sz="2400" b="0">
                <a:solidFill>
                  <a:srgbClr val="000000"/>
                </a:solidFill>
              </a:defRPr>
            </a:lvl5pPr>
          </a:lstStyle>
          <a:p>
            <a:pPr lvl="0"/>
            <a:r>
              <a:rPr lang="en-US" dirty="0" smtClean="0"/>
              <a:t>Optional picture title</a:t>
            </a:r>
          </a:p>
        </p:txBody>
      </p:sp>
      <p:sp>
        <p:nvSpPr>
          <p:cNvPr id="2" name="Footer Placeholder 1"/>
          <p:cNvSpPr>
            <a:spLocks noGrp="1"/>
          </p:cNvSpPr>
          <p:nvPr>
            <p:ph type="ftr" sz="quarter" idx="20"/>
          </p:nvPr>
        </p:nvSpPr>
        <p:spPr/>
        <p:txBody>
          <a:bodyPr/>
          <a:lstStyle/>
          <a:p>
            <a:r>
              <a:rPr lang="en-US" smtClean="0">
                <a:solidFill>
                  <a:srgbClr val="000000"/>
                </a:solidFill>
              </a:rPr>
              <a:t>Dec 20 , 2018 MMS </a:t>
            </a:r>
            <a:endParaRPr>
              <a:solidFill>
                <a:srgbClr val="000000"/>
              </a:solidFill>
            </a:endParaRPr>
          </a:p>
        </p:txBody>
      </p:sp>
      <p:sp>
        <p:nvSpPr>
          <p:cNvPr id="19" name="Content Placeholder 2"/>
          <p:cNvSpPr>
            <a:spLocks noGrp="1"/>
          </p:cNvSpPr>
          <p:nvPr>
            <p:ph sz="half" idx="22" hasCustomPrompt="1"/>
          </p:nvPr>
        </p:nvSpPr>
        <p:spPr>
          <a:xfrm>
            <a:off x="685800" y="2057400"/>
            <a:ext cx="246888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
        <p:nvSpPr>
          <p:cNvPr id="20" name="Content Placeholder 2"/>
          <p:cNvSpPr>
            <a:spLocks noGrp="1"/>
          </p:cNvSpPr>
          <p:nvPr>
            <p:ph sz="half" idx="23" hasCustomPrompt="1"/>
          </p:nvPr>
        </p:nvSpPr>
        <p:spPr>
          <a:xfrm>
            <a:off x="3337560" y="2057400"/>
            <a:ext cx="246888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
        <p:nvSpPr>
          <p:cNvPr id="21" name="Content Placeholder 2"/>
          <p:cNvSpPr>
            <a:spLocks noGrp="1"/>
          </p:cNvSpPr>
          <p:nvPr>
            <p:ph sz="half" idx="24" hasCustomPrompt="1"/>
          </p:nvPr>
        </p:nvSpPr>
        <p:spPr>
          <a:xfrm>
            <a:off x="5989320" y="2057400"/>
            <a:ext cx="246888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Tree>
    <p:extLst>
      <p:ext uri="{BB962C8B-B14F-4D97-AF65-F5344CB8AC3E}">
        <p14:creationId xmlns:p14="http://schemas.microsoft.com/office/powerpoint/2010/main" xmlns="" val="35795102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12" name="Title 1"/>
          <p:cNvSpPr>
            <a:spLocks noGrp="1"/>
          </p:cNvSpPr>
          <p:nvPr>
            <p:ph type="ctrTitle"/>
          </p:nvPr>
        </p:nvSpPr>
        <p:spPr>
          <a:xfrm>
            <a:off x="1965960" y="4389120"/>
            <a:ext cx="6490654" cy="960120"/>
          </a:xfrm>
        </p:spPr>
        <p:txBody>
          <a:bodyPr anchor="b" anchorCtr="0">
            <a:noAutofit/>
          </a:bodyPr>
          <a:lstStyle/>
          <a:p>
            <a:r>
              <a:rPr lang="en-US" smtClean="0"/>
              <a:t>Click to edit Master title style</a:t>
            </a:r>
            <a:endParaRPr lang="en-US" dirty="0"/>
          </a:p>
        </p:txBody>
      </p:sp>
      <p:sp>
        <p:nvSpPr>
          <p:cNvPr id="13" name="Subtitle 2"/>
          <p:cNvSpPr>
            <a:spLocks noGrp="1"/>
          </p:cNvSpPr>
          <p:nvPr>
            <p:ph type="subTitle" idx="1"/>
          </p:nvPr>
        </p:nvSpPr>
        <p:spPr>
          <a:xfrm>
            <a:off x="1965960" y="5440680"/>
            <a:ext cx="4343400" cy="1097280"/>
          </a:xfrm>
        </p:spPr>
        <p:txBody>
          <a:bodyPr>
            <a:noAutofit/>
          </a:bodyPr>
          <a:lstStyle>
            <a:lvl1pPr marL="0" indent="0" algn="l">
              <a:lnSpc>
                <a:spcPct val="100000"/>
              </a:lnSpc>
              <a:spcBef>
                <a:spcPts val="0"/>
              </a:spcBef>
              <a:buNone/>
              <a:defRPr sz="16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grpSp>
        <p:nvGrpSpPr>
          <p:cNvPr id="3" name="Group 2"/>
          <p:cNvGrpSpPr/>
          <p:nvPr userDrawn="1"/>
        </p:nvGrpSpPr>
        <p:grpSpPr>
          <a:xfrm>
            <a:off x="1508857" y="-137160"/>
            <a:ext cx="6949343" cy="7132320"/>
            <a:chOff x="1508857" y="-137160"/>
            <a:chExt cx="6949343" cy="7132320"/>
          </a:xfrm>
        </p:grpSpPr>
        <p:cxnSp>
          <p:nvCxnSpPr>
            <p:cNvPr id="25" name="Straight Connector 24"/>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
        <p:nvSpPr>
          <p:cNvPr id="15" name="Picture Placeholder 4"/>
          <p:cNvSpPr>
            <a:spLocks noGrp="1"/>
          </p:cNvSpPr>
          <p:nvPr>
            <p:ph type="pic" sz="quarter" idx="13" hasCustomPrompt="1"/>
          </p:nvPr>
        </p:nvSpPr>
        <p:spPr bwMode="hidden">
          <a:xfrm>
            <a:off x="685800" y="455613"/>
            <a:ext cx="7770813" cy="3794760"/>
          </a:xfrm>
          <a:solidFill>
            <a:srgbClr val="CCCCCC"/>
          </a:solidFill>
        </p:spPr>
        <p:txBody>
          <a:bodyPr anchor="ctr" anchorCtr="0">
            <a:normAutofit/>
          </a:bodyPr>
          <a:lstStyle>
            <a:lvl1pPr marL="0" indent="0" algn="ctr">
              <a:buNone/>
              <a:defRPr sz="1200" baseline="0"/>
            </a:lvl1pPr>
          </a:lstStyle>
          <a:p>
            <a:r>
              <a:rPr lang="en-US" dirty="0" smtClean="0"/>
              <a:t>Insert picture. Get approved pictures at http://www.novartisbrandlab.com/resources/library</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149087320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Section Header - No Pictur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12" name="Title 1"/>
          <p:cNvSpPr>
            <a:spLocks noGrp="1"/>
          </p:cNvSpPr>
          <p:nvPr>
            <p:ph type="ctrTitle"/>
          </p:nvPr>
        </p:nvSpPr>
        <p:spPr>
          <a:xfrm>
            <a:off x="1965960" y="2331720"/>
            <a:ext cx="6490654" cy="2286000"/>
          </a:xfrm>
        </p:spPr>
        <p:txBody>
          <a:bodyPr anchor="b" anchorCtr="0">
            <a:noAutofit/>
          </a:bodyPr>
          <a:lstStyle/>
          <a:p>
            <a:r>
              <a:rPr lang="en-US" smtClean="0"/>
              <a:t>Click to edit Master title style</a:t>
            </a:r>
            <a:endParaRPr lang="en-US" dirty="0"/>
          </a:p>
        </p:txBody>
      </p:sp>
      <p:sp>
        <p:nvSpPr>
          <p:cNvPr id="13" name="Subtitle 2"/>
          <p:cNvSpPr>
            <a:spLocks noGrp="1"/>
          </p:cNvSpPr>
          <p:nvPr>
            <p:ph type="subTitle" idx="1"/>
          </p:nvPr>
        </p:nvSpPr>
        <p:spPr>
          <a:xfrm>
            <a:off x="1965960" y="4709161"/>
            <a:ext cx="6490654" cy="1324927"/>
          </a:xfrm>
        </p:spPr>
        <p:txBody>
          <a:bodyPr>
            <a:noAutofit/>
          </a:bodyPr>
          <a:lstStyle>
            <a:lvl1pPr marL="0" indent="0" algn="l">
              <a:lnSpc>
                <a:spcPct val="100000"/>
              </a:lnSpc>
              <a:spcBef>
                <a:spcPts val="0"/>
              </a:spcBef>
              <a:buNone/>
              <a:defRPr sz="16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grpSp>
        <p:nvGrpSpPr>
          <p:cNvPr id="3" name="Group 2"/>
          <p:cNvGrpSpPr/>
          <p:nvPr userDrawn="1"/>
        </p:nvGrpSpPr>
        <p:grpSpPr>
          <a:xfrm>
            <a:off x="1508857" y="-137160"/>
            <a:ext cx="6949343" cy="7132320"/>
            <a:chOff x="1508857" y="-137160"/>
            <a:chExt cx="6949343" cy="7132320"/>
          </a:xfrm>
        </p:grpSpPr>
        <p:cxnSp>
          <p:nvCxnSpPr>
            <p:cNvPr id="25" name="Straight Connector 24"/>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14" name="Picture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180400966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Dec 20 , 2018 MMS </a:t>
            </a:r>
            <a:endParaRPr/>
          </a:p>
        </p:txBody>
      </p:sp>
    </p:spTree>
    <p:extLst>
      <p:ext uri="{BB962C8B-B14F-4D97-AF65-F5344CB8AC3E}">
        <p14:creationId xmlns:p14="http://schemas.microsoft.com/office/powerpoint/2010/main" xmlns="" val="403812731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Dec 20 , 2018 MMS </a:t>
            </a:r>
            <a:endParaRPr/>
          </a:p>
        </p:txBody>
      </p:sp>
    </p:spTree>
    <p:extLst>
      <p:ext uri="{BB962C8B-B14F-4D97-AF65-F5344CB8AC3E}">
        <p14:creationId xmlns:p14="http://schemas.microsoft.com/office/powerpoint/2010/main" xmlns="" val="346509278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7" name="Title 1"/>
          <p:cNvSpPr txBox="1">
            <a:spLocks/>
          </p:cNvSpPr>
          <p:nvPr userDrawn="1"/>
        </p:nvSpPr>
        <p:spPr>
          <a:xfrm>
            <a:off x="1965959" y="4389120"/>
            <a:ext cx="6492241" cy="96012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nSpc>
                <a:spcPct val="95000"/>
              </a:lnSpc>
            </a:pPr>
            <a:r>
              <a:rPr lang="en-US" dirty="0" smtClean="0">
                <a:solidFill>
                  <a:srgbClr val="000000"/>
                </a:solidFill>
              </a:rPr>
              <a:t>Thank you</a:t>
            </a:r>
            <a:endParaRPr lang="en-US" dirty="0">
              <a:solidFill>
                <a:srgbClr val="000000"/>
              </a:solidFill>
            </a:endParaRPr>
          </a:p>
        </p:txBody>
      </p:sp>
      <p:sp>
        <p:nvSpPr>
          <p:cNvPr id="10" name="Picture Placeholder 4"/>
          <p:cNvSpPr>
            <a:spLocks noGrp="1"/>
          </p:cNvSpPr>
          <p:nvPr>
            <p:ph type="pic" sz="quarter" idx="13" hasCustomPrompt="1"/>
          </p:nvPr>
        </p:nvSpPr>
        <p:spPr bwMode="hidden">
          <a:xfrm>
            <a:off x="685800" y="455613"/>
            <a:ext cx="7770813" cy="3794760"/>
          </a:xfrm>
          <a:solidFill>
            <a:srgbClr val="CCCCCC"/>
          </a:solidFill>
        </p:spPr>
        <p:txBody>
          <a:bodyPr anchor="ctr" anchorCtr="0">
            <a:normAutofit/>
          </a:bodyPr>
          <a:lstStyle>
            <a:lvl1pPr marL="0" indent="0" algn="ctr">
              <a:buNone/>
              <a:defRPr sz="1200" baseline="0"/>
            </a:lvl1pPr>
          </a:lstStyle>
          <a:p>
            <a:r>
              <a:rPr lang="en-US" dirty="0" smtClean="0"/>
              <a:t>Insert picture. Get approved pictures at http://www.novartisbrandlab.com/resources/library</a:t>
            </a:r>
          </a:p>
        </p:txBody>
      </p:sp>
      <p:grpSp>
        <p:nvGrpSpPr>
          <p:cNvPr id="13" name="Group 12"/>
          <p:cNvGrpSpPr/>
          <p:nvPr userDrawn="1"/>
        </p:nvGrpSpPr>
        <p:grpSpPr>
          <a:xfrm>
            <a:off x="1508857" y="-137160"/>
            <a:ext cx="6949343" cy="7132320"/>
            <a:chOff x="1508857" y="-137160"/>
            <a:chExt cx="6949343" cy="7132320"/>
          </a:xfrm>
        </p:grpSpPr>
        <p:cxnSp>
          <p:nvCxnSpPr>
            <p:cNvPr id="14" name="Straight Connector 13"/>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20" name="Picture 19"/>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257955915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End Slide - No Pictur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6" name="Title 1"/>
          <p:cNvSpPr txBox="1">
            <a:spLocks/>
          </p:cNvSpPr>
          <p:nvPr userDrawn="1"/>
        </p:nvSpPr>
        <p:spPr>
          <a:xfrm>
            <a:off x="1965959" y="2331720"/>
            <a:ext cx="6492241" cy="22860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nSpc>
                <a:spcPct val="95000"/>
              </a:lnSpc>
            </a:pPr>
            <a:r>
              <a:rPr lang="en-US" dirty="0" smtClean="0">
                <a:solidFill>
                  <a:srgbClr val="000000"/>
                </a:solidFill>
              </a:rPr>
              <a:t>Thank you</a:t>
            </a:r>
            <a:endParaRPr lang="en-US" dirty="0">
              <a:solidFill>
                <a:srgbClr val="000000"/>
              </a:solidFill>
            </a:endParaRPr>
          </a:p>
        </p:txBody>
      </p:sp>
      <p:grpSp>
        <p:nvGrpSpPr>
          <p:cNvPr id="18" name="Group 17"/>
          <p:cNvGrpSpPr/>
          <p:nvPr userDrawn="1"/>
        </p:nvGrpSpPr>
        <p:grpSpPr>
          <a:xfrm>
            <a:off x="1508857" y="-137160"/>
            <a:ext cx="6949343" cy="7132320"/>
            <a:chOff x="1508857" y="-137160"/>
            <a:chExt cx="6949343" cy="7132320"/>
          </a:xfrm>
        </p:grpSpPr>
        <p:cxnSp>
          <p:nvCxnSpPr>
            <p:cNvPr id="19" name="Straight Connector 18"/>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14" name="Picture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3038924288"/>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7_Title_only">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extLst>
              <p:ext uri="{D42A27DB-BD31-4B8C-83A1-F6EECF244321}">
                <p14:modId xmlns:p14="http://schemas.microsoft.com/office/powerpoint/2010/main" xmlns="" val="3160013020"/>
              </p:ext>
            </p:extLst>
          </p:nvPr>
        </p:nvGraphicFramePr>
        <p:xfrm>
          <a:off x="1589" y="1589"/>
          <a:ext cx="1587" cy="1587"/>
        </p:xfrm>
        <a:graphic>
          <a:graphicData uri="http://schemas.openxmlformats.org/presentationml/2006/ole">
            <p:oleObj spid="_x0000_s42434" name="think-cell Folie" r:id="rId3" imgW="360" imgH="360" progId="">
              <p:embed/>
            </p:oleObj>
          </a:graphicData>
        </a:graphic>
      </p:graphicFrame>
      <p:sp>
        <p:nvSpPr>
          <p:cNvPr id="2" name="Title 1"/>
          <p:cNvSpPr>
            <a:spLocks noGrp="1"/>
          </p:cNvSpPr>
          <p:nvPr>
            <p:ph type="title" hasCustomPrompt="1"/>
          </p:nvPr>
        </p:nvSpPr>
        <p:spPr>
          <a:xfrm>
            <a:off x="468009" y="262800"/>
            <a:ext cx="8200409" cy="504000"/>
          </a:xfrm>
        </p:spPr>
        <p:txBody>
          <a:bodyPr anchor="t" anchorCtr="0"/>
          <a:lstStyle>
            <a:lvl1pPr>
              <a:defRPr sz="2500" b="0">
                <a:solidFill>
                  <a:schemeClr val="accent1"/>
                </a:solidFill>
              </a:defRPr>
            </a:lvl1pPr>
          </a:lstStyle>
          <a:p>
            <a:r>
              <a:rPr lang="en-US" dirty="0" smtClean="0"/>
              <a:t>Click to add title</a:t>
            </a:r>
            <a:endParaRPr lang="en-GB" dirty="0"/>
          </a:p>
        </p:txBody>
      </p:sp>
      <p:sp>
        <p:nvSpPr>
          <p:cNvPr id="19" name="Subtitle 2"/>
          <p:cNvSpPr>
            <a:spLocks noGrp="1"/>
          </p:cNvSpPr>
          <p:nvPr>
            <p:ph type="subTitle" idx="14" hasCustomPrompt="1"/>
          </p:nvPr>
        </p:nvSpPr>
        <p:spPr>
          <a:xfrm>
            <a:off x="484041" y="720003"/>
            <a:ext cx="8184368" cy="360040"/>
          </a:xfrm>
        </p:spPr>
        <p:txBody>
          <a:bodyPr/>
          <a:lstStyle>
            <a:lvl1pPr marL="0" indent="0" algn="l">
              <a:spcBef>
                <a:spcPts val="0"/>
              </a:spcBef>
              <a:buNone/>
              <a:defRPr sz="1800" b="0" i="1">
                <a:solidFill>
                  <a:schemeClr val="accent1"/>
                </a:solidFill>
              </a:defRPr>
            </a:lvl1pPr>
            <a:lvl2pPr marL="406771" indent="0" algn="ctr">
              <a:buNone/>
              <a:defRPr>
                <a:solidFill>
                  <a:schemeClr val="tx1">
                    <a:tint val="75000"/>
                  </a:schemeClr>
                </a:solidFill>
              </a:defRPr>
            </a:lvl2pPr>
            <a:lvl3pPr marL="813542" indent="0" algn="ctr">
              <a:buNone/>
              <a:defRPr>
                <a:solidFill>
                  <a:schemeClr val="tx1">
                    <a:tint val="75000"/>
                  </a:schemeClr>
                </a:solidFill>
              </a:defRPr>
            </a:lvl3pPr>
            <a:lvl4pPr marL="1220313" indent="0" algn="ctr">
              <a:buNone/>
              <a:defRPr>
                <a:solidFill>
                  <a:schemeClr val="tx1">
                    <a:tint val="75000"/>
                  </a:schemeClr>
                </a:solidFill>
              </a:defRPr>
            </a:lvl4pPr>
            <a:lvl5pPr marL="1627083" indent="0" algn="ctr">
              <a:buNone/>
              <a:defRPr>
                <a:solidFill>
                  <a:schemeClr val="tx1">
                    <a:tint val="75000"/>
                  </a:schemeClr>
                </a:solidFill>
              </a:defRPr>
            </a:lvl5pPr>
            <a:lvl6pPr marL="2033854" indent="0" algn="ctr">
              <a:buNone/>
              <a:defRPr>
                <a:solidFill>
                  <a:schemeClr val="tx1">
                    <a:tint val="75000"/>
                  </a:schemeClr>
                </a:solidFill>
              </a:defRPr>
            </a:lvl6pPr>
            <a:lvl7pPr marL="2440625" indent="0" algn="ctr">
              <a:buNone/>
              <a:defRPr>
                <a:solidFill>
                  <a:schemeClr val="tx1">
                    <a:tint val="75000"/>
                  </a:schemeClr>
                </a:solidFill>
              </a:defRPr>
            </a:lvl7pPr>
            <a:lvl8pPr marL="2847396" indent="0" algn="ctr">
              <a:buNone/>
              <a:defRPr>
                <a:solidFill>
                  <a:schemeClr val="tx1">
                    <a:tint val="75000"/>
                  </a:schemeClr>
                </a:solidFill>
              </a:defRPr>
            </a:lvl8pPr>
            <a:lvl9pPr marL="3254167" indent="0" algn="ctr">
              <a:buNone/>
              <a:defRPr>
                <a:solidFill>
                  <a:schemeClr val="tx1">
                    <a:tint val="75000"/>
                  </a:schemeClr>
                </a:solidFill>
              </a:defRPr>
            </a:lvl9pPr>
          </a:lstStyle>
          <a:p>
            <a:r>
              <a:rPr lang="en-US" dirty="0" smtClean="0"/>
              <a:t>Click to add title</a:t>
            </a:r>
            <a:endParaRPr lang="en-GB" dirty="0"/>
          </a:p>
        </p:txBody>
      </p:sp>
      <p:sp>
        <p:nvSpPr>
          <p:cNvPr id="11" name="Slide Number Placeholder 5"/>
          <p:cNvSpPr>
            <a:spLocks noGrp="1"/>
          </p:cNvSpPr>
          <p:nvPr>
            <p:ph type="sldNum" sz="quarter" idx="4"/>
          </p:nvPr>
        </p:nvSpPr>
        <p:spPr>
          <a:xfrm>
            <a:off x="488582" y="6388479"/>
            <a:ext cx="417353" cy="216000"/>
          </a:xfrm>
          <a:prstGeom prst="rect">
            <a:avLst/>
          </a:prstGeom>
        </p:spPr>
        <p:txBody>
          <a:bodyPr vert="horz" lIns="36000" tIns="36000" rIns="36000" bIns="36000" rtlCol="0" anchor="b" anchorCtr="0"/>
          <a:lstStyle>
            <a:lvl1pPr algn="r">
              <a:defRPr sz="1200">
                <a:solidFill>
                  <a:schemeClr val="bg1">
                    <a:lumMod val="50000"/>
                  </a:schemeClr>
                </a:solidFill>
              </a:defRPr>
            </a:lvl1pPr>
          </a:lstStyle>
          <a:p>
            <a:fld id="{E48BF389-BF1B-47D7-ACBF-5A81C5C161EF}" type="slidenum">
              <a:rPr lang="en-GB" smtClean="0">
                <a:solidFill>
                  <a:srgbClr val="FFFFFF">
                    <a:lumMod val="50000"/>
                  </a:srgbClr>
                </a:solidFill>
              </a:rPr>
              <a:pPr/>
              <a:t>‹#›</a:t>
            </a:fld>
            <a:endParaRPr lang="en-GB" dirty="0">
              <a:solidFill>
                <a:srgbClr val="FFFFFF">
                  <a:lumMod val="50000"/>
                </a:srgbClr>
              </a:solidFill>
            </a:endParaRPr>
          </a:p>
        </p:txBody>
      </p:sp>
      <p:pic>
        <p:nvPicPr>
          <p:cNvPr id="12" name="Picture 11"/>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7277139" y="6268093"/>
            <a:ext cx="1450800" cy="414012"/>
          </a:xfrm>
          <a:prstGeom prst="rect">
            <a:avLst/>
          </a:prstGeom>
        </p:spPr>
      </p:pic>
      <p:cxnSp>
        <p:nvCxnSpPr>
          <p:cNvPr id="13" name="Straight Connector 11"/>
          <p:cNvCxnSpPr/>
          <p:nvPr userDrawn="1"/>
        </p:nvCxnSpPr>
        <p:spPr>
          <a:xfrm>
            <a:off x="532409" y="1087340"/>
            <a:ext cx="8136000" cy="0"/>
          </a:xfrm>
          <a:prstGeom prst="line">
            <a:avLst/>
          </a:prstGeom>
          <a:ln w="63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0"/>
          <p:cNvCxnSpPr/>
          <p:nvPr userDrawn="1"/>
        </p:nvCxnSpPr>
        <p:spPr>
          <a:xfrm>
            <a:off x="532409" y="6165304"/>
            <a:ext cx="81360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Footer Placeholder 4"/>
          <p:cNvSpPr>
            <a:spLocks noGrp="1"/>
          </p:cNvSpPr>
          <p:nvPr>
            <p:ph type="ftr" sz="quarter" idx="3"/>
          </p:nvPr>
        </p:nvSpPr>
        <p:spPr>
          <a:xfrm>
            <a:off x="1029791" y="6244440"/>
            <a:ext cx="3960000" cy="360040"/>
          </a:xfrm>
          <a:prstGeom prst="rect">
            <a:avLst/>
          </a:prstGeom>
        </p:spPr>
        <p:txBody>
          <a:bodyPr vert="horz" lIns="36000" tIns="36000" rIns="36000" bIns="36000" rtlCol="0" anchor="b" anchorCtr="0"/>
          <a:lstStyle>
            <a:lvl1pPr algn="l">
              <a:defRPr sz="1000">
                <a:solidFill>
                  <a:schemeClr val="tx1">
                    <a:lumMod val="50000"/>
                    <a:lumOff val="50000"/>
                  </a:schemeClr>
                </a:solidFill>
              </a:defRPr>
            </a:lvl1pPr>
          </a:lstStyle>
          <a:p>
            <a:r>
              <a:rPr lang="en-US" smtClean="0">
                <a:solidFill>
                  <a:srgbClr val="000000">
                    <a:lumMod val="50000"/>
                    <a:lumOff val="50000"/>
                  </a:srgbClr>
                </a:solidFill>
              </a:rPr>
              <a:t>Dec 20 , 2018 MMS </a:t>
            </a:r>
            <a:endParaRPr lang="sv-SE">
              <a:solidFill>
                <a:srgbClr val="000000">
                  <a:lumMod val="50000"/>
                  <a:lumOff val="50000"/>
                </a:srgbClr>
              </a:solidFill>
            </a:endParaRPr>
          </a:p>
        </p:txBody>
      </p:sp>
    </p:spTree>
    <p:extLst>
      <p:ext uri="{BB962C8B-B14F-4D97-AF65-F5344CB8AC3E}">
        <p14:creationId xmlns:p14="http://schemas.microsoft.com/office/powerpoint/2010/main" xmlns="" val="313563308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23879" y="1346200"/>
            <a:ext cx="8334405" cy="4940320"/>
          </a:xfrm>
        </p:spPr>
        <p:txBody>
          <a:bodyPr>
            <a:noAutofit/>
          </a:bodyPr>
          <a:lstStyle>
            <a:lvl1pPr>
              <a:defRPr sz="2000">
                <a:solidFill>
                  <a:schemeClr val="accent6"/>
                </a:solidFill>
              </a:defRPr>
            </a:lvl1pPr>
            <a:lvl2pPr>
              <a:defRPr sz="2000">
                <a:solidFill>
                  <a:schemeClr val="accent6"/>
                </a:solidFill>
              </a:defRPr>
            </a:lvl2pPr>
            <a:lvl3pPr>
              <a:defRPr sz="2000">
                <a:solidFill>
                  <a:schemeClr val="accent6"/>
                </a:solidFill>
              </a:defRPr>
            </a:lvl3pPr>
            <a:lvl4pPr>
              <a:defRPr sz="2000">
                <a:solidFill>
                  <a:schemeClr val="accent6"/>
                </a:solidFill>
              </a:defRPr>
            </a:lvl4pPr>
            <a:lvl5pPr>
              <a:defRPr sz="2000">
                <a:solidFill>
                  <a:schemeClr val="accent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6" name="Footer Placeholder 4"/>
          <p:cNvSpPr>
            <a:spLocks noGrp="1"/>
          </p:cNvSpPr>
          <p:nvPr>
            <p:ph type="ftr" sz="quarter" idx="3"/>
          </p:nvPr>
        </p:nvSpPr>
        <p:spPr>
          <a:xfrm>
            <a:off x="687248" y="6403152"/>
            <a:ext cx="6477000" cy="250825"/>
          </a:xfrm>
          <a:prstGeom prst="rect">
            <a:avLst/>
          </a:prstGeom>
        </p:spPr>
        <p:txBody>
          <a:bodyPr/>
          <a:lstStyle>
            <a:lvl1pPr>
              <a:defRPr sz="675">
                <a:solidFill>
                  <a:srgbClr val="7F7F7F"/>
                </a:solidFill>
              </a:defRPr>
            </a:lvl1pPr>
          </a:lstStyle>
          <a:p>
            <a:r>
              <a:rPr lang="en-US" smtClean="0"/>
              <a:t>Dec 20 , 2018 MMS </a:t>
            </a:r>
            <a:endParaRPr dirty="0"/>
          </a:p>
        </p:txBody>
      </p:sp>
      <p:sp>
        <p:nvSpPr>
          <p:cNvPr id="7" name="Slide Number Placeholder 5"/>
          <p:cNvSpPr>
            <a:spLocks noGrp="1"/>
          </p:cNvSpPr>
          <p:nvPr>
            <p:ph type="sldNum" sz="quarter" idx="4"/>
          </p:nvPr>
        </p:nvSpPr>
        <p:spPr>
          <a:xfrm>
            <a:off x="538117" y="6403152"/>
            <a:ext cx="400035" cy="247031"/>
          </a:xfrm>
          <a:prstGeom prst="rect">
            <a:avLst/>
          </a:prstGeom>
        </p:spPr>
        <p:txBody>
          <a:bodyPr/>
          <a:lstStyle>
            <a:lvl1pPr>
              <a:defRPr sz="675">
                <a:solidFill>
                  <a:srgbClr val="7F7F7F"/>
                </a:solidFill>
              </a:defRPr>
            </a:lvl1pPr>
          </a:lstStyle>
          <a:p>
            <a:fld id="{E66AA3EA-0569-43EF-BBA3-83FDB109D582}" type="slidenum">
              <a:rPr lang="en-US" smtClean="0"/>
              <a:pPr/>
              <a:t>‹#›</a:t>
            </a:fld>
            <a:endParaRPr lang="en-US" dirty="0" smtClean="0"/>
          </a:p>
        </p:txBody>
      </p:sp>
      <p:sp>
        <p:nvSpPr>
          <p:cNvPr id="10" name="Title 1"/>
          <p:cNvSpPr>
            <a:spLocks noGrp="1"/>
          </p:cNvSpPr>
          <p:nvPr>
            <p:ph type="title" hasCustomPrompt="1"/>
          </p:nvPr>
        </p:nvSpPr>
        <p:spPr>
          <a:xfrm>
            <a:off x="523879" y="267468"/>
            <a:ext cx="6238898" cy="450396"/>
          </a:xfrm>
          <a:prstGeom prst="rect">
            <a:avLst/>
          </a:prstGeom>
        </p:spPr>
        <p:txBody>
          <a:bodyPr tIns="126000" anchor="t" anchorCtr="0"/>
          <a:lstStyle>
            <a:lvl1pPr>
              <a:lnSpc>
                <a:spcPct val="75000"/>
              </a:lnSpc>
              <a:defRPr sz="2400">
                <a:solidFill>
                  <a:schemeClr val="accent4"/>
                </a:solidFill>
              </a:defRPr>
            </a:lvl1pPr>
          </a:lstStyle>
          <a:p>
            <a:r>
              <a:rPr lang="en-US" noProof="0" dirty="0" smtClean="0"/>
              <a:t>Title</a:t>
            </a:r>
            <a:endParaRPr lang="en-US" noProof="0" dirty="0"/>
          </a:p>
        </p:txBody>
      </p:sp>
      <p:sp>
        <p:nvSpPr>
          <p:cNvPr id="11" name="Textplatzhalter 9" descr="Subtitle"/>
          <p:cNvSpPr>
            <a:spLocks noGrp="1"/>
          </p:cNvSpPr>
          <p:nvPr>
            <p:ph type="body" sz="quarter" idx="10" hasCustomPrompt="1"/>
          </p:nvPr>
        </p:nvSpPr>
        <p:spPr>
          <a:xfrm>
            <a:off x="523879" y="702698"/>
            <a:ext cx="6233544" cy="367571"/>
          </a:xfrm>
        </p:spPr>
        <p:txBody>
          <a:bodyPr anchor="b" anchorCtr="0">
            <a:noAutofit/>
          </a:bodyPr>
          <a:lstStyle>
            <a:lvl1pPr marL="0" indent="0">
              <a:lnSpc>
                <a:spcPct val="95000"/>
              </a:lnSpc>
              <a:buNone/>
              <a:defRPr sz="2000" b="0" i="1">
                <a:solidFill>
                  <a:schemeClr val="tx1"/>
                </a:solidFill>
              </a:defRPr>
            </a:lvl1pPr>
          </a:lstStyle>
          <a:p>
            <a:pPr lvl="0"/>
            <a:r>
              <a:rPr lang="en-US" noProof="0" dirty="0" smtClean="0"/>
              <a:t>Subtitle</a:t>
            </a:r>
          </a:p>
        </p:txBody>
      </p:sp>
    </p:spTree>
    <p:extLst>
      <p:ext uri="{BB962C8B-B14F-4D97-AF65-F5344CB8AC3E}">
        <p14:creationId xmlns:p14="http://schemas.microsoft.com/office/powerpoint/2010/main" xmlns="" val="3724311322"/>
      </p:ext>
    </p:extLst>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7" name="Title 1"/>
          <p:cNvSpPr txBox="1">
            <a:spLocks/>
          </p:cNvSpPr>
          <p:nvPr userDrawn="1"/>
        </p:nvSpPr>
        <p:spPr>
          <a:xfrm>
            <a:off x="1965959" y="4389120"/>
            <a:ext cx="6492241" cy="96012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nSpc>
                <a:spcPct val="95000"/>
              </a:lnSpc>
            </a:pPr>
            <a:r>
              <a:rPr lang="en-US" dirty="0" smtClean="0">
                <a:solidFill>
                  <a:srgbClr val="000000"/>
                </a:solidFill>
              </a:rPr>
              <a:t>Thank you</a:t>
            </a:r>
            <a:endParaRPr lang="en-US" dirty="0">
              <a:solidFill>
                <a:srgbClr val="000000"/>
              </a:solidFill>
            </a:endParaRPr>
          </a:p>
        </p:txBody>
      </p:sp>
      <p:sp>
        <p:nvSpPr>
          <p:cNvPr id="10" name="Picture Placeholder 4"/>
          <p:cNvSpPr>
            <a:spLocks noGrp="1"/>
          </p:cNvSpPr>
          <p:nvPr>
            <p:ph type="pic" sz="quarter" idx="13" hasCustomPrompt="1"/>
          </p:nvPr>
        </p:nvSpPr>
        <p:spPr bwMode="hidden">
          <a:xfrm>
            <a:off x="685800" y="455613"/>
            <a:ext cx="7770813" cy="3794760"/>
          </a:xfrm>
          <a:solidFill>
            <a:srgbClr val="CCCCCC"/>
          </a:solidFill>
        </p:spPr>
        <p:txBody>
          <a:bodyPr anchor="ctr" anchorCtr="0">
            <a:normAutofit/>
          </a:bodyPr>
          <a:lstStyle>
            <a:lvl1pPr marL="0" indent="0" algn="ctr">
              <a:buNone/>
              <a:defRPr sz="1200" baseline="0"/>
            </a:lvl1pPr>
          </a:lstStyle>
          <a:p>
            <a:r>
              <a:rPr lang="en-US" dirty="0" smtClean="0"/>
              <a:t>Insert picture. Get approved pictures at http://www.novartisbrandlab.com/resources/library</a:t>
            </a:r>
          </a:p>
        </p:txBody>
      </p:sp>
      <p:grpSp>
        <p:nvGrpSpPr>
          <p:cNvPr id="13" name="Group 12"/>
          <p:cNvGrpSpPr/>
          <p:nvPr userDrawn="1"/>
        </p:nvGrpSpPr>
        <p:grpSpPr>
          <a:xfrm>
            <a:off x="1508857" y="-137160"/>
            <a:ext cx="6949343" cy="7132320"/>
            <a:chOff x="1508857" y="-137160"/>
            <a:chExt cx="6949343" cy="7132320"/>
          </a:xfrm>
        </p:grpSpPr>
        <p:cxnSp>
          <p:nvCxnSpPr>
            <p:cNvPr id="14" name="Straight Connector 13"/>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20" name="Picture 19"/>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64893543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18" name="Picture Placeholder 4"/>
          <p:cNvSpPr>
            <a:spLocks noGrp="1"/>
          </p:cNvSpPr>
          <p:nvPr>
            <p:ph type="pic" sz="quarter" idx="13" hasCustomPrompt="1"/>
          </p:nvPr>
        </p:nvSpPr>
        <p:spPr bwMode="auto">
          <a:xfrm>
            <a:off x="685800" y="457200"/>
            <a:ext cx="7770813" cy="3794760"/>
          </a:xfrm>
          <a:solidFill>
            <a:srgbClr val="CCCCCC"/>
          </a:solidFill>
        </p:spPr>
        <p:txBody>
          <a:bodyPr anchor="ctr" anchorCtr="0">
            <a:normAutofit/>
          </a:bodyPr>
          <a:lstStyle>
            <a:lvl1pPr marL="0" marR="0" indent="0" algn="ctr" defTabSz="914400" rtl="0" eaLnBrk="1" fontAlgn="auto" latinLnBrk="0" hangingPunct="1">
              <a:lnSpc>
                <a:spcPct val="100000"/>
              </a:lnSpc>
              <a:spcBef>
                <a:spcPts val="1200"/>
              </a:spcBef>
              <a:spcAft>
                <a:spcPts val="0"/>
              </a:spcAft>
              <a:buClrTx/>
              <a:buSzPct val="125000"/>
              <a:buFont typeface="Arial" pitchFamily="34" charset="0"/>
              <a:buNone/>
              <a:tabLst>
                <a:tab pos="3998913" algn="r"/>
                <a:tab pos="8229600" algn="r"/>
              </a:tabLst>
              <a:defRPr sz="1200"/>
            </a:lvl1pPr>
          </a:lstStyle>
          <a:p>
            <a:r>
              <a:rPr lang="en-US" dirty="0" smtClean="0"/>
              <a:t>Insert picture. Get approved pictures at http://www.novartisbrandlab.com/resources/library</a:t>
            </a:r>
          </a:p>
        </p:txBody>
      </p:sp>
      <p:sp>
        <p:nvSpPr>
          <p:cNvPr id="2" name="Title 1"/>
          <p:cNvSpPr>
            <a:spLocks noGrp="1"/>
          </p:cNvSpPr>
          <p:nvPr>
            <p:ph type="ctrTitle"/>
          </p:nvPr>
        </p:nvSpPr>
        <p:spPr bwMode="auto">
          <a:xfrm>
            <a:off x="1965960" y="4389120"/>
            <a:ext cx="6490654" cy="960120"/>
          </a:xfrm>
        </p:spPr>
        <p:txBody>
          <a:bodyPr anchor="b" anchorCtr="0">
            <a:noAutofit/>
          </a:bodyPr>
          <a:lstStyle/>
          <a:p>
            <a:r>
              <a:rPr lang="en-US" smtClean="0"/>
              <a:t>Click to edit Master title style</a:t>
            </a:r>
            <a:endParaRPr lang="en-US" dirty="0"/>
          </a:p>
        </p:txBody>
      </p:sp>
      <p:sp>
        <p:nvSpPr>
          <p:cNvPr id="3" name="Subtitle 2"/>
          <p:cNvSpPr>
            <a:spLocks noGrp="1"/>
          </p:cNvSpPr>
          <p:nvPr>
            <p:ph type="subTitle" idx="1"/>
          </p:nvPr>
        </p:nvSpPr>
        <p:spPr bwMode="auto">
          <a:xfrm>
            <a:off x="1965958" y="5440680"/>
            <a:ext cx="4343400" cy="1097280"/>
          </a:xfrm>
        </p:spPr>
        <p:txBody>
          <a:bodyPr>
            <a:noAutofit/>
          </a:bodyPr>
          <a:lstStyle>
            <a:lvl1pPr marL="0" indent="0" algn="l">
              <a:lnSpc>
                <a:spcPct val="100000"/>
              </a:lnSpc>
              <a:spcBef>
                <a:spcPts val="0"/>
              </a:spcBef>
              <a:buNone/>
              <a:defRPr sz="16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4" name="Text Placeholder 7"/>
          <p:cNvSpPr>
            <a:spLocks noGrp="1"/>
          </p:cNvSpPr>
          <p:nvPr>
            <p:ph type="body" sz="quarter" idx="12" hasCustomPrompt="1"/>
          </p:nvPr>
        </p:nvSpPr>
        <p:spPr bwMode="gray">
          <a:xfrm>
            <a:off x="0" y="914400"/>
            <a:ext cx="1965960" cy="777240"/>
          </a:xfrm>
          <a:solidFill>
            <a:schemeClr val="accent1"/>
          </a:solidFill>
        </p:spPr>
        <p:txBody>
          <a:bodyPr lIns="274320" tIns="91440" rIns="91440" bIns="91440" anchor="ctr" anchorCtr="0">
            <a:normAutofit/>
          </a:bodyPr>
          <a:lstStyle>
            <a:lvl1pPr marL="0" indent="0">
              <a:spcBef>
                <a:spcPts val="0"/>
              </a:spcBef>
              <a:buFont typeface="Arial"/>
              <a:buNone/>
              <a:defRPr sz="1000" b="1" baseline="0">
                <a:solidFill>
                  <a:schemeClr val="bg1"/>
                </a:solidFill>
              </a:defRPr>
            </a:lvl1pPr>
            <a:lvl2pPr marL="0" indent="0">
              <a:spcBef>
                <a:spcPts val="0"/>
              </a:spcBef>
              <a:buFont typeface="Arial"/>
              <a:buNone/>
              <a:defRPr sz="1000" b="1">
                <a:solidFill>
                  <a:schemeClr val="bg1"/>
                </a:solidFill>
              </a:defRPr>
            </a:lvl2pPr>
            <a:lvl3pPr marL="0" indent="0">
              <a:spcBef>
                <a:spcPts val="0"/>
              </a:spcBef>
              <a:buFont typeface="Arial"/>
              <a:buNone/>
              <a:defRPr sz="1000" b="1">
                <a:solidFill>
                  <a:schemeClr val="bg1"/>
                </a:solidFill>
              </a:defRPr>
            </a:lvl3pPr>
            <a:lvl4pPr marL="0" indent="0">
              <a:spcBef>
                <a:spcPts val="0"/>
              </a:spcBef>
              <a:buFont typeface="Arial"/>
              <a:buNone/>
              <a:defRPr sz="1000" b="1">
                <a:solidFill>
                  <a:schemeClr val="bg1"/>
                </a:solidFill>
              </a:defRPr>
            </a:lvl4pPr>
            <a:lvl5pPr marL="0" indent="0">
              <a:spcBef>
                <a:spcPts val="0"/>
              </a:spcBef>
              <a:buFont typeface="Arial"/>
              <a:buNone/>
              <a:defRPr sz="1000" b="1">
                <a:solidFill>
                  <a:schemeClr val="bg1"/>
                </a:solidFill>
              </a:defRPr>
            </a:lvl5pPr>
          </a:lstStyle>
          <a:p>
            <a:pPr lvl="0"/>
            <a:r>
              <a:rPr lang="en-US" dirty="0" smtClean="0"/>
              <a:t>Business or Operating Unit/Franchise or Department</a:t>
            </a:r>
          </a:p>
        </p:txBody>
      </p:sp>
      <p:grpSp>
        <p:nvGrpSpPr>
          <p:cNvPr id="4" name="Group 3"/>
          <p:cNvGrpSpPr/>
          <p:nvPr userDrawn="1"/>
        </p:nvGrpSpPr>
        <p:grpSpPr>
          <a:xfrm>
            <a:off x="-137160" y="-137160"/>
            <a:ext cx="9418320" cy="7132320"/>
            <a:chOff x="-137160" y="-137160"/>
            <a:chExt cx="9418320" cy="7132320"/>
          </a:xfrm>
        </p:grpSpPr>
        <p:cxnSp>
          <p:nvCxnSpPr>
            <p:cNvPr id="8" name="Straight Connector 7"/>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918972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13716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918972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13716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22" name="Picture 21"/>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1917187135"/>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Title Slide - No Picture">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2" name="Title 1"/>
          <p:cNvSpPr>
            <a:spLocks noGrp="1"/>
          </p:cNvSpPr>
          <p:nvPr>
            <p:ph type="ctrTitle"/>
          </p:nvPr>
        </p:nvSpPr>
        <p:spPr bwMode="auto">
          <a:xfrm>
            <a:off x="1965960" y="2331720"/>
            <a:ext cx="6490654" cy="2286000"/>
          </a:xfrm>
        </p:spPr>
        <p:txBody>
          <a:bodyPr anchor="b" anchorCtr="0">
            <a:noAutofit/>
          </a:bodyPr>
          <a:lstStyle/>
          <a:p>
            <a:r>
              <a:rPr lang="en-US" smtClean="0"/>
              <a:t>Click to edit Master title style</a:t>
            </a:r>
            <a:endParaRPr lang="en-US" dirty="0"/>
          </a:p>
        </p:txBody>
      </p:sp>
      <p:sp>
        <p:nvSpPr>
          <p:cNvPr id="3" name="Subtitle 2"/>
          <p:cNvSpPr>
            <a:spLocks noGrp="1"/>
          </p:cNvSpPr>
          <p:nvPr>
            <p:ph type="subTitle" idx="1"/>
          </p:nvPr>
        </p:nvSpPr>
        <p:spPr bwMode="auto">
          <a:xfrm>
            <a:off x="1965960" y="4709161"/>
            <a:ext cx="6490654" cy="1324927"/>
          </a:xfrm>
        </p:spPr>
        <p:txBody>
          <a:bodyPr>
            <a:noAutofit/>
          </a:bodyPr>
          <a:lstStyle>
            <a:lvl1pPr marL="0" indent="0" algn="l">
              <a:lnSpc>
                <a:spcPct val="100000"/>
              </a:lnSpc>
              <a:spcBef>
                <a:spcPts val="0"/>
              </a:spcBef>
              <a:buNone/>
              <a:defRPr sz="16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4" name="Text Placeholder 7"/>
          <p:cNvSpPr>
            <a:spLocks noGrp="1"/>
          </p:cNvSpPr>
          <p:nvPr>
            <p:ph type="body" sz="quarter" idx="12" hasCustomPrompt="1"/>
          </p:nvPr>
        </p:nvSpPr>
        <p:spPr bwMode="gray">
          <a:xfrm>
            <a:off x="0" y="914400"/>
            <a:ext cx="1965960" cy="777240"/>
          </a:xfrm>
          <a:solidFill>
            <a:schemeClr val="accent1"/>
          </a:solidFill>
        </p:spPr>
        <p:txBody>
          <a:bodyPr lIns="274320" tIns="91440" rIns="91440" bIns="91440" anchor="ctr" anchorCtr="0">
            <a:normAutofit/>
          </a:bodyPr>
          <a:lstStyle>
            <a:lvl1pPr marL="0" indent="0">
              <a:spcBef>
                <a:spcPts val="0"/>
              </a:spcBef>
              <a:buFont typeface="Arial"/>
              <a:buNone/>
              <a:defRPr sz="1000" b="1" baseline="0">
                <a:solidFill>
                  <a:schemeClr val="bg1"/>
                </a:solidFill>
              </a:defRPr>
            </a:lvl1pPr>
            <a:lvl2pPr marL="0" indent="0">
              <a:spcBef>
                <a:spcPts val="0"/>
              </a:spcBef>
              <a:buFont typeface="Arial"/>
              <a:buNone/>
              <a:defRPr sz="1000" b="1">
                <a:solidFill>
                  <a:schemeClr val="bg1"/>
                </a:solidFill>
              </a:defRPr>
            </a:lvl2pPr>
            <a:lvl3pPr marL="0" indent="0">
              <a:spcBef>
                <a:spcPts val="0"/>
              </a:spcBef>
              <a:buFont typeface="Arial"/>
              <a:buNone/>
              <a:defRPr sz="1000" b="1">
                <a:solidFill>
                  <a:schemeClr val="bg1"/>
                </a:solidFill>
              </a:defRPr>
            </a:lvl3pPr>
            <a:lvl4pPr marL="0" indent="0">
              <a:spcBef>
                <a:spcPts val="0"/>
              </a:spcBef>
              <a:buFont typeface="Arial"/>
              <a:buNone/>
              <a:defRPr sz="1000" b="1">
                <a:solidFill>
                  <a:schemeClr val="bg1"/>
                </a:solidFill>
              </a:defRPr>
            </a:lvl4pPr>
            <a:lvl5pPr marL="0" indent="0">
              <a:spcBef>
                <a:spcPts val="0"/>
              </a:spcBef>
              <a:buFont typeface="Arial"/>
              <a:buNone/>
              <a:defRPr sz="1000" b="1">
                <a:solidFill>
                  <a:schemeClr val="bg1"/>
                </a:solidFill>
              </a:defRPr>
            </a:lvl5pPr>
          </a:lstStyle>
          <a:p>
            <a:pPr lvl="0"/>
            <a:r>
              <a:rPr lang="en-US" dirty="0" smtClean="0"/>
              <a:t>Business or Operating Unit/Franchise or Department</a:t>
            </a:r>
          </a:p>
        </p:txBody>
      </p:sp>
      <p:grpSp>
        <p:nvGrpSpPr>
          <p:cNvPr id="20" name="Group 19"/>
          <p:cNvGrpSpPr/>
          <p:nvPr userDrawn="1"/>
        </p:nvGrpSpPr>
        <p:grpSpPr>
          <a:xfrm>
            <a:off x="-137160" y="-137160"/>
            <a:ext cx="9418320" cy="7132320"/>
            <a:chOff x="-137160" y="-137160"/>
            <a:chExt cx="9418320" cy="7132320"/>
          </a:xfrm>
        </p:grpSpPr>
        <p:cxnSp>
          <p:nvCxnSpPr>
            <p:cNvPr id="22" name="Straight Connector 21"/>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918972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3716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a:off x="918972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a:off x="-13716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18" name="Picture 17"/>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341260489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452438" indent="-452438">
              <a:buSzPct val="100000"/>
              <a:buFont typeface="+mj-lt"/>
              <a:buAutoNum type="arabicPeriod"/>
              <a:defRPr/>
            </a:lvl1pPr>
            <a:lvl2pPr marL="684213" indent="-231775">
              <a:defRPr/>
            </a:lvl2pPr>
            <a:lvl3pPr marL="914400" indent="-230188">
              <a:defRPr/>
            </a:lvl3pPr>
            <a:lvl4pPr marL="1146175" indent="-231775">
              <a:defRPr/>
            </a:lvl4pPr>
            <a:lvl5pPr marL="1368425" indent="-22225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Dec 20 , 2018 MMS </a:t>
            </a:r>
            <a:endParaRPr/>
          </a:p>
        </p:txBody>
      </p:sp>
    </p:spTree>
    <p:extLst>
      <p:ext uri="{BB962C8B-B14F-4D97-AF65-F5344CB8AC3E}">
        <p14:creationId xmlns:p14="http://schemas.microsoft.com/office/powerpoint/2010/main" xmlns="" val="354285599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Dec 20 , 2018 MMS </a:t>
            </a:r>
            <a:endParaRPr/>
          </a:p>
        </p:txBody>
      </p:sp>
    </p:spTree>
    <p:extLst>
      <p:ext uri="{BB962C8B-B14F-4D97-AF65-F5344CB8AC3E}">
        <p14:creationId xmlns:p14="http://schemas.microsoft.com/office/powerpoint/2010/main" xmlns="" val="135511771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itle, Text and 1 Picture">
    <p:spTree>
      <p:nvGrpSpPr>
        <p:cNvPr id="1" name=""/>
        <p:cNvGrpSpPr/>
        <p:nvPr/>
      </p:nvGrpSpPr>
      <p:grpSpPr>
        <a:xfrm>
          <a:off x="0" y="0"/>
          <a:ext cx="0" cy="0"/>
          <a:chOff x="0" y="0"/>
          <a:chExt cx="0" cy="0"/>
        </a:xfrm>
      </p:grpSpPr>
      <p:sp>
        <p:nvSpPr>
          <p:cNvPr id="7" name="Text Placeholder 7"/>
          <p:cNvSpPr>
            <a:spLocks noGrp="1"/>
          </p:cNvSpPr>
          <p:nvPr>
            <p:ph type="body" sz="quarter" idx="13" hasCustomPrompt="1"/>
          </p:nvPr>
        </p:nvSpPr>
        <p:spPr>
          <a:xfrm>
            <a:off x="4663440" y="5623561"/>
            <a:ext cx="379476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8" name="Content Placeholder 2"/>
          <p:cNvSpPr>
            <a:spLocks noGrp="1"/>
          </p:cNvSpPr>
          <p:nvPr>
            <p:ph sz="half" idx="1"/>
          </p:nvPr>
        </p:nvSpPr>
        <p:spPr>
          <a:xfrm>
            <a:off x="685800" y="1508761"/>
            <a:ext cx="3794760" cy="4525328"/>
          </a:xfrm>
        </p:spPr>
        <p:txBody>
          <a:bodyPr>
            <a:normAutofit/>
          </a:bodyPr>
          <a:lstStyle>
            <a:lvl1pPr>
              <a:defRPr sz="24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85800" y="457200"/>
            <a:ext cx="7772400" cy="960120"/>
          </a:xfrm>
        </p:spPr>
        <p:txBody>
          <a:bodyPr/>
          <a:lstStyle/>
          <a:p>
            <a:r>
              <a:rPr lang="en-US" smtClean="0"/>
              <a:t>Click to edit Master title style</a:t>
            </a:r>
            <a:endParaRPr lang="en-US" dirty="0"/>
          </a:p>
        </p:txBody>
      </p:sp>
      <p:sp>
        <p:nvSpPr>
          <p:cNvPr id="3" name="Footer Placeholder 2"/>
          <p:cNvSpPr>
            <a:spLocks noGrp="1"/>
          </p:cNvSpPr>
          <p:nvPr>
            <p:ph type="ftr" sz="quarter" idx="15"/>
          </p:nvPr>
        </p:nvSpPr>
        <p:spPr/>
        <p:txBody>
          <a:bodyPr/>
          <a:lstStyle/>
          <a:p>
            <a:r>
              <a:rPr lang="en-US" smtClean="0">
                <a:solidFill>
                  <a:srgbClr val="000000"/>
                </a:solidFill>
              </a:rPr>
              <a:t>Dec 20 , 2018 MMS </a:t>
            </a:r>
            <a:endParaRPr>
              <a:solidFill>
                <a:srgbClr val="000000"/>
              </a:solidFill>
            </a:endParaRPr>
          </a:p>
        </p:txBody>
      </p:sp>
      <p:sp>
        <p:nvSpPr>
          <p:cNvPr id="11" name="Content Placeholder 2"/>
          <p:cNvSpPr>
            <a:spLocks noGrp="1"/>
          </p:cNvSpPr>
          <p:nvPr>
            <p:ph sz="half" idx="17" hasCustomPrompt="1"/>
          </p:nvPr>
        </p:nvSpPr>
        <p:spPr>
          <a:xfrm>
            <a:off x="4663440" y="1508761"/>
            <a:ext cx="3794760" cy="4023359"/>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Tree>
    <p:extLst>
      <p:ext uri="{BB962C8B-B14F-4D97-AF65-F5344CB8AC3E}">
        <p14:creationId xmlns:p14="http://schemas.microsoft.com/office/powerpoint/2010/main" xmlns="" val="216774157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itle and 1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7"/>
          <p:cNvSpPr>
            <a:spLocks noGrp="1"/>
          </p:cNvSpPr>
          <p:nvPr>
            <p:ph type="body" sz="quarter" idx="12" hasCustomPrompt="1"/>
          </p:nvPr>
        </p:nvSpPr>
        <p:spPr>
          <a:xfrm>
            <a:off x="685800" y="1508761"/>
            <a:ext cx="7772400" cy="453839"/>
          </a:xfrm>
        </p:spPr>
        <p:txBody>
          <a:bodyPr anchor="t" anchorCtr="0">
            <a:normAutofit/>
          </a:bodyPr>
          <a:lstStyle>
            <a:lvl1pPr marL="0" indent="0">
              <a:spcBef>
                <a:spcPts val="0"/>
              </a:spcBef>
              <a:buFont typeface="Arial"/>
              <a:buNone/>
              <a:defRPr sz="2400" b="0" baseline="0">
                <a:solidFill>
                  <a:srgbClr val="000000"/>
                </a:solidFill>
              </a:defRPr>
            </a:lvl1pPr>
            <a:lvl2pPr marL="0" indent="0">
              <a:spcBef>
                <a:spcPts val="0"/>
              </a:spcBef>
              <a:buFont typeface="Arial"/>
              <a:buNone/>
              <a:defRPr sz="2400" b="0">
                <a:solidFill>
                  <a:srgbClr val="000000"/>
                </a:solidFill>
              </a:defRPr>
            </a:lvl2pPr>
            <a:lvl3pPr marL="0" indent="0">
              <a:spcBef>
                <a:spcPts val="0"/>
              </a:spcBef>
              <a:buFont typeface="Arial"/>
              <a:buNone/>
              <a:defRPr sz="2400" b="0">
                <a:solidFill>
                  <a:srgbClr val="000000"/>
                </a:solidFill>
              </a:defRPr>
            </a:lvl3pPr>
            <a:lvl4pPr marL="0" indent="0">
              <a:spcBef>
                <a:spcPts val="0"/>
              </a:spcBef>
              <a:buFont typeface="Arial"/>
              <a:buNone/>
              <a:defRPr sz="2400" b="0">
                <a:solidFill>
                  <a:srgbClr val="000000"/>
                </a:solidFill>
              </a:defRPr>
            </a:lvl4pPr>
            <a:lvl5pPr marL="0" indent="0">
              <a:spcBef>
                <a:spcPts val="0"/>
              </a:spcBef>
              <a:buFont typeface="Arial"/>
              <a:buNone/>
              <a:defRPr sz="2400" b="0">
                <a:solidFill>
                  <a:srgbClr val="000000"/>
                </a:solidFill>
              </a:defRPr>
            </a:lvl5pPr>
          </a:lstStyle>
          <a:p>
            <a:pPr lvl="0"/>
            <a:r>
              <a:rPr lang="en-US" dirty="0" smtClean="0"/>
              <a:t>Optional picture title</a:t>
            </a:r>
          </a:p>
        </p:txBody>
      </p:sp>
      <p:sp>
        <p:nvSpPr>
          <p:cNvPr id="8" name="Text Placeholder 7"/>
          <p:cNvSpPr>
            <a:spLocks noGrp="1"/>
          </p:cNvSpPr>
          <p:nvPr>
            <p:ph type="body" sz="quarter" idx="13" hasCustomPrompt="1"/>
          </p:nvPr>
        </p:nvSpPr>
        <p:spPr>
          <a:xfrm>
            <a:off x="685800" y="5623561"/>
            <a:ext cx="777240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3" name="Footer Placeholder 2"/>
          <p:cNvSpPr>
            <a:spLocks noGrp="1"/>
          </p:cNvSpPr>
          <p:nvPr>
            <p:ph type="ftr" sz="quarter" idx="14"/>
          </p:nvPr>
        </p:nvSpPr>
        <p:spPr/>
        <p:txBody>
          <a:bodyPr/>
          <a:lstStyle/>
          <a:p>
            <a:r>
              <a:rPr lang="en-US" smtClean="0">
                <a:solidFill>
                  <a:srgbClr val="000000"/>
                </a:solidFill>
              </a:rPr>
              <a:t>Dec 20 , 2018 MMS </a:t>
            </a:r>
            <a:endParaRPr>
              <a:solidFill>
                <a:srgbClr val="000000"/>
              </a:solidFill>
            </a:endParaRPr>
          </a:p>
        </p:txBody>
      </p:sp>
      <p:sp>
        <p:nvSpPr>
          <p:cNvPr id="9" name="Content Placeholder 2"/>
          <p:cNvSpPr>
            <a:spLocks noGrp="1"/>
          </p:cNvSpPr>
          <p:nvPr>
            <p:ph sz="half" idx="17" hasCustomPrompt="1"/>
          </p:nvPr>
        </p:nvSpPr>
        <p:spPr>
          <a:xfrm>
            <a:off x="685800" y="2057400"/>
            <a:ext cx="777240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Tree>
    <p:extLst>
      <p:ext uri="{BB962C8B-B14F-4D97-AF65-F5344CB8AC3E}">
        <p14:creationId xmlns:p14="http://schemas.microsoft.com/office/powerpoint/2010/main" xmlns="" val="385416616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itle and 2 Pictures">
    <p:spTree>
      <p:nvGrpSpPr>
        <p:cNvPr id="1" name=""/>
        <p:cNvGrpSpPr/>
        <p:nvPr/>
      </p:nvGrpSpPr>
      <p:grpSpPr>
        <a:xfrm>
          <a:off x="0" y="0"/>
          <a:ext cx="0" cy="0"/>
          <a:chOff x="0" y="0"/>
          <a:chExt cx="0" cy="0"/>
        </a:xfrm>
      </p:grpSpPr>
      <p:sp>
        <p:nvSpPr>
          <p:cNvPr id="12" name="Text Placeholder 7"/>
          <p:cNvSpPr>
            <a:spLocks noGrp="1"/>
          </p:cNvSpPr>
          <p:nvPr>
            <p:ph type="body" sz="quarter" idx="13" hasCustomPrompt="1"/>
          </p:nvPr>
        </p:nvSpPr>
        <p:spPr>
          <a:xfrm>
            <a:off x="685800" y="5623561"/>
            <a:ext cx="379476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13" name="Text Placeholder 7"/>
          <p:cNvSpPr>
            <a:spLocks noGrp="1"/>
          </p:cNvSpPr>
          <p:nvPr>
            <p:ph type="body" sz="quarter" idx="15" hasCustomPrompt="1"/>
          </p:nvPr>
        </p:nvSpPr>
        <p:spPr>
          <a:xfrm>
            <a:off x="4663440" y="5623561"/>
            <a:ext cx="379476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9" name="Text Placeholder 7"/>
          <p:cNvSpPr>
            <a:spLocks noGrp="1"/>
          </p:cNvSpPr>
          <p:nvPr>
            <p:ph type="body" sz="quarter" idx="12" hasCustomPrompt="1"/>
          </p:nvPr>
        </p:nvSpPr>
        <p:spPr>
          <a:xfrm>
            <a:off x="685800" y="1508761"/>
            <a:ext cx="7772400" cy="453839"/>
          </a:xfrm>
        </p:spPr>
        <p:txBody>
          <a:bodyPr anchor="t" anchorCtr="0">
            <a:normAutofit/>
          </a:bodyPr>
          <a:lstStyle>
            <a:lvl1pPr marL="0" indent="0">
              <a:spcBef>
                <a:spcPts val="0"/>
              </a:spcBef>
              <a:buFont typeface="Arial"/>
              <a:buNone/>
              <a:defRPr sz="2400" b="0" baseline="0">
                <a:solidFill>
                  <a:srgbClr val="000000"/>
                </a:solidFill>
              </a:defRPr>
            </a:lvl1pPr>
            <a:lvl2pPr marL="0" indent="0">
              <a:spcBef>
                <a:spcPts val="0"/>
              </a:spcBef>
              <a:buFont typeface="Arial"/>
              <a:buNone/>
              <a:defRPr sz="2400" b="0">
                <a:solidFill>
                  <a:srgbClr val="000000"/>
                </a:solidFill>
              </a:defRPr>
            </a:lvl2pPr>
            <a:lvl3pPr marL="0" indent="0">
              <a:spcBef>
                <a:spcPts val="0"/>
              </a:spcBef>
              <a:buFont typeface="Arial"/>
              <a:buNone/>
              <a:defRPr sz="2400" b="0">
                <a:solidFill>
                  <a:srgbClr val="000000"/>
                </a:solidFill>
              </a:defRPr>
            </a:lvl3pPr>
            <a:lvl4pPr marL="0" indent="0">
              <a:spcBef>
                <a:spcPts val="0"/>
              </a:spcBef>
              <a:buFont typeface="Arial"/>
              <a:buNone/>
              <a:defRPr sz="2400" b="0">
                <a:solidFill>
                  <a:srgbClr val="000000"/>
                </a:solidFill>
              </a:defRPr>
            </a:lvl4pPr>
            <a:lvl5pPr marL="0" indent="0">
              <a:spcBef>
                <a:spcPts val="0"/>
              </a:spcBef>
              <a:buFont typeface="Arial"/>
              <a:buNone/>
              <a:defRPr sz="2400" b="0">
                <a:solidFill>
                  <a:srgbClr val="000000"/>
                </a:solidFill>
              </a:defRPr>
            </a:lvl5pPr>
          </a:lstStyle>
          <a:p>
            <a:pPr lvl="0"/>
            <a:r>
              <a:rPr lang="en-US" dirty="0" smtClean="0"/>
              <a:t>Optional picture title</a:t>
            </a:r>
          </a:p>
        </p:txBody>
      </p:sp>
      <p:sp>
        <p:nvSpPr>
          <p:cNvPr id="3" name="Footer Placeholder 2"/>
          <p:cNvSpPr>
            <a:spLocks noGrp="1"/>
          </p:cNvSpPr>
          <p:nvPr>
            <p:ph type="ftr" sz="quarter" idx="16"/>
          </p:nvPr>
        </p:nvSpPr>
        <p:spPr/>
        <p:txBody>
          <a:bodyPr/>
          <a:lstStyle/>
          <a:p>
            <a:r>
              <a:rPr lang="en-US" smtClean="0">
                <a:solidFill>
                  <a:srgbClr val="000000"/>
                </a:solidFill>
              </a:rPr>
              <a:t>Dec 20 , 2018 MMS </a:t>
            </a:r>
            <a:endParaRPr>
              <a:solidFill>
                <a:srgbClr val="000000"/>
              </a:solidFill>
            </a:endParaRPr>
          </a:p>
        </p:txBody>
      </p:sp>
      <p:sp>
        <p:nvSpPr>
          <p:cNvPr id="14" name="Content Placeholder 2"/>
          <p:cNvSpPr>
            <a:spLocks noGrp="1"/>
          </p:cNvSpPr>
          <p:nvPr>
            <p:ph sz="half" idx="18" hasCustomPrompt="1"/>
          </p:nvPr>
        </p:nvSpPr>
        <p:spPr>
          <a:xfrm>
            <a:off x="685800" y="2057400"/>
            <a:ext cx="379476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
        <p:nvSpPr>
          <p:cNvPr id="15" name="Content Placeholder 2"/>
          <p:cNvSpPr>
            <a:spLocks noGrp="1"/>
          </p:cNvSpPr>
          <p:nvPr>
            <p:ph sz="half" idx="19" hasCustomPrompt="1"/>
          </p:nvPr>
        </p:nvSpPr>
        <p:spPr>
          <a:xfrm>
            <a:off x="4663440" y="2057400"/>
            <a:ext cx="379476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Tree>
    <p:extLst>
      <p:ext uri="{BB962C8B-B14F-4D97-AF65-F5344CB8AC3E}">
        <p14:creationId xmlns:p14="http://schemas.microsoft.com/office/powerpoint/2010/main" xmlns="" val="15142904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itle and 3 Pictures">
    <p:spTree>
      <p:nvGrpSpPr>
        <p:cNvPr id="1" name=""/>
        <p:cNvGrpSpPr/>
        <p:nvPr/>
      </p:nvGrpSpPr>
      <p:grpSpPr>
        <a:xfrm>
          <a:off x="0" y="0"/>
          <a:ext cx="0" cy="0"/>
          <a:chOff x="0" y="0"/>
          <a:chExt cx="0" cy="0"/>
        </a:xfrm>
      </p:grpSpPr>
      <p:sp>
        <p:nvSpPr>
          <p:cNvPr id="16" name="Text Placeholder 7"/>
          <p:cNvSpPr>
            <a:spLocks noGrp="1"/>
          </p:cNvSpPr>
          <p:nvPr>
            <p:ph type="body" sz="quarter" idx="13" hasCustomPrompt="1"/>
          </p:nvPr>
        </p:nvSpPr>
        <p:spPr>
          <a:xfrm>
            <a:off x="685800" y="5623561"/>
            <a:ext cx="246888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17" name="Text Placeholder 7"/>
          <p:cNvSpPr>
            <a:spLocks noGrp="1"/>
          </p:cNvSpPr>
          <p:nvPr>
            <p:ph type="body" sz="quarter" idx="18" hasCustomPrompt="1"/>
          </p:nvPr>
        </p:nvSpPr>
        <p:spPr>
          <a:xfrm>
            <a:off x="3337560" y="5623561"/>
            <a:ext cx="246888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18" name="Text Placeholder 7"/>
          <p:cNvSpPr>
            <a:spLocks noGrp="1"/>
          </p:cNvSpPr>
          <p:nvPr>
            <p:ph type="body" sz="quarter" idx="19" hasCustomPrompt="1"/>
          </p:nvPr>
        </p:nvSpPr>
        <p:spPr>
          <a:xfrm>
            <a:off x="5989320" y="5623561"/>
            <a:ext cx="246888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4" name="Title 3"/>
          <p:cNvSpPr>
            <a:spLocks noGrp="1"/>
          </p:cNvSpPr>
          <p:nvPr>
            <p:ph type="title"/>
          </p:nvPr>
        </p:nvSpPr>
        <p:spPr/>
        <p:txBody>
          <a:bodyPr/>
          <a:lstStyle/>
          <a:p>
            <a:r>
              <a:rPr lang="en-US" smtClean="0"/>
              <a:t>Click to edit Master title style</a:t>
            </a:r>
            <a:endParaRPr lang="en-US" dirty="0"/>
          </a:p>
        </p:txBody>
      </p:sp>
      <p:sp>
        <p:nvSpPr>
          <p:cNvPr id="12" name="Text Placeholder 7"/>
          <p:cNvSpPr>
            <a:spLocks noGrp="1"/>
          </p:cNvSpPr>
          <p:nvPr>
            <p:ph type="body" sz="quarter" idx="12" hasCustomPrompt="1"/>
          </p:nvPr>
        </p:nvSpPr>
        <p:spPr>
          <a:xfrm>
            <a:off x="685800" y="1508761"/>
            <a:ext cx="7772400" cy="453839"/>
          </a:xfrm>
        </p:spPr>
        <p:txBody>
          <a:bodyPr anchor="t" anchorCtr="0">
            <a:normAutofit/>
          </a:bodyPr>
          <a:lstStyle>
            <a:lvl1pPr marL="0" indent="0">
              <a:spcBef>
                <a:spcPts val="0"/>
              </a:spcBef>
              <a:buFont typeface="Arial"/>
              <a:buNone/>
              <a:defRPr sz="2400" b="0" baseline="0">
                <a:solidFill>
                  <a:srgbClr val="000000"/>
                </a:solidFill>
              </a:defRPr>
            </a:lvl1pPr>
            <a:lvl2pPr marL="0" indent="0">
              <a:spcBef>
                <a:spcPts val="0"/>
              </a:spcBef>
              <a:buFont typeface="Arial"/>
              <a:buNone/>
              <a:defRPr sz="2400" b="0">
                <a:solidFill>
                  <a:srgbClr val="000000"/>
                </a:solidFill>
              </a:defRPr>
            </a:lvl2pPr>
            <a:lvl3pPr marL="0" indent="0">
              <a:spcBef>
                <a:spcPts val="0"/>
              </a:spcBef>
              <a:buFont typeface="Arial"/>
              <a:buNone/>
              <a:defRPr sz="2400" b="0">
                <a:solidFill>
                  <a:srgbClr val="000000"/>
                </a:solidFill>
              </a:defRPr>
            </a:lvl3pPr>
            <a:lvl4pPr marL="0" indent="0">
              <a:spcBef>
                <a:spcPts val="0"/>
              </a:spcBef>
              <a:buFont typeface="Arial"/>
              <a:buNone/>
              <a:defRPr sz="2400" b="0">
                <a:solidFill>
                  <a:srgbClr val="000000"/>
                </a:solidFill>
              </a:defRPr>
            </a:lvl4pPr>
            <a:lvl5pPr marL="0" indent="0">
              <a:spcBef>
                <a:spcPts val="0"/>
              </a:spcBef>
              <a:buFont typeface="Arial"/>
              <a:buNone/>
              <a:defRPr sz="2400" b="0">
                <a:solidFill>
                  <a:srgbClr val="000000"/>
                </a:solidFill>
              </a:defRPr>
            </a:lvl5pPr>
          </a:lstStyle>
          <a:p>
            <a:pPr lvl="0"/>
            <a:r>
              <a:rPr lang="en-US" dirty="0" smtClean="0"/>
              <a:t>Optional picture title</a:t>
            </a:r>
          </a:p>
        </p:txBody>
      </p:sp>
      <p:sp>
        <p:nvSpPr>
          <p:cNvPr id="2" name="Footer Placeholder 1"/>
          <p:cNvSpPr>
            <a:spLocks noGrp="1"/>
          </p:cNvSpPr>
          <p:nvPr>
            <p:ph type="ftr" sz="quarter" idx="20"/>
          </p:nvPr>
        </p:nvSpPr>
        <p:spPr/>
        <p:txBody>
          <a:bodyPr/>
          <a:lstStyle/>
          <a:p>
            <a:r>
              <a:rPr lang="en-US" smtClean="0">
                <a:solidFill>
                  <a:srgbClr val="000000"/>
                </a:solidFill>
              </a:rPr>
              <a:t>Dec 20 , 2018 MMS </a:t>
            </a:r>
            <a:endParaRPr>
              <a:solidFill>
                <a:srgbClr val="000000"/>
              </a:solidFill>
            </a:endParaRPr>
          </a:p>
        </p:txBody>
      </p:sp>
      <p:sp>
        <p:nvSpPr>
          <p:cNvPr id="19" name="Content Placeholder 2"/>
          <p:cNvSpPr>
            <a:spLocks noGrp="1"/>
          </p:cNvSpPr>
          <p:nvPr>
            <p:ph sz="half" idx="22" hasCustomPrompt="1"/>
          </p:nvPr>
        </p:nvSpPr>
        <p:spPr>
          <a:xfrm>
            <a:off x="685800" y="2057400"/>
            <a:ext cx="246888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
        <p:nvSpPr>
          <p:cNvPr id="20" name="Content Placeholder 2"/>
          <p:cNvSpPr>
            <a:spLocks noGrp="1"/>
          </p:cNvSpPr>
          <p:nvPr>
            <p:ph sz="half" idx="23" hasCustomPrompt="1"/>
          </p:nvPr>
        </p:nvSpPr>
        <p:spPr>
          <a:xfrm>
            <a:off x="3337560" y="2057400"/>
            <a:ext cx="246888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
        <p:nvSpPr>
          <p:cNvPr id="21" name="Content Placeholder 2"/>
          <p:cNvSpPr>
            <a:spLocks noGrp="1"/>
          </p:cNvSpPr>
          <p:nvPr>
            <p:ph sz="half" idx="24" hasCustomPrompt="1"/>
          </p:nvPr>
        </p:nvSpPr>
        <p:spPr>
          <a:xfrm>
            <a:off x="5989320" y="2057400"/>
            <a:ext cx="246888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Tree>
    <p:extLst>
      <p:ext uri="{BB962C8B-B14F-4D97-AF65-F5344CB8AC3E}">
        <p14:creationId xmlns:p14="http://schemas.microsoft.com/office/powerpoint/2010/main" xmlns="" val="318362344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12" name="Title 1"/>
          <p:cNvSpPr>
            <a:spLocks noGrp="1"/>
          </p:cNvSpPr>
          <p:nvPr>
            <p:ph type="ctrTitle"/>
          </p:nvPr>
        </p:nvSpPr>
        <p:spPr>
          <a:xfrm>
            <a:off x="1965960" y="4389120"/>
            <a:ext cx="6490654" cy="960120"/>
          </a:xfrm>
        </p:spPr>
        <p:txBody>
          <a:bodyPr anchor="b" anchorCtr="0">
            <a:noAutofit/>
          </a:bodyPr>
          <a:lstStyle/>
          <a:p>
            <a:r>
              <a:rPr lang="en-US" smtClean="0"/>
              <a:t>Click to edit Master title style</a:t>
            </a:r>
            <a:endParaRPr lang="en-US" dirty="0"/>
          </a:p>
        </p:txBody>
      </p:sp>
      <p:sp>
        <p:nvSpPr>
          <p:cNvPr id="13" name="Subtitle 2"/>
          <p:cNvSpPr>
            <a:spLocks noGrp="1"/>
          </p:cNvSpPr>
          <p:nvPr>
            <p:ph type="subTitle" idx="1"/>
          </p:nvPr>
        </p:nvSpPr>
        <p:spPr>
          <a:xfrm>
            <a:off x="1965960" y="5440680"/>
            <a:ext cx="4343400" cy="1097280"/>
          </a:xfrm>
        </p:spPr>
        <p:txBody>
          <a:bodyPr>
            <a:noAutofit/>
          </a:bodyPr>
          <a:lstStyle>
            <a:lvl1pPr marL="0" indent="0" algn="l">
              <a:lnSpc>
                <a:spcPct val="100000"/>
              </a:lnSpc>
              <a:spcBef>
                <a:spcPts val="0"/>
              </a:spcBef>
              <a:buNone/>
              <a:defRPr sz="16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grpSp>
        <p:nvGrpSpPr>
          <p:cNvPr id="3" name="Group 2"/>
          <p:cNvGrpSpPr/>
          <p:nvPr userDrawn="1"/>
        </p:nvGrpSpPr>
        <p:grpSpPr>
          <a:xfrm>
            <a:off x="1508857" y="-137160"/>
            <a:ext cx="6949343" cy="7132320"/>
            <a:chOff x="1508857" y="-137160"/>
            <a:chExt cx="6949343" cy="7132320"/>
          </a:xfrm>
        </p:grpSpPr>
        <p:cxnSp>
          <p:nvCxnSpPr>
            <p:cNvPr id="25" name="Straight Connector 24"/>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
        <p:nvSpPr>
          <p:cNvPr id="15" name="Picture Placeholder 4"/>
          <p:cNvSpPr>
            <a:spLocks noGrp="1"/>
          </p:cNvSpPr>
          <p:nvPr>
            <p:ph type="pic" sz="quarter" idx="13" hasCustomPrompt="1"/>
          </p:nvPr>
        </p:nvSpPr>
        <p:spPr bwMode="hidden">
          <a:xfrm>
            <a:off x="685800" y="455613"/>
            <a:ext cx="7770813" cy="3794760"/>
          </a:xfrm>
          <a:solidFill>
            <a:srgbClr val="CCCCCC"/>
          </a:solidFill>
        </p:spPr>
        <p:txBody>
          <a:bodyPr anchor="ctr" anchorCtr="0">
            <a:normAutofit/>
          </a:bodyPr>
          <a:lstStyle>
            <a:lvl1pPr marL="0" indent="0" algn="ctr">
              <a:buNone/>
              <a:defRPr sz="1200" baseline="0"/>
            </a:lvl1pPr>
          </a:lstStyle>
          <a:p>
            <a:r>
              <a:rPr lang="en-US" dirty="0" smtClean="0"/>
              <a:t>Insert picture. Get approved pictures at http://www.novartisbrandlab.com/resources/library</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417344310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Section Header - No Pictur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12" name="Title 1"/>
          <p:cNvSpPr>
            <a:spLocks noGrp="1"/>
          </p:cNvSpPr>
          <p:nvPr>
            <p:ph type="ctrTitle"/>
          </p:nvPr>
        </p:nvSpPr>
        <p:spPr>
          <a:xfrm>
            <a:off x="1965960" y="2331720"/>
            <a:ext cx="6490654" cy="2286000"/>
          </a:xfrm>
        </p:spPr>
        <p:txBody>
          <a:bodyPr anchor="b" anchorCtr="0">
            <a:noAutofit/>
          </a:bodyPr>
          <a:lstStyle/>
          <a:p>
            <a:r>
              <a:rPr lang="en-US" smtClean="0"/>
              <a:t>Click to edit Master title style</a:t>
            </a:r>
            <a:endParaRPr lang="en-US" dirty="0"/>
          </a:p>
        </p:txBody>
      </p:sp>
      <p:sp>
        <p:nvSpPr>
          <p:cNvPr id="13" name="Subtitle 2"/>
          <p:cNvSpPr>
            <a:spLocks noGrp="1"/>
          </p:cNvSpPr>
          <p:nvPr>
            <p:ph type="subTitle" idx="1"/>
          </p:nvPr>
        </p:nvSpPr>
        <p:spPr>
          <a:xfrm>
            <a:off x="1965960" y="4709161"/>
            <a:ext cx="6490654" cy="1324927"/>
          </a:xfrm>
        </p:spPr>
        <p:txBody>
          <a:bodyPr>
            <a:noAutofit/>
          </a:bodyPr>
          <a:lstStyle>
            <a:lvl1pPr marL="0" indent="0" algn="l">
              <a:lnSpc>
                <a:spcPct val="100000"/>
              </a:lnSpc>
              <a:spcBef>
                <a:spcPts val="0"/>
              </a:spcBef>
              <a:buNone/>
              <a:defRPr sz="16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grpSp>
        <p:nvGrpSpPr>
          <p:cNvPr id="3" name="Group 2"/>
          <p:cNvGrpSpPr/>
          <p:nvPr userDrawn="1"/>
        </p:nvGrpSpPr>
        <p:grpSpPr>
          <a:xfrm>
            <a:off x="1508857" y="-137160"/>
            <a:ext cx="6949343" cy="7132320"/>
            <a:chOff x="1508857" y="-137160"/>
            <a:chExt cx="6949343" cy="7132320"/>
          </a:xfrm>
        </p:grpSpPr>
        <p:cxnSp>
          <p:nvCxnSpPr>
            <p:cNvPr id="25" name="Straight Connector 24"/>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14" name="Picture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3138223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End Slide - No Pictur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6" name="Title 1"/>
          <p:cNvSpPr txBox="1">
            <a:spLocks/>
          </p:cNvSpPr>
          <p:nvPr userDrawn="1"/>
        </p:nvSpPr>
        <p:spPr>
          <a:xfrm>
            <a:off x="1965959" y="2331720"/>
            <a:ext cx="6492241" cy="22860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nSpc>
                <a:spcPct val="95000"/>
              </a:lnSpc>
            </a:pPr>
            <a:r>
              <a:rPr lang="en-US" dirty="0" smtClean="0">
                <a:solidFill>
                  <a:srgbClr val="000000"/>
                </a:solidFill>
              </a:rPr>
              <a:t>Thank you</a:t>
            </a:r>
            <a:endParaRPr lang="en-US" dirty="0">
              <a:solidFill>
                <a:srgbClr val="000000"/>
              </a:solidFill>
            </a:endParaRPr>
          </a:p>
        </p:txBody>
      </p:sp>
      <p:grpSp>
        <p:nvGrpSpPr>
          <p:cNvPr id="18" name="Group 17"/>
          <p:cNvGrpSpPr/>
          <p:nvPr userDrawn="1"/>
        </p:nvGrpSpPr>
        <p:grpSpPr>
          <a:xfrm>
            <a:off x="1508857" y="-137160"/>
            <a:ext cx="6949343" cy="7132320"/>
            <a:chOff x="1508857" y="-137160"/>
            <a:chExt cx="6949343" cy="7132320"/>
          </a:xfrm>
        </p:grpSpPr>
        <p:cxnSp>
          <p:nvCxnSpPr>
            <p:cNvPr id="19" name="Straight Connector 18"/>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14" name="Picture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81145184"/>
      </p:ext>
    </p:extLst>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Dec 20 , 2018 MMS </a:t>
            </a:r>
            <a:endParaRPr/>
          </a:p>
        </p:txBody>
      </p:sp>
    </p:spTree>
    <p:extLst>
      <p:ext uri="{BB962C8B-B14F-4D97-AF65-F5344CB8AC3E}">
        <p14:creationId xmlns:p14="http://schemas.microsoft.com/office/powerpoint/2010/main" xmlns="" val="283343184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Dec 20 , 2018 MMS </a:t>
            </a:r>
            <a:endParaRPr/>
          </a:p>
        </p:txBody>
      </p:sp>
    </p:spTree>
    <p:extLst>
      <p:ext uri="{BB962C8B-B14F-4D97-AF65-F5344CB8AC3E}">
        <p14:creationId xmlns:p14="http://schemas.microsoft.com/office/powerpoint/2010/main" xmlns="" val="356317642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7" name="Title 1"/>
          <p:cNvSpPr txBox="1">
            <a:spLocks/>
          </p:cNvSpPr>
          <p:nvPr userDrawn="1"/>
        </p:nvSpPr>
        <p:spPr>
          <a:xfrm>
            <a:off x="1965959" y="4389120"/>
            <a:ext cx="6492241" cy="96012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nSpc>
                <a:spcPct val="95000"/>
              </a:lnSpc>
            </a:pPr>
            <a:r>
              <a:rPr lang="en-US" dirty="0" smtClean="0">
                <a:solidFill>
                  <a:srgbClr val="000000"/>
                </a:solidFill>
              </a:rPr>
              <a:t>Thank you</a:t>
            </a:r>
            <a:endParaRPr lang="en-US" dirty="0">
              <a:solidFill>
                <a:srgbClr val="000000"/>
              </a:solidFill>
            </a:endParaRPr>
          </a:p>
        </p:txBody>
      </p:sp>
      <p:sp>
        <p:nvSpPr>
          <p:cNvPr id="10" name="Picture Placeholder 4"/>
          <p:cNvSpPr>
            <a:spLocks noGrp="1"/>
          </p:cNvSpPr>
          <p:nvPr>
            <p:ph type="pic" sz="quarter" idx="13" hasCustomPrompt="1"/>
          </p:nvPr>
        </p:nvSpPr>
        <p:spPr bwMode="hidden">
          <a:xfrm>
            <a:off x="685800" y="455613"/>
            <a:ext cx="7770813" cy="3794760"/>
          </a:xfrm>
          <a:solidFill>
            <a:srgbClr val="CCCCCC"/>
          </a:solidFill>
        </p:spPr>
        <p:txBody>
          <a:bodyPr anchor="ctr" anchorCtr="0">
            <a:normAutofit/>
          </a:bodyPr>
          <a:lstStyle>
            <a:lvl1pPr marL="0" indent="0" algn="ctr">
              <a:buNone/>
              <a:defRPr sz="1200" baseline="0"/>
            </a:lvl1pPr>
          </a:lstStyle>
          <a:p>
            <a:r>
              <a:rPr lang="en-US" dirty="0" smtClean="0"/>
              <a:t>Insert picture. Get approved pictures at http://www.novartisbrandlab.com/resources/library</a:t>
            </a:r>
          </a:p>
        </p:txBody>
      </p:sp>
      <p:grpSp>
        <p:nvGrpSpPr>
          <p:cNvPr id="13" name="Group 12"/>
          <p:cNvGrpSpPr/>
          <p:nvPr userDrawn="1"/>
        </p:nvGrpSpPr>
        <p:grpSpPr>
          <a:xfrm>
            <a:off x="1508857" y="-137160"/>
            <a:ext cx="6949343" cy="7132320"/>
            <a:chOff x="1508857" y="-137160"/>
            <a:chExt cx="6949343" cy="7132320"/>
          </a:xfrm>
        </p:grpSpPr>
        <p:cxnSp>
          <p:nvCxnSpPr>
            <p:cNvPr id="14" name="Straight Connector 13"/>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20" name="Picture 19"/>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58566971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End Slide - No Pictur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6" name="Title 1"/>
          <p:cNvSpPr txBox="1">
            <a:spLocks/>
          </p:cNvSpPr>
          <p:nvPr userDrawn="1"/>
        </p:nvSpPr>
        <p:spPr>
          <a:xfrm>
            <a:off x="1965959" y="2331720"/>
            <a:ext cx="6492241" cy="22860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nSpc>
                <a:spcPct val="95000"/>
              </a:lnSpc>
            </a:pPr>
            <a:r>
              <a:rPr lang="en-US" dirty="0" smtClean="0">
                <a:solidFill>
                  <a:srgbClr val="000000"/>
                </a:solidFill>
              </a:rPr>
              <a:t>Thank you</a:t>
            </a:r>
            <a:endParaRPr lang="en-US" dirty="0">
              <a:solidFill>
                <a:srgbClr val="000000"/>
              </a:solidFill>
            </a:endParaRPr>
          </a:p>
        </p:txBody>
      </p:sp>
      <p:grpSp>
        <p:nvGrpSpPr>
          <p:cNvPr id="18" name="Group 17"/>
          <p:cNvGrpSpPr/>
          <p:nvPr userDrawn="1"/>
        </p:nvGrpSpPr>
        <p:grpSpPr>
          <a:xfrm>
            <a:off x="1508857" y="-137160"/>
            <a:ext cx="6949343" cy="7132320"/>
            <a:chOff x="1508857" y="-137160"/>
            <a:chExt cx="6949343" cy="7132320"/>
          </a:xfrm>
        </p:grpSpPr>
        <p:cxnSp>
          <p:nvCxnSpPr>
            <p:cNvPr id="19" name="Straight Connector 18"/>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14" name="Picture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910739874"/>
      </p:ext>
    </p:extLst>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userDrawn="1">
  <p:cSld name="7_Title_only">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extLst>
              <p:ext uri="{D42A27DB-BD31-4B8C-83A1-F6EECF244321}">
                <p14:modId xmlns:p14="http://schemas.microsoft.com/office/powerpoint/2010/main" xmlns="" val="3075315924"/>
              </p:ext>
            </p:extLst>
          </p:nvPr>
        </p:nvGraphicFramePr>
        <p:xfrm>
          <a:off x="1589" y="1589"/>
          <a:ext cx="1587" cy="1587"/>
        </p:xfrm>
        <a:graphic>
          <a:graphicData uri="http://schemas.openxmlformats.org/presentationml/2006/ole">
            <p:oleObj spid="_x0000_s43458" name="think-cell Folie" r:id="rId3" imgW="360" imgH="360" progId="">
              <p:embed/>
            </p:oleObj>
          </a:graphicData>
        </a:graphic>
      </p:graphicFrame>
      <p:sp>
        <p:nvSpPr>
          <p:cNvPr id="2" name="Title 1"/>
          <p:cNvSpPr>
            <a:spLocks noGrp="1"/>
          </p:cNvSpPr>
          <p:nvPr>
            <p:ph type="title" hasCustomPrompt="1"/>
          </p:nvPr>
        </p:nvSpPr>
        <p:spPr>
          <a:xfrm>
            <a:off x="468009" y="262800"/>
            <a:ext cx="8200409" cy="504000"/>
          </a:xfrm>
        </p:spPr>
        <p:txBody>
          <a:bodyPr anchor="t" anchorCtr="0"/>
          <a:lstStyle>
            <a:lvl1pPr>
              <a:defRPr sz="2500" b="0">
                <a:solidFill>
                  <a:schemeClr val="accent1"/>
                </a:solidFill>
              </a:defRPr>
            </a:lvl1pPr>
          </a:lstStyle>
          <a:p>
            <a:r>
              <a:rPr lang="en-US" dirty="0" smtClean="0"/>
              <a:t>Click to add title</a:t>
            </a:r>
            <a:endParaRPr lang="en-GB" dirty="0"/>
          </a:p>
        </p:txBody>
      </p:sp>
      <p:sp>
        <p:nvSpPr>
          <p:cNvPr id="19" name="Subtitle 2"/>
          <p:cNvSpPr>
            <a:spLocks noGrp="1"/>
          </p:cNvSpPr>
          <p:nvPr>
            <p:ph type="subTitle" idx="14" hasCustomPrompt="1"/>
          </p:nvPr>
        </p:nvSpPr>
        <p:spPr>
          <a:xfrm>
            <a:off x="484041" y="720003"/>
            <a:ext cx="8184368" cy="360040"/>
          </a:xfrm>
        </p:spPr>
        <p:txBody>
          <a:bodyPr/>
          <a:lstStyle>
            <a:lvl1pPr marL="0" indent="0" algn="l">
              <a:spcBef>
                <a:spcPts val="0"/>
              </a:spcBef>
              <a:buNone/>
              <a:defRPr sz="1800" b="0" i="1">
                <a:solidFill>
                  <a:schemeClr val="accent1"/>
                </a:solidFill>
              </a:defRPr>
            </a:lvl1pPr>
            <a:lvl2pPr marL="406771" indent="0" algn="ctr">
              <a:buNone/>
              <a:defRPr>
                <a:solidFill>
                  <a:schemeClr val="tx1">
                    <a:tint val="75000"/>
                  </a:schemeClr>
                </a:solidFill>
              </a:defRPr>
            </a:lvl2pPr>
            <a:lvl3pPr marL="813542" indent="0" algn="ctr">
              <a:buNone/>
              <a:defRPr>
                <a:solidFill>
                  <a:schemeClr val="tx1">
                    <a:tint val="75000"/>
                  </a:schemeClr>
                </a:solidFill>
              </a:defRPr>
            </a:lvl3pPr>
            <a:lvl4pPr marL="1220313" indent="0" algn="ctr">
              <a:buNone/>
              <a:defRPr>
                <a:solidFill>
                  <a:schemeClr val="tx1">
                    <a:tint val="75000"/>
                  </a:schemeClr>
                </a:solidFill>
              </a:defRPr>
            </a:lvl4pPr>
            <a:lvl5pPr marL="1627083" indent="0" algn="ctr">
              <a:buNone/>
              <a:defRPr>
                <a:solidFill>
                  <a:schemeClr val="tx1">
                    <a:tint val="75000"/>
                  </a:schemeClr>
                </a:solidFill>
              </a:defRPr>
            </a:lvl5pPr>
            <a:lvl6pPr marL="2033854" indent="0" algn="ctr">
              <a:buNone/>
              <a:defRPr>
                <a:solidFill>
                  <a:schemeClr val="tx1">
                    <a:tint val="75000"/>
                  </a:schemeClr>
                </a:solidFill>
              </a:defRPr>
            </a:lvl6pPr>
            <a:lvl7pPr marL="2440625" indent="0" algn="ctr">
              <a:buNone/>
              <a:defRPr>
                <a:solidFill>
                  <a:schemeClr val="tx1">
                    <a:tint val="75000"/>
                  </a:schemeClr>
                </a:solidFill>
              </a:defRPr>
            </a:lvl7pPr>
            <a:lvl8pPr marL="2847396" indent="0" algn="ctr">
              <a:buNone/>
              <a:defRPr>
                <a:solidFill>
                  <a:schemeClr val="tx1">
                    <a:tint val="75000"/>
                  </a:schemeClr>
                </a:solidFill>
              </a:defRPr>
            </a:lvl8pPr>
            <a:lvl9pPr marL="3254167" indent="0" algn="ctr">
              <a:buNone/>
              <a:defRPr>
                <a:solidFill>
                  <a:schemeClr val="tx1">
                    <a:tint val="75000"/>
                  </a:schemeClr>
                </a:solidFill>
              </a:defRPr>
            </a:lvl9pPr>
          </a:lstStyle>
          <a:p>
            <a:r>
              <a:rPr lang="en-US" dirty="0" smtClean="0"/>
              <a:t>Click to add title</a:t>
            </a:r>
            <a:endParaRPr lang="en-GB" dirty="0"/>
          </a:p>
        </p:txBody>
      </p:sp>
      <p:sp>
        <p:nvSpPr>
          <p:cNvPr id="11" name="Slide Number Placeholder 5"/>
          <p:cNvSpPr>
            <a:spLocks noGrp="1"/>
          </p:cNvSpPr>
          <p:nvPr>
            <p:ph type="sldNum" sz="quarter" idx="4"/>
          </p:nvPr>
        </p:nvSpPr>
        <p:spPr>
          <a:xfrm>
            <a:off x="488582" y="6388479"/>
            <a:ext cx="417353" cy="216000"/>
          </a:xfrm>
          <a:prstGeom prst="rect">
            <a:avLst/>
          </a:prstGeom>
        </p:spPr>
        <p:txBody>
          <a:bodyPr vert="horz" lIns="36000" tIns="36000" rIns="36000" bIns="36000" rtlCol="0" anchor="b" anchorCtr="0"/>
          <a:lstStyle>
            <a:lvl1pPr algn="r">
              <a:defRPr sz="1200">
                <a:solidFill>
                  <a:schemeClr val="bg1">
                    <a:lumMod val="50000"/>
                  </a:schemeClr>
                </a:solidFill>
              </a:defRPr>
            </a:lvl1pPr>
          </a:lstStyle>
          <a:p>
            <a:fld id="{E48BF389-BF1B-47D7-ACBF-5A81C5C161EF}" type="slidenum">
              <a:rPr lang="en-GB" smtClean="0">
                <a:solidFill>
                  <a:srgbClr val="FFFFFF">
                    <a:lumMod val="50000"/>
                  </a:srgbClr>
                </a:solidFill>
              </a:rPr>
              <a:pPr/>
              <a:t>‹#›</a:t>
            </a:fld>
            <a:endParaRPr lang="en-GB" dirty="0">
              <a:solidFill>
                <a:srgbClr val="FFFFFF">
                  <a:lumMod val="50000"/>
                </a:srgbClr>
              </a:solidFill>
            </a:endParaRPr>
          </a:p>
        </p:txBody>
      </p:sp>
      <p:pic>
        <p:nvPicPr>
          <p:cNvPr id="12" name="Picture 11"/>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7277139" y="6268093"/>
            <a:ext cx="1450800" cy="414012"/>
          </a:xfrm>
          <a:prstGeom prst="rect">
            <a:avLst/>
          </a:prstGeom>
        </p:spPr>
      </p:pic>
      <p:cxnSp>
        <p:nvCxnSpPr>
          <p:cNvPr id="13" name="Straight Connector 11"/>
          <p:cNvCxnSpPr/>
          <p:nvPr userDrawn="1"/>
        </p:nvCxnSpPr>
        <p:spPr>
          <a:xfrm>
            <a:off x="532409" y="1087340"/>
            <a:ext cx="8136000" cy="0"/>
          </a:xfrm>
          <a:prstGeom prst="line">
            <a:avLst/>
          </a:prstGeom>
          <a:ln w="63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0"/>
          <p:cNvCxnSpPr/>
          <p:nvPr userDrawn="1"/>
        </p:nvCxnSpPr>
        <p:spPr>
          <a:xfrm>
            <a:off x="532409" y="6165304"/>
            <a:ext cx="81360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Footer Placeholder 4"/>
          <p:cNvSpPr>
            <a:spLocks noGrp="1"/>
          </p:cNvSpPr>
          <p:nvPr>
            <p:ph type="ftr" sz="quarter" idx="3"/>
          </p:nvPr>
        </p:nvSpPr>
        <p:spPr>
          <a:xfrm>
            <a:off x="1029791" y="6244440"/>
            <a:ext cx="3960000" cy="360040"/>
          </a:xfrm>
          <a:prstGeom prst="rect">
            <a:avLst/>
          </a:prstGeom>
        </p:spPr>
        <p:txBody>
          <a:bodyPr vert="horz" lIns="36000" tIns="36000" rIns="36000" bIns="36000" rtlCol="0" anchor="b" anchorCtr="0"/>
          <a:lstStyle>
            <a:lvl1pPr algn="l">
              <a:defRPr sz="1000">
                <a:solidFill>
                  <a:schemeClr val="tx1">
                    <a:lumMod val="50000"/>
                    <a:lumOff val="50000"/>
                  </a:schemeClr>
                </a:solidFill>
              </a:defRPr>
            </a:lvl1pPr>
          </a:lstStyle>
          <a:p>
            <a:r>
              <a:rPr lang="en-US" smtClean="0">
                <a:solidFill>
                  <a:srgbClr val="000000">
                    <a:lumMod val="50000"/>
                    <a:lumOff val="50000"/>
                  </a:srgbClr>
                </a:solidFill>
              </a:rPr>
              <a:t>Dec 20 , 2018 MMS </a:t>
            </a:r>
            <a:endParaRPr lang="sv-SE">
              <a:solidFill>
                <a:srgbClr val="000000">
                  <a:lumMod val="50000"/>
                  <a:lumOff val="50000"/>
                </a:srgbClr>
              </a:solidFill>
            </a:endParaRPr>
          </a:p>
        </p:txBody>
      </p:sp>
    </p:spTree>
    <p:extLst>
      <p:ext uri="{BB962C8B-B14F-4D97-AF65-F5344CB8AC3E}">
        <p14:creationId xmlns:p14="http://schemas.microsoft.com/office/powerpoint/2010/main" xmlns="" val="33152463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18" name="Picture Placeholder 4"/>
          <p:cNvSpPr>
            <a:spLocks noGrp="1"/>
          </p:cNvSpPr>
          <p:nvPr>
            <p:ph type="pic" sz="quarter" idx="13" hasCustomPrompt="1"/>
          </p:nvPr>
        </p:nvSpPr>
        <p:spPr bwMode="auto">
          <a:xfrm>
            <a:off x="685800" y="457200"/>
            <a:ext cx="7770813" cy="3794760"/>
          </a:xfrm>
          <a:solidFill>
            <a:srgbClr val="CCCCCC"/>
          </a:solidFill>
        </p:spPr>
        <p:txBody>
          <a:bodyPr anchor="ctr" anchorCtr="0">
            <a:normAutofit/>
          </a:bodyPr>
          <a:lstStyle>
            <a:lvl1pPr marL="0" marR="0" indent="0" algn="ctr" defTabSz="914400" rtl="0" eaLnBrk="1" fontAlgn="auto" latinLnBrk="0" hangingPunct="1">
              <a:lnSpc>
                <a:spcPct val="100000"/>
              </a:lnSpc>
              <a:spcBef>
                <a:spcPts val="1200"/>
              </a:spcBef>
              <a:spcAft>
                <a:spcPts val="0"/>
              </a:spcAft>
              <a:buClrTx/>
              <a:buSzPct val="125000"/>
              <a:buFont typeface="Arial" pitchFamily="34" charset="0"/>
              <a:buNone/>
              <a:tabLst>
                <a:tab pos="3998913" algn="r"/>
                <a:tab pos="8229600" algn="r"/>
              </a:tabLst>
              <a:defRPr sz="1200"/>
            </a:lvl1pPr>
          </a:lstStyle>
          <a:p>
            <a:r>
              <a:rPr lang="en-US" dirty="0" smtClean="0"/>
              <a:t>Insert picture. Get approved pictures at http://www.novartisbrandlab.com/resources/library</a:t>
            </a:r>
          </a:p>
        </p:txBody>
      </p:sp>
      <p:sp>
        <p:nvSpPr>
          <p:cNvPr id="2" name="Title 1"/>
          <p:cNvSpPr>
            <a:spLocks noGrp="1"/>
          </p:cNvSpPr>
          <p:nvPr>
            <p:ph type="ctrTitle"/>
          </p:nvPr>
        </p:nvSpPr>
        <p:spPr bwMode="auto">
          <a:xfrm>
            <a:off x="1965960" y="4389120"/>
            <a:ext cx="6490654" cy="960120"/>
          </a:xfrm>
        </p:spPr>
        <p:txBody>
          <a:bodyPr anchor="b" anchorCtr="0">
            <a:noAutofit/>
          </a:bodyPr>
          <a:lstStyle/>
          <a:p>
            <a:r>
              <a:rPr lang="en-US" smtClean="0"/>
              <a:t>Click to edit Master title style</a:t>
            </a:r>
            <a:endParaRPr lang="en-US" dirty="0"/>
          </a:p>
        </p:txBody>
      </p:sp>
      <p:sp>
        <p:nvSpPr>
          <p:cNvPr id="3" name="Subtitle 2"/>
          <p:cNvSpPr>
            <a:spLocks noGrp="1"/>
          </p:cNvSpPr>
          <p:nvPr>
            <p:ph type="subTitle" idx="1"/>
          </p:nvPr>
        </p:nvSpPr>
        <p:spPr bwMode="auto">
          <a:xfrm>
            <a:off x="1965958" y="5440680"/>
            <a:ext cx="4343400" cy="1097280"/>
          </a:xfrm>
        </p:spPr>
        <p:txBody>
          <a:bodyPr>
            <a:noAutofit/>
          </a:bodyPr>
          <a:lstStyle>
            <a:lvl1pPr marL="0" indent="0" algn="l">
              <a:lnSpc>
                <a:spcPct val="100000"/>
              </a:lnSpc>
              <a:spcBef>
                <a:spcPts val="0"/>
              </a:spcBef>
              <a:buNone/>
              <a:defRPr sz="16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4" name="Text Placeholder 7"/>
          <p:cNvSpPr>
            <a:spLocks noGrp="1"/>
          </p:cNvSpPr>
          <p:nvPr>
            <p:ph type="body" sz="quarter" idx="12" hasCustomPrompt="1"/>
          </p:nvPr>
        </p:nvSpPr>
        <p:spPr bwMode="gray">
          <a:xfrm>
            <a:off x="0" y="914400"/>
            <a:ext cx="1965960" cy="777240"/>
          </a:xfrm>
          <a:solidFill>
            <a:schemeClr val="accent1"/>
          </a:solidFill>
        </p:spPr>
        <p:txBody>
          <a:bodyPr lIns="274320" tIns="91440" rIns="91440" bIns="91440" anchor="ctr" anchorCtr="0">
            <a:normAutofit/>
          </a:bodyPr>
          <a:lstStyle>
            <a:lvl1pPr marL="0" indent="0">
              <a:spcBef>
                <a:spcPts val="0"/>
              </a:spcBef>
              <a:buFont typeface="Arial"/>
              <a:buNone/>
              <a:defRPr sz="1000" b="1" baseline="0">
                <a:solidFill>
                  <a:schemeClr val="bg1"/>
                </a:solidFill>
              </a:defRPr>
            </a:lvl1pPr>
            <a:lvl2pPr marL="0" indent="0">
              <a:spcBef>
                <a:spcPts val="0"/>
              </a:spcBef>
              <a:buFont typeface="Arial"/>
              <a:buNone/>
              <a:defRPr sz="1000" b="1">
                <a:solidFill>
                  <a:schemeClr val="bg1"/>
                </a:solidFill>
              </a:defRPr>
            </a:lvl2pPr>
            <a:lvl3pPr marL="0" indent="0">
              <a:spcBef>
                <a:spcPts val="0"/>
              </a:spcBef>
              <a:buFont typeface="Arial"/>
              <a:buNone/>
              <a:defRPr sz="1000" b="1">
                <a:solidFill>
                  <a:schemeClr val="bg1"/>
                </a:solidFill>
              </a:defRPr>
            </a:lvl3pPr>
            <a:lvl4pPr marL="0" indent="0">
              <a:spcBef>
                <a:spcPts val="0"/>
              </a:spcBef>
              <a:buFont typeface="Arial"/>
              <a:buNone/>
              <a:defRPr sz="1000" b="1">
                <a:solidFill>
                  <a:schemeClr val="bg1"/>
                </a:solidFill>
              </a:defRPr>
            </a:lvl4pPr>
            <a:lvl5pPr marL="0" indent="0">
              <a:spcBef>
                <a:spcPts val="0"/>
              </a:spcBef>
              <a:buFont typeface="Arial"/>
              <a:buNone/>
              <a:defRPr sz="1000" b="1">
                <a:solidFill>
                  <a:schemeClr val="bg1"/>
                </a:solidFill>
              </a:defRPr>
            </a:lvl5pPr>
          </a:lstStyle>
          <a:p>
            <a:pPr lvl="0"/>
            <a:r>
              <a:rPr lang="en-US" dirty="0" smtClean="0"/>
              <a:t>Business or Operating Unit/Franchise or Department</a:t>
            </a:r>
          </a:p>
        </p:txBody>
      </p:sp>
      <p:grpSp>
        <p:nvGrpSpPr>
          <p:cNvPr id="4" name="Group 3"/>
          <p:cNvGrpSpPr/>
          <p:nvPr userDrawn="1"/>
        </p:nvGrpSpPr>
        <p:grpSpPr>
          <a:xfrm>
            <a:off x="-137160" y="-137160"/>
            <a:ext cx="9418320" cy="7132320"/>
            <a:chOff x="-137160" y="-137160"/>
            <a:chExt cx="9418320" cy="7132320"/>
          </a:xfrm>
        </p:grpSpPr>
        <p:cxnSp>
          <p:nvCxnSpPr>
            <p:cNvPr id="8" name="Straight Connector 7"/>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918972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13716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918972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13716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22" name="Picture 21"/>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4078541766"/>
      </p:ext>
    </p:extLst>
  </p:cSld>
  <p:clrMapOvr>
    <a:masterClrMapping/>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userDrawn="1">
  <p:cSld name="Title Slide - No Picture">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2" name="Title 1"/>
          <p:cNvSpPr>
            <a:spLocks noGrp="1"/>
          </p:cNvSpPr>
          <p:nvPr>
            <p:ph type="ctrTitle"/>
          </p:nvPr>
        </p:nvSpPr>
        <p:spPr bwMode="auto">
          <a:xfrm>
            <a:off x="1965960" y="2331720"/>
            <a:ext cx="6490654" cy="2286000"/>
          </a:xfrm>
        </p:spPr>
        <p:txBody>
          <a:bodyPr anchor="b" anchorCtr="0">
            <a:noAutofit/>
          </a:bodyPr>
          <a:lstStyle/>
          <a:p>
            <a:r>
              <a:rPr lang="en-US" smtClean="0"/>
              <a:t>Click to edit Master title style</a:t>
            </a:r>
            <a:endParaRPr lang="en-US" dirty="0"/>
          </a:p>
        </p:txBody>
      </p:sp>
      <p:sp>
        <p:nvSpPr>
          <p:cNvPr id="3" name="Subtitle 2"/>
          <p:cNvSpPr>
            <a:spLocks noGrp="1"/>
          </p:cNvSpPr>
          <p:nvPr>
            <p:ph type="subTitle" idx="1"/>
          </p:nvPr>
        </p:nvSpPr>
        <p:spPr bwMode="auto">
          <a:xfrm>
            <a:off x="1965960" y="4709161"/>
            <a:ext cx="6490654" cy="1324927"/>
          </a:xfrm>
        </p:spPr>
        <p:txBody>
          <a:bodyPr>
            <a:noAutofit/>
          </a:bodyPr>
          <a:lstStyle>
            <a:lvl1pPr marL="0" indent="0" algn="l">
              <a:lnSpc>
                <a:spcPct val="100000"/>
              </a:lnSpc>
              <a:spcBef>
                <a:spcPts val="0"/>
              </a:spcBef>
              <a:buNone/>
              <a:defRPr sz="16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4" name="Text Placeholder 7"/>
          <p:cNvSpPr>
            <a:spLocks noGrp="1"/>
          </p:cNvSpPr>
          <p:nvPr>
            <p:ph type="body" sz="quarter" idx="12" hasCustomPrompt="1"/>
          </p:nvPr>
        </p:nvSpPr>
        <p:spPr bwMode="gray">
          <a:xfrm>
            <a:off x="0" y="914400"/>
            <a:ext cx="1965960" cy="777240"/>
          </a:xfrm>
          <a:solidFill>
            <a:schemeClr val="accent1"/>
          </a:solidFill>
        </p:spPr>
        <p:txBody>
          <a:bodyPr lIns="274320" tIns="91440" rIns="91440" bIns="91440" anchor="ctr" anchorCtr="0">
            <a:normAutofit/>
          </a:bodyPr>
          <a:lstStyle>
            <a:lvl1pPr marL="0" indent="0">
              <a:spcBef>
                <a:spcPts val="0"/>
              </a:spcBef>
              <a:buFont typeface="Arial"/>
              <a:buNone/>
              <a:defRPr sz="1000" b="1" baseline="0">
                <a:solidFill>
                  <a:schemeClr val="bg1"/>
                </a:solidFill>
              </a:defRPr>
            </a:lvl1pPr>
            <a:lvl2pPr marL="0" indent="0">
              <a:spcBef>
                <a:spcPts val="0"/>
              </a:spcBef>
              <a:buFont typeface="Arial"/>
              <a:buNone/>
              <a:defRPr sz="1000" b="1">
                <a:solidFill>
                  <a:schemeClr val="bg1"/>
                </a:solidFill>
              </a:defRPr>
            </a:lvl2pPr>
            <a:lvl3pPr marL="0" indent="0">
              <a:spcBef>
                <a:spcPts val="0"/>
              </a:spcBef>
              <a:buFont typeface="Arial"/>
              <a:buNone/>
              <a:defRPr sz="1000" b="1">
                <a:solidFill>
                  <a:schemeClr val="bg1"/>
                </a:solidFill>
              </a:defRPr>
            </a:lvl3pPr>
            <a:lvl4pPr marL="0" indent="0">
              <a:spcBef>
                <a:spcPts val="0"/>
              </a:spcBef>
              <a:buFont typeface="Arial"/>
              <a:buNone/>
              <a:defRPr sz="1000" b="1">
                <a:solidFill>
                  <a:schemeClr val="bg1"/>
                </a:solidFill>
              </a:defRPr>
            </a:lvl4pPr>
            <a:lvl5pPr marL="0" indent="0">
              <a:spcBef>
                <a:spcPts val="0"/>
              </a:spcBef>
              <a:buFont typeface="Arial"/>
              <a:buNone/>
              <a:defRPr sz="1000" b="1">
                <a:solidFill>
                  <a:schemeClr val="bg1"/>
                </a:solidFill>
              </a:defRPr>
            </a:lvl5pPr>
          </a:lstStyle>
          <a:p>
            <a:pPr lvl="0"/>
            <a:r>
              <a:rPr lang="en-US" dirty="0" smtClean="0"/>
              <a:t>Business or Operating Unit/Franchise or Department</a:t>
            </a:r>
          </a:p>
        </p:txBody>
      </p:sp>
      <p:grpSp>
        <p:nvGrpSpPr>
          <p:cNvPr id="20" name="Group 19"/>
          <p:cNvGrpSpPr/>
          <p:nvPr userDrawn="1"/>
        </p:nvGrpSpPr>
        <p:grpSpPr>
          <a:xfrm>
            <a:off x="-137160" y="-137160"/>
            <a:ext cx="9418320" cy="7132320"/>
            <a:chOff x="-137160" y="-137160"/>
            <a:chExt cx="9418320" cy="7132320"/>
          </a:xfrm>
        </p:grpSpPr>
        <p:cxnSp>
          <p:nvCxnSpPr>
            <p:cNvPr id="22" name="Straight Connector 21"/>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918972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3716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a:off x="918972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a:off x="-13716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18" name="Picture 17"/>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950628083"/>
      </p:ext>
    </p:extLst>
  </p:cSld>
  <p:clrMapOvr>
    <a:masterClrMapping/>
  </p:clrMapOvr>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452438" indent="-452438">
              <a:buSzPct val="100000"/>
              <a:buFont typeface="+mj-lt"/>
              <a:buAutoNum type="arabicPeriod"/>
              <a:defRPr/>
            </a:lvl1pPr>
            <a:lvl2pPr marL="684213" indent="-231775">
              <a:defRPr/>
            </a:lvl2pPr>
            <a:lvl3pPr marL="914400" indent="-230188">
              <a:defRPr/>
            </a:lvl3pPr>
            <a:lvl4pPr marL="1146175" indent="-231775">
              <a:defRPr/>
            </a:lvl4pPr>
            <a:lvl5pPr marL="1368425" indent="-22225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Dec 20 , 2018 MMS </a:t>
            </a:r>
            <a:endParaRPr/>
          </a:p>
        </p:txBody>
      </p:sp>
    </p:spTree>
    <p:extLst>
      <p:ext uri="{BB962C8B-B14F-4D97-AF65-F5344CB8AC3E}">
        <p14:creationId xmlns:p14="http://schemas.microsoft.com/office/powerpoint/2010/main" xmlns="" val="2515653607"/>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Dec 20 , 2018 MMS </a:t>
            </a:r>
            <a:endParaRPr/>
          </a:p>
        </p:txBody>
      </p:sp>
    </p:spTree>
    <p:extLst>
      <p:ext uri="{BB962C8B-B14F-4D97-AF65-F5344CB8AC3E}">
        <p14:creationId xmlns:p14="http://schemas.microsoft.com/office/powerpoint/2010/main" xmlns="" val="1516274043"/>
      </p:ext>
    </p:extLst>
  </p:cSld>
  <p:clrMapOvr>
    <a:masterClrMapping/>
  </p:clrMapOvr>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itle, Text and 1 Picture">
    <p:spTree>
      <p:nvGrpSpPr>
        <p:cNvPr id="1" name=""/>
        <p:cNvGrpSpPr/>
        <p:nvPr/>
      </p:nvGrpSpPr>
      <p:grpSpPr>
        <a:xfrm>
          <a:off x="0" y="0"/>
          <a:ext cx="0" cy="0"/>
          <a:chOff x="0" y="0"/>
          <a:chExt cx="0" cy="0"/>
        </a:xfrm>
      </p:grpSpPr>
      <p:sp>
        <p:nvSpPr>
          <p:cNvPr id="7" name="Text Placeholder 7"/>
          <p:cNvSpPr>
            <a:spLocks noGrp="1"/>
          </p:cNvSpPr>
          <p:nvPr>
            <p:ph type="body" sz="quarter" idx="13" hasCustomPrompt="1"/>
          </p:nvPr>
        </p:nvSpPr>
        <p:spPr>
          <a:xfrm>
            <a:off x="4663440" y="5623561"/>
            <a:ext cx="379476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8" name="Content Placeholder 2"/>
          <p:cNvSpPr>
            <a:spLocks noGrp="1"/>
          </p:cNvSpPr>
          <p:nvPr>
            <p:ph sz="half" idx="1"/>
          </p:nvPr>
        </p:nvSpPr>
        <p:spPr>
          <a:xfrm>
            <a:off x="685800" y="1508761"/>
            <a:ext cx="3794760" cy="4525328"/>
          </a:xfrm>
        </p:spPr>
        <p:txBody>
          <a:bodyPr>
            <a:normAutofit/>
          </a:bodyPr>
          <a:lstStyle>
            <a:lvl1pPr>
              <a:defRPr sz="24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85800" y="457200"/>
            <a:ext cx="7772400" cy="960120"/>
          </a:xfrm>
        </p:spPr>
        <p:txBody>
          <a:bodyPr/>
          <a:lstStyle/>
          <a:p>
            <a:r>
              <a:rPr lang="en-US" smtClean="0"/>
              <a:t>Click to edit Master title style</a:t>
            </a:r>
            <a:endParaRPr lang="en-US" dirty="0"/>
          </a:p>
        </p:txBody>
      </p:sp>
      <p:sp>
        <p:nvSpPr>
          <p:cNvPr id="11" name="Content Placeholder 2"/>
          <p:cNvSpPr>
            <a:spLocks noGrp="1"/>
          </p:cNvSpPr>
          <p:nvPr>
            <p:ph sz="half" idx="17" hasCustomPrompt="1"/>
          </p:nvPr>
        </p:nvSpPr>
        <p:spPr>
          <a:xfrm>
            <a:off x="4663440" y="1508761"/>
            <a:ext cx="3794760" cy="4023359"/>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
        <p:nvSpPr>
          <p:cNvPr id="9"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Dec 20 , 2018 MMS </a:t>
            </a:r>
            <a:endParaRPr/>
          </a:p>
        </p:txBody>
      </p:sp>
    </p:spTree>
    <p:extLst>
      <p:ext uri="{BB962C8B-B14F-4D97-AF65-F5344CB8AC3E}">
        <p14:creationId xmlns:p14="http://schemas.microsoft.com/office/powerpoint/2010/main" xmlns="" val="136778399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itle_only">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extLst>
              <p:ext uri="{D42A27DB-BD31-4B8C-83A1-F6EECF244321}">
                <p14:modId xmlns:p14="http://schemas.microsoft.com/office/powerpoint/2010/main" xmlns="" val="1630009150"/>
              </p:ext>
            </p:extLst>
          </p:nvPr>
        </p:nvGraphicFramePr>
        <p:xfrm>
          <a:off x="1589" y="1589"/>
          <a:ext cx="1587" cy="1587"/>
        </p:xfrm>
        <a:graphic>
          <a:graphicData uri="http://schemas.openxmlformats.org/presentationml/2006/ole">
            <p:oleObj spid="_x0000_s1479" name="think-cell Folie" r:id="rId3" imgW="360" imgH="360" progId="">
              <p:embed/>
            </p:oleObj>
          </a:graphicData>
        </a:graphic>
      </p:graphicFrame>
      <p:sp>
        <p:nvSpPr>
          <p:cNvPr id="2" name="Title 1"/>
          <p:cNvSpPr>
            <a:spLocks noGrp="1"/>
          </p:cNvSpPr>
          <p:nvPr>
            <p:ph type="title" hasCustomPrompt="1"/>
          </p:nvPr>
        </p:nvSpPr>
        <p:spPr>
          <a:xfrm>
            <a:off x="468009" y="262800"/>
            <a:ext cx="8200409" cy="504000"/>
          </a:xfrm>
        </p:spPr>
        <p:txBody>
          <a:bodyPr anchor="t" anchorCtr="0"/>
          <a:lstStyle>
            <a:lvl1pPr>
              <a:defRPr sz="2500" b="0">
                <a:solidFill>
                  <a:schemeClr val="accent1"/>
                </a:solidFill>
              </a:defRPr>
            </a:lvl1pPr>
          </a:lstStyle>
          <a:p>
            <a:r>
              <a:rPr lang="en-US" dirty="0" smtClean="0"/>
              <a:t>Click to add title</a:t>
            </a:r>
            <a:endParaRPr lang="en-GB" dirty="0"/>
          </a:p>
        </p:txBody>
      </p:sp>
      <p:sp>
        <p:nvSpPr>
          <p:cNvPr id="19" name="Subtitle 2"/>
          <p:cNvSpPr>
            <a:spLocks noGrp="1"/>
          </p:cNvSpPr>
          <p:nvPr>
            <p:ph type="subTitle" idx="14" hasCustomPrompt="1"/>
          </p:nvPr>
        </p:nvSpPr>
        <p:spPr>
          <a:xfrm>
            <a:off x="484041" y="720003"/>
            <a:ext cx="8184368" cy="360040"/>
          </a:xfrm>
        </p:spPr>
        <p:txBody>
          <a:bodyPr/>
          <a:lstStyle>
            <a:lvl1pPr marL="0" indent="0" algn="l">
              <a:spcBef>
                <a:spcPts val="0"/>
              </a:spcBef>
              <a:buNone/>
              <a:defRPr sz="1800" b="0" i="1">
                <a:solidFill>
                  <a:schemeClr val="accent1"/>
                </a:solidFill>
              </a:defRPr>
            </a:lvl1pPr>
            <a:lvl2pPr marL="406771" indent="0" algn="ctr">
              <a:buNone/>
              <a:defRPr>
                <a:solidFill>
                  <a:schemeClr val="tx1">
                    <a:tint val="75000"/>
                  </a:schemeClr>
                </a:solidFill>
              </a:defRPr>
            </a:lvl2pPr>
            <a:lvl3pPr marL="813542" indent="0" algn="ctr">
              <a:buNone/>
              <a:defRPr>
                <a:solidFill>
                  <a:schemeClr val="tx1">
                    <a:tint val="75000"/>
                  </a:schemeClr>
                </a:solidFill>
              </a:defRPr>
            </a:lvl3pPr>
            <a:lvl4pPr marL="1220313" indent="0" algn="ctr">
              <a:buNone/>
              <a:defRPr>
                <a:solidFill>
                  <a:schemeClr val="tx1">
                    <a:tint val="75000"/>
                  </a:schemeClr>
                </a:solidFill>
              </a:defRPr>
            </a:lvl4pPr>
            <a:lvl5pPr marL="1627083" indent="0" algn="ctr">
              <a:buNone/>
              <a:defRPr>
                <a:solidFill>
                  <a:schemeClr val="tx1">
                    <a:tint val="75000"/>
                  </a:schemeClr>
                </a:solidFill>
              </a:defRPr>
            </a:lvl5pPr>
            <a:lvl6pPr marL="2033854" indent="0" algn="ctr">
              <a:buNone/>
              <a:defRPr>
                <a:solidFill>
                  <a:schemeClr val="tx1">
                    <a:tint val="75000"/>
                  </a:schemeClr>
                </a:solidFill>
              </a:defRPr>
            </a:lvl6pPr>
            <a:lvl7pPr marL="2440625" indent="0" algn="ctr">
              <a:buNone/>
              <a:defRPr>
                <a:solidFill>
                  <a:schemeClr val="tx1">
                    <a:tint val="75000"/>
                  </a:schemeClr>
                </a:solidFill>
              </a:defRPr>
            </a:lvl7pPr>
            <a:lvl8pPr marL="2847396" indent="0" algn="ctr">
              <a:buNone/>
              <a:defRPr>
                <a:solidFill>
                  <a:schemeClr val="tx1">
                    <a:tint val="75000"/>
                  </a:schemeClr>
                </a:solidFill>
              </a:defRPr>
            </a:lvl8pPr>
            <a:lvl9pPr marL="3254167" indent="0" algn="ctr">
              <a:buNone/>
              <a:defRPr>
                <a:solidFill>
                  <a:schemeClr val="tx1">
                    <a:tint val="75000"/>
                  </a:schemeClr>
                </a:solidFill>
              </a:defRPr>
            </a:lvl9pPr>
          </a:lstStyle>
          <a:p>
            <a:r>
              <a:rPr lang="en-US" dirty="0" smtClean="0"/>
              <a:t>Click to add title</a:t>
            </a:r>
            <a:endParaRPr lang="en-GB" dirty="0"/>
          </a:p>
        </p:txBody>
      </p:sp>
      <p:sp>
        <p:nvSpPr>
          <p:cNvPr id="11" name="Slide Number Placeholder 5"/>
          <p:cNvSpPr>
            <a:spLocks noGrp="1"/>
          </p:cNvSpPr>
          <p:nvPr>
            <p:ph type="sldNum" sz="quarter" idx="4"/>
          </p:nvPr>
        </p:nvSpPr>
        <p:spPr>
          <a:xfrm>
            <a:off x="488582" y="6388479"/>
            <a:ext cx="417353" cy="216000"/>
          </a:xfrm>
          <a:prstGeom prst="rect">
            <a:avLst/>
          </a:prstGeom>
        </p:spPr>
        <p:txBody>
          <a:bodyPr vert="horz" lIns="36000" tIns="36000" rIns="36000" bIns="36000" rtlCol="0" anchor="b" anchorCtr="0"/>
          <a:lstStyle>
            <a:lvl1pPr algn="r">
              <a:defRPr sz="1200">
                <a:solidFill>
                  <a:schemeClr val="bg1">
                    <a:lumMod val="50000"/>
                  </a:schemeClr>
                </a:solidFill>
              </a:defRPr>
            </a:lvl1pPr>
          </a:lstStyle>
          <a:p>
            <a:fld id="{E48BF389-BF1B-47D7-ACBF-5A81C5C161EF}" type="slidenum">
              <a:rPr lang="en-GB" smtClean="0">
                <a:solidFill>
                  <a:srgbClr val="FFFFFF">
                    <a:lumMod val="50000"/>
                  </a:srgbClr>
                </a:solidFill>
              </a:rPr>
              <a:pPr/>
              <a:t>‹#›</a:t>
            </a:fld>
            <a:endParaRPr lang="en-GB" dirty="0">
              <a:solidFill>
                <a:srgbClr val="FFFFFF">
                  <a:lumMod val="50000"/>
                </a:srgbClr>
              </a:solidFill>
            </a:endParaRPr>
          </a:p>
        </p:txBody>
      </p:sp>
      <p:pic>
        <p:nvPicPr>
          <p:cNvPr id="12" name="Picture 11"/>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7277139" y="6268093"/>
            <a:ext cx="1450800" cy="414012"/>
          </a:xfrm>
          <a:prstGeom prst="rect">
            <a:avLst/>
          </a:prstGeom>
        </p:spPr>
      </p:pic>
      <p:cxnSp>
        <p:nvCxnSpPr>
          <p:cNvPr id="13" name="Straight Connector 11"/>
          <p:cNvCxnSpPr/>
          <p:nvPr userDrawn="1"/>
        </p:nvCxnSpPr>
        <p:spPr>
          <a:xfrm>
            <a:off x="532409" y="1087340"/>
            <a:ext cx="8136000" cy="0"/>
          </a:xfrm>
          <a:prstGeom prst="line">
            <a:avLst/>
          </a:prstGeom>
          <a:ln w="63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0"/>
          <p:cNvCxnSpPr/>
          <p:nvPr userDrawn="1"/>
        </p:nvCxnSpPr>
        <p:spPr>
          <a:xfrm>
            <a:off x="532409" y="6165304"/>
            <a:ext cx="81360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Footer Placeholder 4"/>
          <p:cNvSpPr>
            <a:spLocks noGrp="1"/>
          </p:cNvSpPr>
          <p:nvPr>
            <p:ph type="ftr" sz="quarter" idx="3"/>
          </p:nvPr>
        </p:nvSpPr>
        <p:spPr>
          <a:xfrm>
            <a:off x="1029791" y="6244440"/>
            <a:ext cx="3960000" cy="360040"/>
          </a:xfrm>
          <a:prstGeom prst="rect">
            <a:avLst/>
          </a:prstGeom>
        </p:spPr>
        <p:txBody>
          <a:bodyPr vert="horz" lIns="36000" tIns="36000" rIns="36000" bIns="36000" rtlCol="0" anchor="b" anchorCtr="0"/>
          <a:lstStyle>
            <a:lvl1pPr algn="l">
              <a:defRPr sz="1000">
                <a:solidFill>
                  <a:schemeClr val="tx1">
                    <a:lumMod val="50000"/>
                    <a:lumOff val="50000"/>
                  </a:schemeClr>
                </a:solidFill>
              </a:defRPr>
            </a:lvl1pPr>
          </a:lstStyle>
          <a:p>
            <a:r>
              <a:rPr lang="en-US" smtClean="0">
                <a:solidFill>
                  <a:srgbClr val="000000">
                    <a:lumMod val="50000"/>
                    <a:lumOff val="50000"/>
                  </a:srgbClr>
                </a:solidFill>
              </a:rPr>
              <a:t>Dec 20 , 2018 MMS </a:t>
            </a:r>
            <a:endParaRPr lang="sv-SE">
              <a:solidFill>
                <a:srgbClr val="000000">
                  <a:lumMod val="50000"/>
                  <a:lumOff val="50000"/>
                </a:srgbClr>
              </a:solidFill>
            </a:endParaRPr>
          </a:p>
        </p:txBody>
      </p:sp>
    </p:spTree>
    <p:extLst>
      <p:ext uri="{BB962C8B-B14F-4D97-AF65-F5344CB8AC3E}">
        <p14:creationId xmlns:p14="http://schemas.microsoft.com/office/powerpoint/2010/main" xmlns="" val="17007008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itle and 1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7"/>
          <p:cNvSpPr>
            <a:spLocks noGrp="1"/>
          </p:cNvSpPr>
          <p:nvPr>
            <p:ph type="body" sz="quarter" idx="12" hasCustomPrompt="1"/>
          </p:nvPr>
        </p:nvSpPr>
        <p:spPr>
          <a:xfrm>
            <a:off x="685800" y="1508761"/>
            <a:ext cx="7772400" cy="453839"/>
          </a:xfrm>
        </p:spPr>
        <p:txBody>
          <a:bodyPr anchor="t" anchorCtr="0">
            <a:normAutofit/>
          </a:bodyPr>
          <a:lstStyle>
            <a:lvl1pPr marL="0" indent="0">
              <a:spcBef>
                <a:spcPts val="0"/>
              </a:spcBef>
              <a:buFont typeface="Arial"/>
              <a:buNone/>
              <a:defRPr sz="2400" b="0" baseline="0">
                <a:solidFill>
                  <a:srgbClr val="000000"/>
                </a:solidFill>
              </a:defRPr>
            </a:lvl1pPr>
            <a:lvl2pPr marL="0" indent="0">
              <a:spcBef>
                <a:spcPts val="0"/>
              </a:spcBef>
              <a:buFont typeface="Arial"/>
              <a:buNone/>
              <a:defRPr sz="2400" b="0">
                <a:solidFill>
                  <a:srgbClr val="000000"/>
                </a:solidFill>
              </a:defRPr>
            </a:lvl2pPr>
            <a:lvl3pPr marL="0" indent="0">
              <a:spcBef>
                <a:spcPts val="0"/>
              </a:spcBef>
              <a:buFont typeface="Arial"/>
              <a:buNone/>
              <a:defRPr sz="2400" b="0">
                <a:solidFill>
                  <a:srgbClr val="000000"/>
                </a:solidFill>
              </a:defRPr>
            </a:lvl3pPr>
            <a:lvl4pPr marL="0" indent="0">
              <a:spcBef>
                <a:spcPts val="0"/>
              </a:spcBef>
              <a:buFont typeface="Arial"/>
              <a:buNone/>
              <a:defRPr sz="2400" b="0">
                <a:solidFill>
                  <a:srgbClr val="000000"/>
                </a:solidFill>
              </a:defRPr>
            </a:lvl4pPr>
            <a:lvl5pPr marL="0" indent="0">
              <a:spcBef>
                <a:spcPts val="0"/>
              </a:spcBef>
              <a:buFont typeface="Arial"/>
              <a:buNone/>
              <a:defRPr sz="2400" b="0">
                <a:solidFill>
                  <a:srgbClr val="000000"/>
                </a:solidFill>
              </a:defRPr>
            </a:lvl5pPr>
          </a:lstStyle>
          <a:p>
            <a:pPr lvl="0"/>
            <a:r>
              <a:rPr lang="en-US" dirty="0" smtClean="0"/>
              <a:t>Optional picture title</a:t>
            </a:r>
          </a:p>
        </p:txBody>
      </p:sp>
      <p:sp>
        <p:nvSpPr>
          <p:cNvPr id="8" name="Text Placeholder 7"/>
          <p:cNvSpPr>
            <a:spLocks noGrp="1"/>
          </p:cNvSpPr>
          <p:nvPr>
            <p:ph type="body" sz="quarter" idx="13" hasCustomPrompt="1"/>
          </p:nvPr>
        </p:nvSpPr>
        <p:spPr>
          <a:xfrm>
            <a:off x="685800" y="5623561"/>
            <a:ext cx="777240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9" name="Content Placeholder 2"/>
          <p:cNvSpPr>
            <a:spLocks noGrp="1"/>
          </p:cNvSpPr>
          <p:nvPr>
            <p:ph sz="half" idx="17" hasCustomPrompt="1"/>
          </p:nvPr>
        </p:nvSpPr>
        <p:spPr>
          <a:xfrm>
            <a:off x="685800" y="2057400"/>
            <a:ext cx="777240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
        <p:nvSpPr>
          <p:cNvPr id="7"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Dec 20 , 2018 MMS </a:t>
            </a:r>
            <a:endParaRPr/>
          </a:p>
        </p:txBody>
      </p:sp>
    </p:spTree>
    <p:extLst>
      <p:ext uri="{BB962C8B-B14F-4D97-AF65-F5344CB8AC3E}">
        <p14:creationId xmlns:p14="http://schemas.microsoft.com/office/powerpoint/2010/main" xmlns="" val="2790177759"/>
      </p:ext>
    </p:extLst>
  </p:cSld>
  <p:clrMapOvr>
    <a:masterClrMapping/>
  </p:clrMapOvr>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itle and 2 Pictures">
    <p:spTree>
      <p:nvGrpSpPr>
        <p:cNvPr id="1" name=""/>
        <p:cNvGrpSpPr/>
        <p:nvPr/>
      </p:nvGrpSpPr>
      <p:grpSpPr>
        <a:xfrm>
          <a:off x="0" y="0"/>
          <a:ext cx="0" cy="0"/>
          <a:chOff x="0" y="0"/>
          <a:chExt cx="0" cy="0"/>
        </a:xfrm>
      </p:grpSpPr>
      <p:sp>
        <p:nvSpPr>
          <p:cNvPr id="12" name="Text Placeholder 7"/>
          <p:cNvSpPr>
            <a:spLocks noGrp="1"/>
          </p:cNvSpPr>
          <p:nvPr>
            <p:ph type="body" sz="quarter" idx="13" hasCustomPrompt="1"/>
          </p:nvPr>
        </p:nvSpPr>
        <p:spPr>
          <a:xfrm>
            <a:off x="685800" y="5623561"/>
            <a:ext cx="379476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13" name="Text Placeholder 7"/>
          <p:cNvSpPr>
            <a:spLocks noGrp="1"/>
          </p:cNvSpPr>
          <p:nvPr>
            <p:ph type="body" sz="quarter" idx="15" hasCustomPrompt="1"/>
          </p:nvPr>
        </p:nvSpPr>
        <p:spPr>
          <a:xfrm>
            <a:off x="4663440" y="5623561"/>
            <a:ext cx="379476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9" name="Text Placeholder 7"/>
          <p:cNvSpPr>
            <a:spLocks noGrp="1"/>
          </p:cNvSpPr>
          <p:nvPr>
            <p:ph type="body" sz="quarter" idx="12" hasCustomPrompt="1"/>
          </p:nvPr>
        </p:nvSpPr>
        <p:spPr>
          <a:xfrm>
            <a:off x="685800" y="1508761"/>
            <a:ext cx="7772400" cy="453839"/>
          </a:xfrm>
        </p:spPr>
        <p:txBody>
          <a:bodyPr anchor="t" anchorCtr="0">
            <a:normAutofit/>
          </a:bodyPr>
          <a:lstStyle>
            <a:lvl1pPr marL="0" indent="0">
              <a:spcBef>
                <a:spcPts val="0"/>
              </a:spcBef>
              <a:buFont typeface="Arial"/>
              <a:buNone/>
              <a:defRPr sz="2400" b="0" baseline="0">
                <a:solidFill>
                  <a:srgbClr val="000000"/>
                </a:solidFill>
              </a:defRPr>
            </a:lvl1pPr>
            <a:lvl2pPr marL="0" indent="0">
              <a:spcBef>
                <a:spcPts val="0"/>
              </a:spcBef>
              <a:buFont typeface="Arial"/>
              <a:buNone/>
              <a:defRPr sz="2400" b="0">
                <a:solidFill>
                  <a:srgbClr val="000000"/>
                </a:solidFill>
              </a:defRPr>
            </a:lvl2pPr>
            <a:lvl3pPr marL="0" indent="0">
              <a:spcBef>
                <a:spcPts val="0"/>
              </a:spcBef>
              <a:buFont typeface="Arial"/>
              <a:buNone/>
              <a:defRPr sz="2400" b="0">
                <a:solidFill>
                  <a:srgbClr val="000000"/>
                </a:solidFill>
              </a:defRPr>
            </a:lvl3pPr>
            <a:lvl4pPr marL="0" indent="0">
              <a:spcBef>
                <a:spcPts val="0"/>
              </a:spcBef>
              <a:buFont typeface="Arial"/>
              <a:buNone/>
              <a:defRPr sz="2400" b="0">
                <a:solidFill>
                  <a:srgbClr val="000000"/>
                </a:solidFill>
              </a:defRPr>
            </a:lvl4pPr>
            <a:lvl5pPr marL="0" indent="0">
              <a:spcBef>
                <a:spcPts val="0"/>
              </a:spcBef>
              <a:buFont typeface="Arial"/>
              <a:buNone/>
              <a:defRPr sz="2400" b="0">
                <a:solidFill>
                  <a:srgbClr val="000000"/>
                </a:solidFill>
              </a:defRPr>
            </a:lvl5pPr>
          </a:lstStyle>
          <a:p>
            <a:pPr lvl="0"/>
            <a:r>
              <a:rPr lang="en-US" dirty="0" smtClean="0"/>
              <a:t>Optional picture title</a:t>
            </a:r>
          </a:p>
        </p:txBody>
      </p:sp>
      <p:sp>
        <p:nvSpPr>
          <p:cNvPr id="14" name="Content Placeholder 2"/>
          <p:cNvSpPr>
            <a:spLocks noGrp="1"/>
          </p:cNvSpPr>
          <p:nvPr>
            <p:ph sz="half" idx="18" hasCustomPrompt="1"/>
          </p:nvPr>
        </p:nvSpPr>
        <p:spPr>
          <a:xfrm>
            <a:off x="685800" y="2057400"/>
            <a:ext cx="379476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
        <p:nvSpPr>
          <p:cNvPr id="15" name="Content Placeholder 2"/>
          <p:cNvSpPr>
            <a:spLocks noGrp="1"/>
          </p:cNvSpPr>
          <p:nvPr>
            <p:ph sz="half" idx="19" hasCustomPrompt="1"/>
          </p:nvPr>
        </p:nvSpPr>
        <p:spPr>
          <a:xfrm>
            <a:off x="4663440" y="2057400"/>
            <a:ext cx="379476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
        <p:nvSpPr>
          <p:cNvPr id="10"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Dec 20 , 2018 MMS </a:t>
            </a:r>
            <a:endParaRPr/>
          </a:p>
        </p:txBody>
      </p:sp>
    </p:spTree>
    <p:extLst>
      <p:ext uri="{BB962C8B-B14F-4D97-AF65-F5344CB8AC3E}">
        <p14:creationId xmlns:p14="http://schemas.microsoft.com/office/powerpoint/2010/main" xmlns="" val="3352159515"/>
      </p:ext>
    </p:extLst>
  </p:cSld>
  <p:clrMapOvr>
    <a:masterClrMapping/>
  </p:clrMapOvr>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itle and 3 Pictures">
    <p:spTree>
      <p:nvGrpSpPr>
        <p:cNvPr id="1" name=""/>
        <p:cNvGrpSpPr/>
        <p:nvPr/>
      </p:nvGrpSpPr>
      <p:grpSpPr>
        <a:xfrm>
          <a:off x="0" y="0"/>
          <a:ext cx="0" cy="0"/>
          <a:chOff x="0" y="0"/>
          <a:chExt cx="0" cy="0"/>
        </a:xfrm>
      </p:grpSpPr>
      <p:sp>
        <p:nvSpPr>
          <p:cNvPr id="16" name="Text Placeholder 7"/>
          <p:cNvSpPr>
            <a:spLocks noGrp="1"/>
          </p:cNvSpPr>
          <p:nvPr>
            <p:ph type="body" sz="quarter" idx="13" hasCustomPrompt="1"/>
          </p:nvPr>
        </p:nvSpPr>
        <p:spPr>
          <a:xfrm>
            <a:off x="685800" y="5623561"/>
            <a:ext cx="246888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17" name="Text Placeholder 7"/>
          <p:cNvSpPr>
            <a:spLocks noGrp="1"/>
          </p:cNvSpPr>
          <p:nvPr>
            <p:ph type="body" sz="quarter" idx="18" hasCustomPrompt="1"/>
          </p:nvPr>
        </p:nvSpPr>
        <p:spPr>
          <a:xfrm>
            <a:off x="3337560" y="5623561"/>
            <a:ext cx="246888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18" name="Text Placeholder 7"/>
          <p:cNvSpPr>
            <a:spLocks noGrp="1"/>
          </p:cNvSpPr>
          <p:nvPr>
            <p:ph type="body" sz="quarter" idx="19" hasCustomPrompt="1"/>
          </p:nvPr>
        </p:nvSpPr>
        <p:spPr>
          <a:xfrm>
            <a:off x="5989320" y="5623561"/>
            <a:ext cx="246888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4" name="Title 3"/>
          <p:cNvSpPr>
            <a:spLocks noGrp="1"/>
          </p:cNvSpPr>
          <p:nvPr>
            <p:ph type="title"/>
          </p:nvPr>
        </p:nvSpPr>
        <p:spPr/>
        <p:txBody>
          <a:bodyPr/>
          <a:lstStyle/>
          <a:p>
            <a:r>
              <a:rPr lang="en-US" smtClean="0"/>
              <a:t>Click to edit Master title style</a:t>
            </a:r>
            <a:endParaRPr lang="en-US" dirty="0"/>
          </a:p>
        </p:txBody>
      </p:sp>
      <p:sp>
        <p:nvSpPr>
          <p:cNvPr id="12" name="Text Placeholder 7"/>
          <p:cNvSpPr>
            <a:spLocks noGrp="1"/>
          </p:cNvSpPr>
          <p:nvPr>
            <p:ph type="body" sz="quarter" idx="12" hasCustomPrompt="1"/>
          </p:nvPr>
        </p:nvSpPr>
        <p:spPr>
          <a:xfrm>
            <a:off x="685800" y="1508761"/>
            <a:ext cx="7772400" cy="453839"/>
          </a:xfrm>
        </p:spPr>
        <p:txBody>
          <a:bodyPr anchor="t" anchorCtr="0">
            <a:normAutofit/>
          </a:bodyPr>
          <a:lstStyle>
            <a:lvl1pPr marL="0" indent="0">
              <a:spcBef>
                <a:spcPts val="0"/>
              </a:spcBef>
              <a:buFont typeface="Arial"/>
              <a:buNone/>
              <a:defRPr sz="2400" b="0" baseline="0">
                <a:solidFill>
                  <a:srgbClr val="000000"/>
                </a:solidFill>
              </a:defRPr>
            </a:lvl1pPr>
            <a:lvl2pPr marL="0" indent="0">
              <a:spcBef>
                <a:spcPts val="0"/>
              </a:spcBef>
              <a:buFont typeface="Arial"/>
              <a:buNone/>
              <a:defRPr sz="2400" b="0">
                <a:solidFill>
                  <a:srgbClr val="000000"/>
                </a:solidFill>
              </a:defRPr>
            </a:lvl2pPr>
            <a:lvl3pPr marL="0" indent="0">
              <a:spcBef>
                <a:spcPts val="0"/>
              </a:spcBef>
              <a:buFont typeface="Arial"/>
              <a:buNone/>
              <a:defRPr sz="2400" b="0">
                <a:solidFill>
                  <a:srgbClr val="000000"/>
                </a:solidFill>
              </a:defRPr>
            </a:lvl3pPr>
            <a:lvl4pPr marL="0" indent="0">
              <a:spcBef>
                <a:spcPts val="0"/>
              </a:spcBef>
              <a:buFont typeface="Arial"/>
              <a:buNone/>
              <a:defRPr sz="2400" b="0">
                <a:solidFill>
                  <a:srgbClr val="000000"/>
                </a:solidFill>
              </a:defRPr>
            </a:lvl4pPr>
            <a:lvl5pPr marL="0" indent="0">
              <a:spcBef>
                <a:spcPts val="0"/>
              </a:spcBef>
              <a:buFont typeface="Arial"/>
              <a:buNone/>
              <a:defRPr sz="2400" b="0">
                <a:solidFill>
                  <a:srgbClr val="000000"/>
                </a:solidFill>
              </a:defRPr>
            </a:lvl5pPr>
          </a:lstStyle>
          <a:p>
            <a:pPr lvl="0"/>
            <a:r>
              <a:rPr lang="en-US" dirty="0" smtClean="0"/>
              <a:t>Optional picture title</a:t>
            </a:r>
          </a:p>
        </p:txBody>
      </p:sp>
      <p:sp>
        <p:nvSpPr>
          <p:cNvPr id="19" name="Content Placeholder 2"/>
          <p:cNvSpPr>
            <a:spLocks noGrp="1"/>
          </p:cNvSpPr>
          <p:nvPr>
            <p:ph sz="half" idx="22" hasCustomPrompt="1"/>
          </p:nvPr>
        </p:nvSpPr>
        <p:spPr>
          <a:xfrm>
            <a:off x="685800" y="2057400"/>
            <a:ext cx="246888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
        <p:nvSpPr>
          <p:cNvPr id="20" name="Content Placeholder 2"/>
          <p:cNvSpPr>
            <a:spLocks noGrp="1"/>
          </p:cNvSpPr>
          <p:nvPr>
            <p:ph sz="half" idx="23" hasCustomPrompt="1"/>
          </p:nvPr>
        </p:nvSpPr>
        <p:spPr>
          <a:xfrm>
            <a:off x="3337560" y="2057400"/>
            <a:ext cx="246888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
        <p:nvSpPr>
          <p:cNvPr id="21" name="Content Placeholder 2"/>
          <p:cNvSpPr>
            <a:spLocks noGrp="1"/>
          </p:cNvSpPr>
          <p:nvPr>
            <p:ph sz="half" idx="24" hasCustomPrompt="1"/>
          </p:nvPr>
        </p:nvSpPr>
        <p:spPr>
          <a:xfrm>
            <a:off x="5989320" y="2057400"/>
            <a:ext cx="246888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
        <p:nvSpPr>
          <p:cNvPr id="11"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Dec 20 , 2018 MMS </a:t>
            </a:r>
            <a:endParaRPr/>
          </a:p>
        </p:txBody>
      </p:sp>
    </p:spTree>
    <p:extLst>
      <p:ext uri="{BB962C8B-B14F-4D97-AF65-F5344CB8AC3E}">
        <p14:creationId xmlns:p14="http://schemas.microsoft.com/office/powerpoint/2010/main" xmlns="" val="3412750347"/>
      </p:ext>
    </p:extLst>
  </p:cSld>
  <p:clrMapOvr>
    <a:masterClrMapping/>
  </p:clrMapOvr>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18" name="Picture Placeholder 4"/>
          <p:cNvSpPr>
            <a:spLocks noGrp="1"/>
          </p:cNvSpPr>
          <p:nvPr>
            <p:ph type="pic" sz="quarter" idx="13" hasCustomPrompt="1"/>
          </p:nvPr>
        </p:nvSpPr>
        <p:spPr bwMode="auto">
          <a:xfrm>
            <a:off x="685800" y="457200"/>
            <a:ext cx="7770813" cy="3794760"/>
          </a:xfrm>
          <a:solidFill>
            <a:srgbClr val="CCCCCC"/>
          </a:solidFill>
        </p:spPr>
        <p:txBody>
          <a:bodyPr anchor="ctr" anchorCtr="0">
            <a:normAutofit/>
          </a:bodyPr>
          <a:lstStyle>
            <a:lvl1pPr marL="0" marR="0" indent="0" algn="ctr" defTabSz="914400" rtl="0" eaLnBrk="1" fontAlgn="auto" latinLnBrk="0" hangingPunct="1">
              <a:lnSpc>
                <a:spcPct val="100000"/>
              </a:lnSpc>
              <a:spcBef>
                <a:spcPts val="1200"/>
              </a:spcBef>
              <a:spcAft>
                <a:spcPts val="0"/>
              </a:spcAft>
              <a:buClrTx/>
              <a:buSzPct val="125000"/>
              <a:buFont typeface="Arial" pitchFamily="34" charset="0"/>
              <a:buNone/>
              <a:tabLst>
                <a:tab pos="3998913" algn="r"/>
                <a:tab pos="8229600" algn="r"/>
              </a:tabLst>
              <a:defRPr sz="1200"/>
            </a:lvl1pPr>
          </a:lstStyle>
          <a:p>
            <a:r>
              <a:rPr lang="en-US" dirty="0" smtClean="0"/>
              <a:t>Insert picture. Get approved pictures at http://www.novartisbrandlab.com/resources/library</a:t>
            </a:r>
          </a:p>
        </p:txBody>
      </p:sp>
      <p:sp>
        <p:nvSpPr>
          <p:cNvPr id="2" name="Title 1"/>
          <p:cNvSpPr>
            <a:spLocks noGrp="1"/>
          </p:cNvSpPr>
          <p:nvPr>
            <p:ph type="ctrTitle"/>
          </p:nvPr>
        </p:nvSpPr>
        <p:spPr bwMode="auto">
          <a:xfrm>
            <a:off x="1965960" y="4389120"/>
            <a:ext cx="6490654" cy="960120"/>
          </a:xfrm>
        </p:spPr>
        <p:txBody>
          <a:bodyPr anchor="b" anchorCtr="0">
            <a:noAutofit/>
          </a:bodyPr>
          <a:lstStyle/>
          <a:p>
            <a:r>
              <a:rPr lang="en-US" smtClean="0"/>
              <a:t>Click to edit Master title style</a:t>
            </a:r>
            <a:endParaRPr lang="en-US" dirty="0"/>
          </a:p>
        </p:txBody>
      </p:sp>
      <p:sp>
        <p:nvSpPr>
          <p:cNvPr id="3" name="Subtitle 2"/>
          <p:cNvSpPr>
            <a:spLocks noGrp="1"/>
          </p:cNvSpPr>
          <p:nvPr>
            <p:ph type="subTitle" idx="1"/>
          </p:nvPr>
        </p:nvSpPr>
        <p:spPr bwMode="auto">
          <a:xfrm>
            <a:off x="1965958" y="5440680"/>
            <a:ext cx="4343400" cy="1097280"/>
          </a:xfrm>
        </p:spPr>
        <p:txBody>
          <a:bodyPr>
            <a:noAutofit/>
          </a:bodyPr>
          <a:lstStyle>
            <a:lvl1pPr marL="0" indent="0" algn="l">
              <a:lnSpc>
                <a:spcPct val="100000"/>
              </a:lnSpc>
              <a:spcBef>
                <a:spcPts val="0"/>
              </a:spcBef>
              <a:buNone/>
              <a:defRPr sz="16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4" name="Text Placeholder 7"/>
          <p:cNvSpPr>
            <a:spLocks noGrp="1"/>
          </p:cNvSpPr>
          <p:nvPr>
            <p:ph type="body" sz="quarter" idx="12" hasCustomPrompt="1"/>
          </p:nvPr>
        </p:nvSpPr>
        <p:spPr bwMode="gray">
          <a:xfrm>
            <a:off x="0" y="914400"/>
            <a:ext cx="1965960" cy="777240"/>
          </a:xfrm>
          <a:solidFill>
            <a:schemeClr val="accent1"/>
          </a:solidFill>
        </p:spPr>
        <p:txBody>
          <a:bodyPr lIns="274320" tIns="91440" rIns="91440" bIns="91440" anchor="ctr" anchorCtr="0">
            <a:normAutofit/>
          </a:bodyPr>
          <a:lstStyle>
            <a:lvl1pPr marL="0" indent="0">
              <a:spcBef>
                <a:spcPts val="0"/>
              </a:spcBef>
              <a:buFont typeface="Arial"/>
              <a:buNone/>
              <a:defRPr sz="1000" b="1" baseline="0">
                <a:solidFill>
                  <a:schemeClr val="bg1"/>
                </a:solidFill>
              </a:defRPr>
            </a:lvl1pPr>
            <a:lvl2pPr marL="0" indent="0">
              <a:spcBef>
                <a:spcPts val="0"/>
              </a:spcBef>
              <a:buFont typeface="Arial"/>
              <a:buNone/>
              <a:defRPr sz="1000" b="1">
                <a:solidFill>
                  <a:schemeClr val="bg1"/>
                </a:solidFill>
              </a:defRPr>
            </a:lvl2pPr>
            <a:lvl3pPr marL="0" indent="0">
              <a:spcBef>
                <a:spcPts val="0"/>
              </a:spcBef>
              <a:buFont typeface="Arial"/>
              <a:buNone/>
              <a:defRPr sz="1000" b="1">
                <a:solidFill>
                  <a:schemeClr val="bg1"/>
                </a:solidFill>
              </a:defRPr>
            </a:lvl3pPr>
            <a:lvl4pPr marL="0" indent="0">
              <a:spcBef>
                <a:spcPts val="0"/>
              </a:spcBef>
              <a:buFont typeface="Arial"/>
              <a:buNone/>
              <a:defRPr sz="1000" b="1">
                <a:solidFill>
                  <a:schemeClr val="bg1"/>
                </a:solidFill>
              </a:defRPr>
            </a:lvl4pPr>
            <a:lvl5pPr marL="0" indent="0">
              <a:spcBef>
                <a:spcPts val="0"/>
              </a:spcBef>
              <a:buFont typeface="Arial"/>
              <a:buNone/>
              <a:defRPr sz="1000" b="1">
                <a:solidFill>
                  <a:schemeClr val="bg1"/>
                </a:solidFill>
              </a:defRPr>
            </a:lvl5pPr>
          </a:lstStyle>
          <a:p>
            <a:pPr lvl="0"/>
            <a:r>
              <a:rPr lang="en-US" dirty="0" smtClean="0"/>
              <a:t>Business or Operating Unit/Franchise or Department</a:t>
            </a:r>
          </a:p>
        </p:txBody>
      </p:sp>
      <p:grpSp>
        <p:nvGrpSpPr>
          <p:cNvPr id="4" name="Group 3"/>
          <p:cNvGrpSpPr/>
          <p:nvPr userDrawn="1"/>
        </p:nvGrpSpPr>
        <p:grpSpPr>
          <a:xfrm>
            <a:off x="-137160" y="-137160"/>
            <a:ext cx="9418320" cy="7132320"/>
            <a:chOff x="-137160" y="-137160"/>
            <a:chExt cx="9418320" cy="7132320"/>
          </a:xfrm>
        </p:grpSpPr>
        <p:cxnSp>
          <p:nvCxnSpPr>
            <p:cNvPr id="8" name="Straight Connector 7"/>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918972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13716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918972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13716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22" name="Picture 21"/>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2416494918"/>
      </p:ext>
    </p:extLst>
  </p:cSld>
  <p:clrMapOvr>
    <a:masterClrMapping/>
  </p:clrMapOvr>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Title Slide - No Picture">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2" name="Title 1"/>
          <p:cNvSpPr>
            <a:spLocks noGrp="1"/>
          </p:cNvSpPr>
          <p:nvPr>
            <p:ph type="ctrTitle"/>
          </p:nvPr>
        </p:nvSpPr>
        <p:spPr bwMode="auto">
          <a:xfrm>
            <a:off x="1965960" y="2331720"/>
            <a:ext cx="6490654" cy="2286000"/>
          </a:xfrm>
        </p:spPr>
        <p:txBody>
          <a:bodyPr anchor="b" anchorCtr="0">
            <a:noAutofit/>
          </a:bodyPr>
          <a:lstStyle/>
          <a:p>
            <a:r>
              <a:rPr lang="en-US" smtClean="0"/>
              <a:t>Click to edit Master title style</a:t>
            </a:r>
            <a:endParaRPr lang="en-US" dirty="0"/>
          </a:p>
        </p:txBody>
      </p:sp>
      <p:sp>
        <p:nvSpPr>
          <p:cNvPr id="3" name="Subtitle 2"/>
          <p:cNvSpPr>
            <a:spLocks noGrp="1"/>
          </p:cNvSpPr>
          <p:nvPr>
            <p:ph type="subTitle" idx="1"/>
          </p:nvPr>
        </p:nvSpPr>
        <p:spPr bwMode="auto">
          <a:xfrm>
            <a:off x="1965960" y="4709161"/>
            <a:ext cx="6490654" cy="1324927"/>
          </a:xfrm>
        </p:spPr>
        <p:txBody>
          <a:bodyPr>
            <a:noAutofit/>
          </a:bodyPr>
          <a:lstStyle>
            <a:lvl1pPr marL="0" indent="0" algn="l">
              <a:lnSpc>
                <a:spcPct val="100000"/>
              </a:lnSpc>
              <a:spcBef>
                <a:spcPts val="0"/>
              </a:spcBef>
              <a:buNone/>
              <a:defRPr sz="16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4" name="Text Placeholder 7"/>
          <p:cNvSpPr>
            <a:spLocks noGrp="1"/>
          </p:cNvSpPr>
          <p:nvPr>
            <p:ph type="body" sz="quarter" idx="12" hasCustomPrompt="1"/>
          </p:nvPr>
        </p:nvSpPr>
        <p:spPr bwMode="gray">
          <a:xfrm>
            <a:off x="0" y="914400"/>
            <a:ext cx="1965960" cy="777240"/>
          </a:xfrm>
          <a:solidFill>
            <a:schemeClr val="accent1"/>
          </a:solidFill>
        </p:spPr>
        <p:txBody>
          <a:bodyPr lIns="274320" tIns="91440" rIns="91440" bIns="91440" anchor="ctr" anchorCtr="0">
            <a:normAutofit/>
          </a:bodyPr>
          <a:lstStyle>
            <a:lvl1pPr marL="0" indent="0">
              <a:spcBef>
                <a:spcPts val="0"/>
              </a:spcBef>
              <a:buFont typeface="Arial"/>
              <a:buNone/>
              <a:defRPr sz="1000" b="1" baseline="0">
                <a:solidFill>
                  <a:schemeClr val="bg1"/>
                </a:solidFill>
              </a:defRPr>
            </a:lvl1pPr>
            <a:lvl2pPr marL="0" indent="0">
              <a:spcBef>
                <a:spcPts val="0"/>
              </a:spcBef>
              <a:buFont typeface="Arial"/>
              <a:buNone/>
              <a:defRPr sz="1000" b="1">
                <a:solidFill>
                  <a:schemeClr val="bg1"/>
                </a:solidFill>
              </a:defRPr>
            </a:lvl2pPr>
            <a:lvl3pPr marL="0" indent="0">
              <a:spcBef>
                <a:spcPts val="0"/>
              </a:spcBef>
              <a:buFont typeface="Arial"/>
              <a:buNone/>
              <a:defRPr sz="1000" b="1">
                <a:solidFill>
                  <a:schemeClr val="bg1"/>
                </a:solidFill>
              </a:defRPr>
            </a:lvl3pPr>
            <a:lvl4pPr marL="0" indent="0">
              <a:spcBef>
                <a:spcPts val="0"/>
              </a:spcBef>
              <a:buFont typeface="Arial"/>
              <a:buNone/>
              <a:defRPr sz="1000" b="1">
                <a:solidFill>
                  <a:schemeClr val="bg1"/>
                </a:solidFill>
              </a:defRPr>
            </a:lvl4pPr>
            <a:lvl5pPr marL="0" indent="0">
              <a:spcBef>
                <a:spcPts val="0"/>
              </a:spcBef>
              <a:buFont typeface="Arial"/>
              <a:buNone/>
              <a:defRPr sz="1000" b="1">
                <a:solidFill>
                  <a:schemeClr val="bg1"/>
                </a:solidFill>
              </a:defRPr>
            </a:lvl5pPr>
          </a:lstStyle>
          <a:p>
            <a:pPr lvl="0"/>
            <a:r>
              <a:rPr lang="en-US" dirty="0" smtClean="0"/>
              <a:t>Business or Operating Unit/Franchise or Department</a:t>
            </a:r>
          </a:p>
        </p:txBody>
      </p:sp>
      <p:grpSp>
        <p:nvGrpSpPr>
          <p:cNvPr id="20" name="Group 19"/>
          <p:cNvGrpSpPr/>
          <p:nvPr userDrawn="1"/>
        </p:nvGrpSpPr>
        <p:grpSpPr>
          <a:xfrm>
            <a:off x="-137160" y="-137160"/>
            <a:ext cx="9418320" cy="7132320"/>
            <a:chOff x="-137160" y="-137160"/>
            <a:chExt cx="9418320" cy="7132320"/>
          </a:xfrm>
        </p:grpSpPr>
        <p:cxnSp>
          <p:nvCxnSpPr>
            <p:cNvPr id="22" name="Straight Connector 21"/>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918972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3716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a:off x="918972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a:off x="-13716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18" name="Picture 17"/>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83806769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452438" indent="-452438">
              <a:buSzPct val="100000"/>
              <a:buFont typeface="+mj-lt"/>
              <a:buAutoNum type="arabicPeriod"/>
              <a:defRPr/>
            </a:lvl1pPr>
            <a:lvl2pPr marL="684213" indent="-231775">
              <a:defRPr/>
            </a:lvl2pPr>
            <a:lvl3pPr marL="914400" indent="-230188">
              <a:defRPr/>
            </a:lvl3pPr>
            <a:lvl4pPr marL="1146175" indent="-231775">
              <a:defRPr/>
            </a:lvl4pPr>
            <a:lvl5pPr marL="1368425" indent="-22225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Dec 20 , 2018 MMS </a:t>
            </a:r>
            <a:endParaRPr/>
          </a:p>
        </p:txBody>
      </p:sp>
    </p:spTree>
    <p:extLst>
      <p:ext uri="{BB962C8B-B14F-4D97-AF65-F5344CB8AC3E}">
        <p14:creationId xmlns:p14="http://schemas.microsoft.com/office/powerpoint/2010/main" xmlns="" val="156066635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Dec 20 , 2018 MMS </a:t>
            </a:r>
            <a:endParaRPr/>
          </a:p>
        </p:txBody>
      </p:sp>
    </p:spTree>
    <p:extLst>
      <p:ext uri="{BB962C8B-B14F-4D97-AF65-F5344CB8AC3E}">
        <p14:creationId xmlns:p14="http://schemas.microsoft.com/office/powerpoint/2010/main" xmlns="" val="387421886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itle, Text and 1 Picture">
    <p:spTree>
      <p:nvGrpSpPr>
        <p:cNvPr id="1" name=""/>
        <p:cNvGrpSpPr/>
        <p:nvPr/>
      </p:nvGrpSpPr>
      <p:grpSpPr>
        <a:xfrm>
          <a:off x="0" y="0"/>
          <a:ext cx="0" cy="0"/>
          <a:chOff x="0" y="0"/>
          <a:chExt cx="0" cy="0"/>
        </a:xfrm>
      </p:grpSpPr>
      <p:sp>
        <p:nvSpPr>
          <p:cNvPr id="7" name="Text Placeholder 7"/>
          <p:cNvSpPr>
            <a:spLocks noGrp="1"/>
          </p:cNvSpPr>
          <p:nvPr>
            <p:ph type="body" sz="quarter" idx="13" hasCustomPrompt="1"/>
          </p:nvPr>
        </p:nvSpPr>
        <p:spPr>
          <a:xfrm>
            <a:off x="4663440" y="5623561"/>
            <a:ext cx="379476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8" name="Content Placeholder 2"/>
          <p:cNvSpPr>
            <a:spLocks noGrp="1"/>
          </p:cNvSpPr>
          <p:nvPr>
            <p:ph sz="half" idx="1"/>
          </p:nvPr>
        </p:nvSpPr>
        <p:spPr>
          <a:xfrm>
            <a:off x="685800" y="1508761"/>
            <a:ext cx="3794760" cy="4525328"/>
          </a:xfrm>
        </p:spPr>
        <p:txBody>
          <a:bodyPr>
            <a:normAutofit/>
          </a:bodyPr>
          <a:lstStyle>
            <a:lvl1pPr>
              <a:defRPr sz="24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85800" y="457200"/>
            <a:ext cx="7772400" cy="960120"/>
          </a:xfrm>
        </p:spPr>
        <p:txBody>
          <a:bodyPr/>
          <a:lstStyle/>
          <a:p>
            <a:r>
              <a:rPr lang="en-US" smtClean="0"/>
              <a:t>Click to edit Master title style</a:t>
            </a:r>
            <a:endParaRPr lang="en-US" dirty="0"/>
          </a:p>
        </p:txBody>
      </p:sp>
      <p:sp>
        <p:nvSpPr>
          <p:cNvPr id="11" name="Content Placeholder 2"/>
          <p:cNvSpPr>
            <a:spLocks noGrp="1"/>
          </p:cNvSpPr>
          <p:nvPr>
            <p:ph sz="half" idx="17" hasCustomPrompt="1"/>
          </p:nvPr>
        </p:nvSpPr>
        <p:spPr>
          <a:xfrm>
            <a:off x="4663440" y="1508761"/>
            <a:ext cx="3794760" cy="4023359"/>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
        <p:nvSpPr>
          <p:cNvPr id="9"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Dec 20 , 2018 MMS </a:t>
            </a:r>
            <a:endParaRPr/>
          </a:p>
        </p:txBody>
      </p:sp>
    </p:spTree>
    <p:extLst>
      <p:ext uri="{BB962C8B-B14F-4D97-AF65-F5344CB8AC3E}">
        <p14:creationId xmlns:p14="http://schemas.microsoft.com/office/powerpoint/2010/main" xmlns="" val="207880598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Title and 1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7"/>
          <p:cNvSpPr>
            <a:spLocks noGrp="1"/>
          </p:cNvSpPr>
          <p:nvPr>
            <p:ph type="body" sz="quarter" idx="12" hasCustomPrompt="1"/>
          </p:nvPr>
        </p:nvSpPr>
        <p:spPr>
          <a:xfrm>
            <a:off x="685800" y="1508761"/>
            <a:ext cx="7772400" cy="453839"/>
          </a:xfrm>
        </p:spPr>
        <p:txBody>
          <a:bodyPr anchor="t" anchorCtr="0">
            <a:normAutofit/>
          </a:bodyPr>
          <a:lstStyle>
            <a:lvl1pPr marL="0" indent="0">
              <a:spcBef>
                <a:spcPts val="0"/>
              </a:spcBef>
              <a:buFont typeface="Arial"/>
              <a:buNone/>
              <a:defRPr sz="2400" b="0" baseline="0">
                <a:solidFill>
                  <a:srgbClr val="000000"/>
                </a:solidFill>
              </a:defRPr>
            </a:lvl1pPr>
            <a:lvl2pPr marL="0" indent="0">
              <a:spcBef>
                <a:spcPts val="0"/>
              </a:spcBef>
              <a:buFont typeface="Arial"/>
              <a:buNone/>
              <a:defRPr sz="2400" b="0">
                <a:solidFill>
                  <a:srgbClr val="000000"/>
                </a:solidFill>
              </a:defRPr>
            </a:lvl2pPr>
            <a:lvl3pPr marL="0" indent="0">
              <a:spcBef>
                <a:spcPts val="0"/>
              </a:spcBef>
              <a:buFont typeface="Arial"/>
              <a:buNone/>
              <a:defRPr sz="2400" b="0">
                <a:solidFill>
                  <a:srgbClr val="000000"/>
                </a:solidFill>
              </a:defRPr>
            </a:lvl3pPr>
            <a:lvl4pPr marL="0" indent="0">
              <a:spcBef>
                <a:spcPts val="0"/>
              </a:spcBef>
              <a:buFont typeface="Arial"/>
              <a:buNone/>
              <a:defRPr sz="2400" b="0">
                <a:solidFill>
                  <a:srgbClr val="000000"/>
                </a:solidFill>
              </a:defRPr>
            </a:lvl4pPr>
            <a:lvl5pPr marL="0" indent="0">
              <a:spcBef>
                <a:spcPts val="0"/>
              </a:spcBef>
              <a:buFont typeface="Arial"/>
              <a:buNone/>
              <a:defRPr sz="2400" b="0">
                <a:solidFill>
                  <a:srgbClr val="000000"/>
                </a:solidFill>
              </a:defRPr>
            </a:lvl5pPr>
          </a:lstStyle>
          <a:p>
            <a:pPr lvl="0"/>
            <a:r>
              <a:rPr lang="en-US" dirty="0" smtClean="0"/>
              <a:t>Optional picture title</a:t>
            </a:r>
          </a:p>
        </p:txBody>
      </p:sp>
      <p:sp>
        <p:nvSpPr>
          <p:cNvPr id="8" name="Text Placeholder 7"/>
          <p:cNvSpPr>
            <a:spLocks noGrp="1"/>
          </p:cNvSpPr>
          <p:nvPr>
            <p:ph type="body" sz="quarter" idx="13" hasCustomPrompt="1"/>
          </p:nvPr>
        </p:nvSpPr>
        <p:spPr>
          <a:xfrm>
            <a:off x="685800" y="5623561"/>
            <a:ext cx="777240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9" name="Content Placeholder 2"/>
          <p:cNvSpPr>
            <a:spLocks noGrp="1"/>
          </p:cNvSpPr>
          <p:nvPr>
            <p:ph sz="half" idx="17" hasCustomPrompt="1"/>
          </p:nvPr>
        </p:nvSpPr>
        <p:spPr>
          <a:xfrm>
            <a:off x="685800" y="2057400"/>
            <a:ext cx="777240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
        <p:nvSpPr>
          <p:cNvPr id="7"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Dec 20 , 2018 MMS </a:t>
            </a:r>
            <a:endParaRPr/>
          </a:p>
        </p:txBody>
      </p:sp>
    </p:spTree>
    <p:extLst>
      <p:ext uri="{BB962C8B-B14F-4D97-AF65-F5344CB8AC3E}">
        <p14:creationId xmlns:p14="http://schemas.microsoft.com/office/powerpoint/2010/main" xmlns="" val="389393335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Title and 2 Pictures">
    <p:spTree>
      <p:nvGrpSpPr>
        <p:cNvPr id="1" name=""/>
        <p:cNvGrpSpPr/>
        <p:nvPr/>
      </p:nvGrpSpPr>
      <p:grpSpPr>
        <a:xfrm>
          <a:off x="0" y="0"/>
          <a:ext cx="0" cy="0"/>
          <a:chOff x="0" y="0"/>
          <a:chExt cx="0" cy="0"/>
        </a:xfrm>
      </p:grpSpPr>
      <p:sp>
        <p:nvSpPr>
          <p:cNvPr id="12" name="Text Placeholder 7"/>
          <p:cNvSpPr>
            <a:spLocks noGrp="1"/>
          </p:cNvSpPr>
          <p:nvPr>
            <p:ph type="body" sz="quarter" idx="13" hasCustomPrompt="1"/>
          </p:nvPr>
        </p:nvSpPr>
        <p:spPr>
          <a:xfrm>
            <a:off x="685800" y="5623561"/>
            <a:ext cx="379476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13" name="Text Placeholder 7"/>
          <p:cNvSpPr>
            <a:spLocks noGrp="1"/>
          </p:cNvSpPr>
          <p:nvPr>
            <p:ph type="body" sz="quarter" idx="15" hasCustomPrompt="1"/>
          </p:nvPr>
        </p:nvSpPr>
        <p:spPr>
          <a:xfrm>
            <a:off x="4663440" y="5623561"/>
            <a:ext cx="379476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9" name="Text Placeholder 7"/>
          <p:cNvSpPr>
            <a:spLocks noGrp="1"/>
          </p:cNvSpPr>
          <p:nvPr>
            <p:ph type="body" sz="quarter" idx="12" hasCustomPrompt="1"/>
          </p:nvPr>
        </p:nvSpPr>
        <p:spPr>
          <a:xfrm>
            <a:off x="685800" y="1508761"/>
            <a:ext cx="7772400" cy="453839"/>
          </a:xfrm>
        </p:spPr>
        <p:txBody>
          <a:bodyPr anchor="t" anchorCtr="0">
            <a:normAutofit/>
          </a:bodyPr>
          <a:lstStyle>
            <a:lvl1pPr marL="0" indent="0">
              <a:spcBef>
                <a:spcPts val="0"/>
              </a:spcBef>
              <a:buFont typeface="Arial"/>
              <a:buNone/>
              <a:defRPr sz="2400" b="0" baseline="0">
                <a:solidFill>
                  <a:srgbClr val="000000"/>
                </a:solidFill>
              </a:defRPr>
            </a:lvl1pPr>
            <a:lvl2pPr marL="0" indent="0">
              <a:spcBef>
                <a:spcPts val="0"/>
              </a:spcBef>
              <a:buFont typeface="Arial"/>
              <a:buNone/>
              <a:defRPr sz="2400" b="0">
                <a:solidFill>
                  <a:srgbClr val="000000"/>
                </a:solidFill>
              </a:defRPr>
            </a:lvl2pPr>
            <a:lvl3pPr marL="0" indent="0">
              <a:spcBef>
                <a:spcPts val="0"/>
              </a:spcBef>
              <a:buFont typeface="Arial"/>
              <a:buNone/>
              <a:defRPr sz="2400" b="0">
                <a:solidFill>
                  <a:srgbClr val="000000"/>
                </a:solidFill>
              </a:defRPr>
            </a:lvl3pPr>
            <a:lvl4pPr marL="0" indent="0">
              <a:spcBef>
                <a:spcPts val="0"/>
              </a:spcBef>
              <a:buFont typeface="Arial"/>
              <a:buNone/>
              <a:defRPr sz="2400" b="0">
                <a:solidFill>
                  <a:srgbClr val="000000"/>
                </a:solidFill>
              </a:defRPr>
            </a:lvl4pPr>
            <a:lvl5pPr marL="0" indent="0">
              <a:spcBef>
                <a:spcPts val="0"/>
              </a:spcBef>
              <a:buFont typeface="Arial"/>
              <a:buNone/>
              <a:defRPr sz="2400" b="0">
                <a:solidFill>
                  <a:srgbClr val="000000"/>
                </a:solidFill>
              </a:defRPr>
            </a:lvl5pPr>
          </a:lstStyle>
          <a:p>
            <a:pPr lvl="0"/>
            <a:r>
              <a:rPr lang="en-US" dirty="0" smtClean="0"/>
              <a:t>Optional picture title</a:t>
            </a:r>
          </a:p>
        </p:txBody>
      </p:sp>
      <p:sp>
        <p:nvSpPr>
          <p:cNvPr id="14" name="Content Placeholder 2"/>
          <p:cNvSpPr>
            <a:spLocks noGrp="1"/>
          </p:cNvSpPr>
          <p:nvPr>
            <p:ph sz="half" idx="18" hasCustomPrompt="1"/>
          </p:nvPr>
        </p:nvSpPr>
        <p:spPr>
          <a:xfrm>
            <a:off x="685800" y="2057400"/>
            <a:ext cx="379476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
        <p:nvSpPr>
          <p:cNvPr id="15" name="Content Placeholder 2"/>
          <p:cNvSpPr>
            <a:spLocks noGrp="1"/>
          </p:cNvSpPr>
          <p:nvPr>
            <p:ph sz="half" idx="19" hasCustomPrompt="1"/>
          </p:nvPr>
        </p:nvSpPr>
        <p:spPr>
          <a:xfrm>
            <a:off x="4663440" y="2057400"/>
            <a:ext cx="379476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
        <p:nvSpPr>
          <p:cNvPr id="10"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Dec 20 , 2018 MMS </a:t>
            </a:r>
            <a:endParaRPr/>
          </a:p>
        </p:txBody>
      </p:sp>
    </p:spTree>
    <p:extLst>
      <p:ext uri="{BB962C8B-B14F-4D97-AF65-F5344CB8AC3E}">
        <p14:creationId xmlns:p14="http://schemas.microsoft.com/office/powerpoint/2010/main" xmlns="" val="10015254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23879" y="1346200"/>
            <a:ext cx="8334405" cy="4940320"/>
          </a:xfrm>
        </p:spPr>
        <p:txBody>
          <a:bodyPr>
            <a:noAutofit/>
          </a:bodyPr>
          <a:lstStyle>
            <a:lvl1pPr>
              <a:defRPr sz="2000">
                <a:solidFill>
                  <a:schemeClr val="accent6"/>
                </a:solidFill>
              </a:defRPr>
            </a:lvl1pPr>
            <a:lvl2pPr>
              <a:defRPr sz="2000">
                <a:solidFill>
                  <a:schemeClr val="accent6"/>
                </a:solidFill>
              </a:defRPr>
            </a:lvl2pPr>
            <a:lvl3pPr>
              <a:defRPr sz="2000">
                <a:solidFill>
                  <a:schemeClr val="accent6"/>
                </a:solidFill>
              </a:defRPr>
            </a:lvl3pPr>
            <a:lvl4pPr>
              <a:defRPr sz="2000">
                <a:solidFill>
                  <a:schemeClr val="accent6"/>
                </a:solidFill>
              </a:defRPr>
            </a:lvl4pPr>
            <a:lvl5pPr>
              <a:defRPr sz="2000">
                <a:solidFill>
                  <a:schemeClr val="accent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6" name="Footer Placeholder 4"/>
          <p:cNvSpPr>
            <a:spLocks noGrp="1"/>
          </p:cNvSpPr>
          <p:nvPr>
            <p:ph type="ftr" sz="quarter" idx="3"/>
          </p:nvPr>
        </p:nvSpPr>
        <p:spPr>
          <a:xfrm>
            <a:off x="687248" y="6403152"/>
            <a:ext cx="6477000" cy="250825"/>
          </a:xfrm>
          <a:prstGeom prst="rect">
            <a:avLst/>
          </a:prstGeom>
        </p:spPr>
        <p:txBody>
          <a:bodyPr/>
          <a:lstStyle>
            <a:lvl1pPr>
              <a:defRPr sz="675">
                <a:solidFill>
                  <a:srgbClr val="7F7F7F"/>
                </a:solidFill>
              </a:defRPr>
            </a:lvl1pPr>
          </a:lstStyle>
          <a:p>
            <a:r>
              <a:rPr lang="en-US" smtClean="0"/>
              <a:t>Dec 20 , 2018 MMS </a:t>
            </a:r>
            <a:endParaRPr dirty="0"/>
          </a:p>
        </p:txBody>
      </p:sp>
      <p:sp>
        <p:nvSpPr>
          <p:cNvPr id="7" name="Slide Number Placeholder 5"/>
          <p:cNvSpPr>
            <a:spLocks noGrp="1"/>
          </p:cNvSpPr>
          <p:nvPr>
            <p:ph type="sldNum" sz="quarter" idx="4"/>
          </p:nvPr>
        </p:nvSpPr>
        <p:spPr>
          <a:xfrm>
            <a:off x="538117" y="6403152"/>
            <a:ext cx="400035" cy="247031"/>
          </a:xfrm>
          <a:prstGeom prst="rect">
            <a:avLst/>
          </a:prstGeom>
        </p:spPr>
        <p:txBody>
          <a:bodyPr/>
          <a:lstStyle>
            <a:lvl1pPr>
              <a:defRPr sz="675">
                <a:solidFill>
                  <a:srgbClr val="7F7F7F"/>
                </a:solidFill>
              </a:defRPr>
            </a:lvl1pPr>
          </a:lstStyle>
          <a:p>
            <a:fld id="{E66AA3EA-0569-43EF-BBA3-83FDB109D582}" type="slidenum">
              <a:rPr lang="en-US" smtClean="0"/>
              <a:pPr/>
              <a:t>‹#›</a:t>
            </a:fld>
            <a:endParaRPr lang="en-US" dirty="0" smtClean="0"/>
          </a:p>
        </p:txBody>
      </p:sp>
      <p:sp>
        <p:nvSpPr>
          <p:cNvPr id="10" name="Title 1"/>
          <p:cNvSpPr>
            <a:spLocks noGrp="1"/>
          </p:cNvSpPr>
          <p:nvPr>
            <p:ph type="title" hasCustomPrompt="1"/>
          </p:nvPr>
        </p:nvSpPr>
        <p:spPr>
          <a:xfrm>
            <a:off x="523879" y="267468"/>
            <a:ext cx="6238898" cy="450396"/>
          </a:xfrm>
          <a:prstGeom prst="rect">
            <a:avLst/>
          </a:prstGeom>
        </p:spPr>
        <p:txBody>
          <a:bodyPr tIns="126000" anchor="t" anchorCtr="0"/>
          <a:lstStyle>
            <a:lvl1pPr>
              <a:lnSpc>
                <a:spcPct val="75000"/>
              </a:lnSpc>
              <a:defRPr sz="2400">
                <a:solidFill>
                  <a:schemeClr val="accent4"/>
                </a:solidFill>
              </a:defRPr>
            </a:lvl1pPr>
          </a:lstStyle>
          <a:p>
            <a:r>
              <a:rPr lang="en-US" noProof="0" dirty="0" smtClean="0"/>
              <a:t>Title</a:t>
            </a:r>
            <a:endParaRPr lang="en-US" noProof="0" dirty="0"/>
          </a:p>
        </p:txBody>
      </p:sp>
      <p:sp>
        <p:nvSpPr>
          <p:cNvPr id="11" name="Textplatzhalter 9" descr="Subtitle"/>
          <p:cNvSpPr>
            <a:spLocks noGrp="1"/>
          </p:cNvSpPr>
          <p:nvPr>
            <p:ph type="body" sz="quarter" idx="10" hasCustomPrompt="1"/>
          </p:nvPr>
        </p:nvSpPr>
        <p:spPr>
          <a:xfrm>
            <a:off x="523879" y="702698"/>
            <a:ext cx="6233544" cy="367571"/>
          </a:xfrm>
        </p:spPr>
        <p:txBody>
          <a:bodyPr anchor="b" anchorCtr="0">
            <a:noAutofit/>
          </a:bodyPr>
          <a:lstStyle>
            <a:lvl1pPr marL="0" indent="0">
              <a:lnSpc>
                <a:spcPct val="95000"/>
              </a:lnSpc>
              <a:buNone/>
              <a:defRPr sz="2000" b="0" i="1">
                <a:solidFill>
                  <a:schemeClr val="tx1"/>
                </a:solidFill>
              </a:defRPr>
            </a:lvl1pPr>
          </a:lstStyle>
          <a:p>
            <a:pPr lvl="0"/>
            <a:r>
              <a:rPr lang="en-US" noProof="0" dirty="0" smtClean="0"/>
              <a:t>Subtitle</a:t>
            </a:r>
          </a:p>
        </p:txBody>
      </p:sp>
    </p:spTree>
    <p:extLst>
      <p:ext uri="{BB962C8B-B14F-4D97-AF65-F5344CB8AC3E}">
        <p14:creationId xmlns:p14="http://schemas.microsoft.com/office/powerpoint/2010/main" xmlns="" val="3541124135"/>
      </p:ext>
    </p:extLst>
  </p:cSld>
  <p:clrMapOvr>
    <a:masterClrMapping/>
  </p:clrMapOvr>
  <p:transition/>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Title and 3 Pictures">
    <p:spTree>
      <p:nvGrpSpPr>
        <p:cNvPr id="1" name=""/>
        <p:cNvGrpSpPr/>
        <p:nvPr/>
      </p:nvGrpSpPr>
      <p:grpSpPr>
        <a:xfrm>
          <a:off x="0" y="0"/>
          <a:ext cx="0" cy="0"/>
          <a:chOff x="0" y="0"/>
          <a:chExt cx="0" cy="0"/>
        </a:xfrm>
      </p:grpSpPr>
      <p:sp>
        <p:nvSpPr>
          <p:cNvPr id="16" name="Text Placeholder 7"/>
          <p:cNvSpPr>
            <a:spLocks noGrp="1"/>
          </p:cNvSpPr>
          <p:nvPr>
            <p:ph type="body" sz="quarter" idx="13" hasCustomPrompt="1"/>
          </p:nvPr>
        </p:nvSpPr>
        <p:spPr>
          <a:xfrm>
            <a:off x="685800" y="5623561"/>
            <a:ext cx="246888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17" name="Text Placeholder 7"/>
          <p:cNvSpPr>
            <a:spLocks noGrp="1"/>
          </p:cNvSpPr>
          <p:nvPr>
            <p:ph type="body" sz="quarter" idx="18" hasCustomPrompt="1"/>
          </p:nvPr>
        </p:nvSpPr>
        <p:spPr>
          <a:xfrm>
            <a:off x="3337560" y="5623561"/>
            <a:ext cx="246888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18" name="Text Placeholder 7"/>
          <p:cNvSpPr>
            <a:spLocks noGrp="1"/>
          </p:cNvSpPr>
          <p:nvPr>
            <p:ph type="body" sz="quarter" idx="19" hasCustomPrompt="1"/>
          </p:nvPr>
        </p:nvSpPr>
        <p:spPr>
          <a:xfrm>
            <a:off x="5989320" y="5623561"/>
            <a:ext cx="246888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4" name="Title 3"/>
          <p:cNvSpPr>
            <a:spLocks noGrp="1"/>
          </p:cNvSpPr>
          <p:nvPr>
            <p:ph type="title"/>
          </p:nvPr>
        </p:nvSpPr>
        <p:spPr/>
        <p:txBody>
          <a:bodyPr/>
          <a:lstStyle/>
          <a:p>
            <a:r>
              <a:rPr lang="en-US" smtClean="0"/>
              <a:t>Click to edit Master title style</a:t>
            </a:r>
            <a:endParaRPr lang="en-US" dirty="0"/>
          </a:p>
        </p:txBody>
      </p:sp>
      <p:sp>
        <p:nvSpPr>
          <p:cNvPr id="12" name="Text Placeholder 7"/>
          <p:cNvSpPr>
            <a:spLocks noGrp="1"/>
          </p:cNvSpPr>
          <p:nvPr>
            <p:ph type="body" sz="quarter" idx="12" hasCustomPrompt="1"/>
          </p:nvPr>
        </p:nvSpPr>
        <p:spPr>
          <a:xfrm>
            <a:off x="685800" y="1508761"/>
            <a:ext cx="7772400" cy="453839"/>
          </a:xfrm>
        </p:spPr>
        <p:txBody>
          <a:bodyPr anchor="t" anchorCtr="0">
            <a:normAutofit/>
          </a:bodyPr>
          <a:lstStyle>
            <a:lvl1pPr marL="0" indent="0">
              <a:spcBef>
                <a:spcPts val="0"/>
              </a:spcBef>
              <a:buFont typeface="Arial"/>
              <a:buNone/>
              <a:defRPr sz="2400" b="0" baseline="0">
                <a:solidFill>
                  <a:srgbClr val="000000"/>
                </a:solidFill>
              </a:defRPr>
            </a:lvl1pPr>
            <a:lvl2pPr marL="0" indent="0">
              <a:spcBef>
                <a:spcPts val="0"/>
              </a:spcBef>
              <a:buFont typeface="Arial"/>
              <a:buNone/>
              <a:defRPr sz="2400" b="0">
                <a:solidFill>
                  <a:srgbClr val="000000"/>
                </a:solidFill>
              </a:defRPr>
            </a:lvl2pPr>
            <a:lvl3pPr marL="0" indent="0">
              <a:spcBef>
                <a:spcPts val="0"/>
              </a:spcBef>
              <a:buFont typeface="Arial"/>
              <a:buNone/>
              <a:defRPr sz="2400" b="0">
                <a:solidFill>
                  <a:srgbClr val="000000"/>
                </a:solidFill>
              </a:defRPr>
            </a:lvl3pPr>
            <a:lvl4pPr marL="0" indent="0">
              <a:spcBef>
                <a:spcPts val="0"/>
              </a:spcBef>
              <a:buFont typeface="Arial"/>
              <a:buNone/>
              <a:defRPr sz="2400" b="0">
                <a:solidFill>
                  <a:srgbClr val="000000"/>
                </a:solidFill>
              </a:defRPr>
            </a:lvl4pPr>
            <a:lvl5pPr marL="0" indent="0">
              <a:spcBef>
                <a:spcPts val="0"/>
              </a:spcBef>
              <a:buFont typeface="Arial"/>
              <a:buNone/>
              <a:defRPr sz="2400" b="0">
                <a:solidFill>
                  <a:srgbClr val="000000"/>
                </a:solidFill>
              </a:defRPr>
            </a:lvl5pPr>
          </a:lstStyle>
          <a:p>
            <a:pPr lvl="0"/>
            <a:r>
              <a:rPr lang="en-US" dirty="0" smtClean="0"/>
              <a:t>Optional picture title</a:t>
            </a:r>
          </a:p>
        </p:txBody>
      </p:sp>
      <p:sp>
        <p:nvSpPr>
          <p:cNvPr id="19" name="Content Placeholder 2"/>
          <p:cNvSpPr>
            <a:spLocks noGrp="1"/>
          </p:cNvSpPr>
          <p:nvPr>
            <p:ph sz="half" idx="22" hasCustomPrompt="1"/>
          </p:nvPr>
        </p:nvSpPr>
        <p:spPr>
          <a:xfrm>
            <a:off x="685800" y="2057400"/>
            <a:ext cx="246888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
        <p:nvSpPr>
          <p:cNvPr id="20" name="Content Placeholder 2"/>
          <p:cNvSpPr>
            <a:spLocks noGrp="1"/>
          </p:cNvSpPr>
          <p:nvPr>
            <p:ph sz="half" idx="23" hasCustomPrompt="1"/>
          </p:nvPr>
        </p:nvSpPr>
        <p:spPr>
          <a:xfrm>
            <a:off x="3337560" y="2057400"/>
            <a:ext cx="246888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
        <p:nvSpPr>
          <p:cNvPr id="21" name="Content Placeholder 2"/>
          <p:cNvSpPr>
            <a:spLocks noGrp="1"/>
          </p:cNvSpPr>
          <p:nvPr>
            <p:ph sz="half" idx="24" hasCustomPrompt="1"/>
          </p:nvPr>
        </p:nvSpPr>
        <p:spPr>
          <a:xfrm>
            <a:off x="5989320" y="2057400"/>
            <a:ext cx="246888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
        <p:nvSpPr>
          <p:cNvPr id="11"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Dec 20 , 2018 MMS </a:t>
            </a:r>
            <a:endParaRPr/>
          </a:p>
        </p:txBody>
      </p:sp>
    </p:spTree>
    <p:extLst>
      <p:ext uri="{BB962C8B-B14F-4D97-AF65-F5344CB8AC3E}">
        <p14:creationId xmlns:p14="http://schemas.microsoft.com/office/powerpoint/2010/main" xmlns="" val="128781197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12" name="Title 1"/>
          <p:cNvSpPr>
            <a:spLocks noGrp="1"/>
          </p:cNvSpPr>
          <p:nvPr>
            <p:ph type="ctrTitle"/>
          </p:nvPr>
        </p:nvSpPr>
        <p:spPr>
          <a:xfrm>
            <a:off x="1965960" y="4389120"/>
            <a:ext cx="6490654" cy="960120"/>
          </a:xfrm>
        </p:spPr>
        <p:txBody>
          <a:bodyPr anchor="b" anchorCtr="0">
            <a:noAutofit/>
          </a:bodyPr>
          <a:lstStyle/>
          <a:p>
            <a:r>
              <a:rPr lang="en-US" smtClean="0"/>
              <a:t>Click to edit Master title style</a:t>
            </a:r>
            <a:endParaRPr lang="en-US" dirty="0"/>
          </a:p>
        </p:txBody>
      </p:sp>
      <p:sp>
        <p:nvSpPr>
          <p:cNvPr id="13" name="Subtitle 2"/>
          <p:cNvSpPr>
            <a:spLocks noGrp="1"/>
          </p:cNvSpPr>
          <p:nvPr>
            <p:ph type="subTitle" idx="1"/>
          </p:nvPr>
        </p:nvSpPr>
        <p:spPr>
          <a:xfrm>
            <a:off x="1965960" y="5440680"/>
            <a:ext cx="4343400" cy="1097280"/>
          </a:xfrm>
        </p:spPr>
        <p:txBody>
          <a:bodyPr>
            <a:noAutofit/>
          </a:bodyPr>
          <a:lstStyle>
            <a:lvl1pPr marL="0" indent="0" algn="l">
              <a:lnSpc>
                <a:spcPct val="100000"/>
              </a:lnSpc>
              <a:spcBef>
                <a:spcPts val="0"/>
              </a:spcBef>
              <a:buNone/>
              <a:defRPr sz="16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grpSp>
        <p:nvGrpSpPr>
          <p:cNvPr id="3" name="Group 2"/>
          <p:cNvGrpSpPr/>
          <p:nvPr userDrawn="1"/>
        </p:nvGrpSpPr>
        <p:grpSpPr>
          <a:xfrm>
            <a:off x="1508857" y="-137160"/>
            <a:ext cx="6949343" cy="7132320"/>
            <a:chOff x="1508857" y="-137160"/>
            <a:chExt cx="6949343" cy="7132320"/>
          </a:xfrm>
        </p:grpSpPr>
        <p:cxnSp>
          <p:nvCxnSpPr>
            <p:cNvPr id="25" name="Straight Connector 24"/>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
        <p:nvSpPr>
          <p:cNvPr id="15" name="Picture Placeholder 4"/>
          <p:cNvSpPr>
            <a:spLocks noGrp="1"/>
          </p:cNvSpPr>
          <p:nvPr>
            <p:ph type="pic" sz="quarter" idx="13" hasCustomPrompt="1"/>
          </p:nvPr>
        </p:nvSpPr>
        <p:spPr bwMode="hidden">
          <a:xfrm>
            <a:off x="685800" y="455613"/>
            <a:ext cx="7770813" cy="3794760"/>
          </a:xfrm>
          <a:solidFill>
            <a:srgbClr val="CCCCCC"/>
          </a:solidFill>
        </p:spPr>
        <p:txBody>
          <a:bodyPr anchor="ctr" anchorCtr="0">
            <a:normAutofit/>
          </a:bodyPr>
          <a:lstStyle>
            <a:lvl1pPr marL="0" indent="0" algn="ctr">
              <a:buNone/>
              <a:defRPr sz="1200" baseline="0"/>
            </a:lvl1pPr>
          </a:lstStyle>
          <a:p>
            <a:r>
              <a:rPr lang="en-US" dirty="0" smtClean="0"/>
              <a:t>Insert picture. Get approved pictures at http://www.novartisbrandlab.com/resources/library</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330777102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preserve="1" userDrawn="1">
  <p:cSld name="Section Header - No Pictur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12" name="Title 1"/>
          <p:cNvSpPr>
            <a:spLocks noGrp="1"/>
          </p:cNvSpPr>
          <p:nvPr>
            <p:ph type="ctrTitle"/>
          </p:nvPr>
        </p:nvSpPr>
        <p:spPr>
          <a:xfrm>
            <a:off x="1965960" y="2331720"/>
            <a:ext cx="6490654" cy="2286000"/>
          </a:xfrm>
        </p:spPr>
        <p:txBody>
          <a:bodyPr anchor="b" anchorCtr="0">
            <a:noAutofit/>
          </a:bodyPr>
          <a:lstStyle/>
          <a:p>
            <a:r>
              <a:rPr lang="en-US" smtClean="0"/>
              <a:t>Click to edit Master title style</a:t>
            </a:r>
            <a:endParaRPr lang="en-US" dirty="0"/>
          </a:p>
        </p:txBody>
      </p:sp>
      <p:sp>
        <p:nvSpPr>
          <p:cNvPr id="13" name="Subtitle 2"/>
          <p:cNvSpPr>
            <a:spLocks noGrp="1"/>
          </p:cNvSpPr>
          <p:nvPr>
            <p:ph type="subTitle" idx="1"/>
          </p:nvPr>
        </p:nvSpPr>
        <p:spPr>
          <a:xfrm>
            <a:off x="1965960" y="4709161"/>
            <a:ext cx="6490654" cy="1324927"/>
          </a:xfrm>
        </p:spPr>
        <p:txBody>
          <a:bodyPr>
            <a:noAutofit/>
          </a:bodyPr>
          <a:lstStyle>
            <a:lvl1pPr marL="0" indent="0" algn="l">
              <a:lnSpc>
                <a:spcPct val="100000"/>
              </a:lnSpc>
              <a:spcBef>
                <a:spcPts val="0"/>
              </a:spcBef>
              <a:buNone/>
              <a:defRPr sz="16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grpSp>
        <p:nvGrpSpPr>
          <p:cNvPr id="3" name="Group 2"/>
          <p:cNvGrpSpPr/>
          <p:nvPr userDrawn="1"/>
        </p:nvGrpSpPr>
        <p:grpSpPr>
          <a:xfrm>
            <a:off x="1508857" y="-137160"/>
            <a:ext cx="6949343" cy="7132320"/>
            <a:chOff x="1508857" y="-137160"/>
            <a:chExt cx="6949343" cy="7132320"/>
          </a:xfrm>
        </p:grpSpPr>
        <p:cxnSp>
          <p:nvCxnSpPr>
            <p:cNvPr id="25" name="Straight Connector 24"/>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14" name="Picture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53303093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Dec 20 , 2018 MMS </a:t>
            </a:r>
            <a:endParaRPr/>
          </a:p>
        </p:txBody>
      </p:sp>
    </p:spTree>
    <p:extLst>
      <p:ext uri="{BB962C8B-B14F-4D97-AF65-F5344CB8AC3E}">
        <p14:creationId xmlns:p14="http://schemas.microsoft.com/office/powerpoint/2010/main" xmlns="" val="162275727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Dec 20 , 2018 MMS </a:t>
            </a:r>
            <a:endParaRPr/>
          </a:p>
        </p:txBody>
      </p:sp>
    </p:spTree>
    <p:extLst>
      <p:ext uri="{BB962C8B-B14F-4D97-AF65-F5344CB8AC3E}">
        <p14:creationId xmlns:p14="http://schemas.microsoft.com/office/powerpoint/2010/main" xmlns="" val="168498268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7" name="Title 1"/>
          <p:cNvSpPr txBox="1">
            <a:spLocks/>
          </p:cNvSpPr>
          <p:nvPr userDrawn="1"/>
        </p:nvSpPr>
        <p:spPr>
          <a:xfrm>
            <a:off x="1965959" y="4389120"/>
            <a:ext cx="6492241" cy="96012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nSpc>
                <a:spcPct val="95000"/>
              </a:lnSpc>
            </a:pPr>
            <a:r>
              <a:rPr lang="en-US" dirty="0" smtClean="0">
                <a:solidFill>
                  <a:srgbClr val="000000"/>
                </a:solidFill>
              </a:rPr>
              <a:t>Thank you</a:t>
            </a:r>
            <a:endParaRPr lang="en-US" dirty="0">
              <a:solidFill>
                <a:srgbClr val="000000"/>
              </a:solidFill>
            </a:endParaRPr>
          </a:p>
        </p:txBody>
      </p:sp>
      <p:sp>
        <p:nvSpPr>
          <p:cNvPr id="10" name="Picture Placeholder 4"/>
          <p:cNvSpPr>
            <a:spLocks noGrp="1"/>
          </p:cNvSpPr>
          <p:nvPr>
            <p:ph type="pic" sz="quarter" idx="13" hasCustomPrompt="1"/>
          </p:nvPr>
        </p:nvSpPr>
        <p:spPr bwMode="hidden">
          <a:xfrm>
            <a:off x="685800" y="455613"/>
            <a:ext cx="7770813" cy="3794760"/>
          </a:xfrm>
          <a:solidFill>
            <a:srgbClr val="CCCCCC"/>
          </a:solidFill>
        </p:spPr>
        <p:txBody>
          <a:bodyPr anchor="ctr" anchorCtr="0">
            <a:normAutofit/>
          </a:bodyPr>
          <a:lstStyle>
            <a:lvl1pPr marL="0" indent="0" algn="ctr">
              <a:buNone/>
              <a:defRPr sz="1200" baseline="0"/>
            </a:lvl1pPr>
          </a:lstStyle>
          <a:p>
            <a:r>
              <a:rPr lang="en-US" dirty="0" smtClean="0"/>
              <a:t>Insert picture. Get approved pictures at http://www.novartisbrandlab.com/resources/library</a:t>
            </a:r>
          </a:p>
        </p:txBody>
      </p:sp>
      <p:grpSp>
        <p:nvGrpSpPr>
          <p:cNvPr id="13" name="Group 12"/>
          <p:cNvGrpSpPr/>
          <p:nvPr userDrawn="1"/>
        </p:nvGrpSpPr>
        <p:grpSpPr>
          <a:xfrm>
            <a:off x="1508857" y="-137160"/>
            <a:ext cx="6949343" cy="7132320"/>
            <a:chOff x="1508857" y="-137160"/>
            <a:chExt cx="6949343" cy="7132320"/>
          </a:xfrm>
        </p:grpSpPr>
        <p:cxnSp>
          <p:nvCxnSpPr>
            <p:cNvPr id="14" name="Straight Connector 13"/>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20" name="Picture 19"/>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111174693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End Slide - No Pictur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6" name="Title 1"/>
          <p:cNvSpPr txBox="1">
            <a:spLocks/>
          </p:cNvSpPr>
          <p:nvPr userDrawn="1"/>
        </p:nvSpPr>
        <p:spPr>
          <a:xfrm>
            <a:off x="1965959" y="2331720"/>
            <a:ext cx="6492241" cy="22860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nSpc>
                <a:spcPct val="95000"/>
              </a:lnSpc>
            </a:pPr>
            <a:r>
              <a:rPr lang="en-US" dirty="0" smtClean="0">
                <a:solidFill>
                  <a:srgbClr val="000000"/>
                </a:solidFill>
              </a:rPr>
              <a:t>Thank you</a:t>
            </a:r>
            <a:endParaRPr lang="en-US" dirty="0">
              <a:solidFill>
                <a:srgbClr val="000000"/>
              </a:solidFill>
            </a:endParaRPr>
          </a:p>
        </p:txBody>
      </p:sp>
      <p:grpSp>
        <p:nvGrpSpPr>
          <p:cNvPr id="18" name="Group 17"/>
          <p:cNvGrpSpPr/>
          <p:nvPr userDrawn="1"/>
        </p:nvGrpSpPr>
        <p:grpSpPr>
          <a:xfrm>
            <a:off x="1508857" y="-137160"/>
            <a:ext cx="6949343" cy="7132320"/>
            <a:chOff x="1508857" y="-137160"/>
            <a:chExt cx="6949343" cy="7132320"/>
          </a:xfrm>
        </p:grpSpPr>
        <p:cxnSp>
          <p:nvCxnSpPr>
            <p:cNvPr id="19" name="Straight Connector 18"/>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14" name="Picture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3476677355"/>
      </p:ext>
    </p:extLst>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5800" y="1508761"/>
            <a:ext cx="3794760" cy="4525328"/>
          </a:xfrm>
        </p:spPr>
        <p:txBody>
          <a:bodyPr>
            <a:normAutofit/>
          </a:bodyPr>
          <a:lstStyle>
            <a:lvl1pPr>
              <a:defRPr sz="24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508761"/>
            <a:ext cx="3794760" cy="4525328"/>
          </a:xfrm>
        </p:spPr>
        <p:txBody>
          <a:bodyPr>
            <a:normAutofit/>
          </a:bodyPr>
          <a:lstStyle>
            <a:lvl1pPr>
              <a:defRPr sz="24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85800" y="457200"/>
            <a:ext cx="7772400" cy="96012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xmlns="" val="273310274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userDrawn="1">
  <p:cSld name="Titel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305999"/>
            <a:ext cx="8318530" cy="802800"/>
          </a:xfrm>
          <a:prstGeom prst="rect">
            <a:avLst/>
          </a:prstGeom>
        </p:spPr>
        <p:txBody>
          <a:bodyPr tIns="126000" anchor="t" anchorCtr="0"/>
          <a:lstStyle>
            <a:lvl1pPr>
              <a:lnSpc>
                <a:spcPct val="75000"/>
              </a:lnSpc>
              <a:defRPr>
                <a:solidFill>
                  <a:schemeClr val="accent4"/>
                </a:solidFill>
              </a:defRPr>
            </a:lvl1pPr>
          </a:lstStyle>
          <a:p>
            <a:r>
              <a:rPr lang="en-US" noProof="0" dirty="0" smtClean="0"/>
              <a:t>Title</a:t>
            </a:r>
            <a:endParaRPr lang="en-US" noProof="0" dirty="0"/>
          </a:p>
        </p:txBody>
      </p:sp>
      <p:sp>
        <p:nvSpPr>
          <p:cNvPr id="8" name="Slide Number Placeholder 5"/>
          <p:cNvSpPr>
            <a:spLocks noGrp="1"/>
          </p:cNvSpPr>
          <p:nvPr>
            <p:ph type="sldNum" sz="quarter" idx="4"/>
          </p:nvPr>
        </p:nvSpPr>
        <p:spPr>
          <a:xfrm>
            <a:off x="538116" y="6403150"/>
            <a:ext cx="400035" cy="247031"/>
          </a:xfrm>
          <a:prstGeom prst="rect">
            <a:avLst/>
          </a:prstGeom>
        </p:spPr>
        <p:txBody>
          <a:bodyPr/>
          <a:lstStyle>
            <a:lvl1pPr>
              <a:defRPr sz="900" baseline="0">
                <a:solidFill>
                  <a:srgbClr val="7F7F7F"/>
                </a:solidFill>
              </a:defRPr>
            </a:lvl1pPr>
          </a:lstStyle>
          <a:p>
            <a:fld id="{E66AA3EA-0569-43EF-BBA3-83FDB109D582}" type="slidenum">
              <a:rPr lang="en-US" smtClean="0"/>
              <a:pPr/>
              <a:t>‹#›</a:t>
            </a:fld>
            <a:endParaRPr lang="en-US" dirty="0" smtClean="0"/>
          </a:p>
        </p:txBody>
      </p:sp>
      <p:sp>
        <p:nvSpPr>
          <p:cNvPr id="10" name="Textplatzhalter 9" descr="Subtitle"/>
          <p:cNvSpPr>
            <a:spLocks noGrp="1"/>
          </p:cNvSpPr>
          <p:nvPr>
            <p:ph type="body" sz="quarter" idx="10" hasCustomPrompt="1"/>
          </p:nvPr>
        </p:nvSpPr>
        <p:spPr>
          <a:xfrm>
            <a:off x="540000" y="738554"/>
            <a:ext cx="8311392" cy="367571"/>
          </a:xfrm>
        </p:spPr>
        <p:txBody>
          <a:bodyPr anchor="b" anchorCtr="0">
            <a:noAutofit/>
          </a:bodyPr>
          <a:lstStyle>
            <a:lvl1pPr marL="0" indent="0">
              <a:lnSpc>
                <a:spcPct val="95000"/>
              </a:lnSpc>
              <a:buNone/>
              <a:defRPr sz="2000" b="0" i="1">
                <a:solidFill>
                  <a:schemeClr val="tx1"/>
                </a:solidFill>
              </a:defRPr>
            </a:lvl1pPr>
          </a:lstStyle>
          <a:p>
            <a:pPr lvl="0"/>
            <a:r>
              <a:rPr lang="en-US" noProof="0" dirty="0" smtClean="0"/>
              <a:t>Subtitle</a:t>
            </a:r>
          </a:p>
        </p:txBody>
      </p:sp>
      <p:sp>
        <p:nvSpPr>
          <p:cNvPr id="9" name="Content Placeholder 2"/>
          <p:cNvSpPr>
            <a:spLocks noGrp="1"/>
          </p:cNvSpPr>
          <p:nvPr>
            <p:ph idx="1" hasCustomPrompt="1"/>
          </p:nvPr>
        </p:nvSpPr>
        <p:spPr>
          <a:xfrm>
            <a:off x="523875" y="1346200"/>
            <a:ext cx="8334405" cy="4940320"/>
          </a:xfrm>
        </p:spPr>
        <p:txBody>
          <a:bodyPr>
            <a:noAutofit/>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insert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Tree>
    <p:extLst>
      <p:ext uri="{BB962C8B-B14F-4D97-AF65-F5344CB8AC3E}">
        <p14:creationId xmlns:p14="http://schemas.microsoft.com/office/powerpoint/2010/main" xmlns="" val="1837274086"/>
      </p:ext>
    </p:extLst>
  </p:cSld>
  <p:clrMapOvr>
    <a:masterClrMapping/>
  </p:clrMapOvr>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18" name="Picture Placeholder 4"/>
          <p:cNvSpPr>
            <a:spLocks noGrp="1"/>
          </p:cNvSpPr>
          <p:nvPr>
            <p:ph type="pic" sz="quarter" idx="13" hasCustomPrompt="1"/>
          </p:nvPr>
        </p:nvSpPr>
        <p:spPr bwMode="auto">
          <a:xfrm>
            <a:off x="685800" y="457200"/>
            <a:ext cx="7770813" cy="3794760"/>
          </a:xfrm>
          <a:solidFill>
            <a:srgbClr val="CCCCCC"/>
          </a:solidFill>
        </p:spPr>
        <p:txBody>
          <a:bodyPr anchor="ctr" anchorCtr="0">
            <a:normAutofit/>
          </a:bodyPr>
          <a:lstStyle>
            <a:lvl1pPr marL="0" marR="0" indent="0" algn="ctr" defTabSz="914400" rtl="0" eaLnBrk="1" fontAlgn="auto" latinLnBrk="0" hangingPunct="1">
              <a:lnSpc>
                <a:spcPct val="100000"/>
              </a:lnSpc>
              <a:spcBef>
                <a:spcPts val="1200"/>
              </a:spcBef>
              <a:spcAft>
                <a:spcPts val="0"/>
              </a:spcAft>
              <a:buClrTx/>
              <a:buSzPct val="125000"/>
              <a:buFont typeface="Arial" pitchFamily="34" charset="0"/>
              <a:buNone/>
              <a:tabLst>
                <a:tab pos="3998913" algn="r"/>
                <a:tab pos="8229600" algn="r"/>
              </a:tabLst>
              <a:defRPr sz="1200"/>
            </a:lvl1pPr>
          </a:lstStyle>
          <a:p>
            <a:r>
              <a:rPr lang="en-US" dirty="0" smtClean="0"/>
              <a:t>Insert picture. Get approved pictures at http://www.novartisbrandlab.com/resources/library</a:t>
            </a:r>
          </a:p>
        </p:txBody>
      </p:sp>
      <p:sp>
        <p:nvSpPr>
          <p:cNvPr id="2" name="Title 1"/>
          <p:cNvSpPr>
            <a:spLocks noGrp="1"/>
          </p:cNvSpPr>
          <p:nvPr>
            <p:ph type="ctrTitle"/>
          </p:nvPr>
        </p:nvSpPr>
        <p:spPr bwMode="auto">
          <a:xfrm>
            <a:off x="1965960" y="4389120"/>
            <a:ext cx="6490654" cy="960120"/>
          </a:xfrm>
        </p:spPr>
        <p:txBody>
          <a:bodyPr anchor="b" anchorCtr="0">
            <a:noAutofit/>
          </a:bodyPr>
          <a:lstStyle/>
          <a:p>
            <a:r>
              <a:rPr lang="en-US" smtClean="0"/>
              <a:t>Click to edit Master title style</a:t>
            </a:r>
            <a:endParaRPr lang="en-US" dirty="0"/>
          </a:p>
        </p:txBody>
      </p:sp>
      <p:sp>
        <p:nvSpPr>
          <p:cNvPr id="3" name="Subtitle 2"/>
          <p:cNvSpPr>
            <a:spLocks noGrp="1"/>
          </p:cNvSpPr>
          <p:nvPr>
            <p:ph type="subTitle" idx="1"/>
          </p:nvPr>
        </p:nvSpPr>
        <p:spPr bwMode="auto">
          <a:xfrm>
            <a:off x="1965958" y="5440680"/>
            <a:ext cx="4343400" cy="1097280"/>
          </a:xfrm>
        </p:spPr>
        <p:txBody>
          <a:bodyPr>
            <a:noAutofit/>
          </a:bodyPr>
          <a:lstStyle>
            <a:lvl1pPr marL="0" indent="0" algn="l">
              <a:lnSpc>
                <a:spcPct val="100000"/>
              </a:lnSpc>
              <a:spcBef>
                <a:spcPts val="0"/>
              </a:spcBef>
              <a:buNone/>
              <a:defRPr sz="16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4" name="Text Placeholder 7"/>
          <p:cNvSpPr>
            <a:spLocks noGrp="1"/>
          </p:cNvSpPr>
          <p:nvPr>
            <p:ph type="body" sz="quarter" idx="12" hasCustomPrompt="1"/>
          </p:nvPr>
        </p:nvSpPr>
        <p:spPr bwMode="gray">
          <a:xfrm>
            <a:off x="0" y="914400"/>
            <a:ext cx="1965960" cy="777240"/>
          </a:xfrm>
          <a:solidFill>
            <a:schemeClr val="accent1"/>
          </a:solidFill>
        </p:spPr>
        <p:txBody>
          <a:bodyPr lIns="274320" tIns="91440" rIns="91440" bIns="91440" anchor="ctr" anchorCtr="0">
            <a:normAutofit/>
          </a:bodyPr>
          <a:lstStyle>
            <a:lvl1pPr marL="0" indent="0">
              <a:spcBef>
                <a:spcPts val="0"/>
              </a:spcBef>
              <a:buFont typeface="Arial"/>
              <a:buNone/>
              <a:defRPr sz="1000" b="1" baseline="0">
                <a:solidFill>
                  <a:schemeClr val="bg1"/>
                </a:solidFill>
              </a:defRPr>
            </a:lvl1pPr>
            <a:lvl2pPr marL="0" indent="0">
              <a:spcBef>
                <a:spcPts val="0"/>
              </a:spcBef>
              <a:buFont typeface="Arial"/>
              <a:buNone/>
              <a:defRPr sz="1000" b="1">
                <a:solidFill>
                  <a:schemeClr val="bg1"/>
                </a:solidFill>
              </a:defRPr>
            </a:lvl2pPr>
            <a:lvl3pPr marL="0" indent="0">
              <a:spcBef>
                <a:spcPts val="0"/>
              </a:spcBef>
              <a:buFont typeface="Arial"/>
              <a:buNone/>
              <a:defRPr sz="1000" b="1">
                <a:solidFill>
                  <a:schemeClr val="bg1"/>
                </a:solidFill>
              </a:defRPr>
            </a:lvl3pPr>
            <a:lvl4pPr marL="0" indent="0">
              <a:spcBef>
                <a:spcPts val="0"/>
              </a:spcBef>
              <a:buFont typeface="Arial"/>
              <a:buNone/>
              <a:defRPr sz="1000" b="1">
                <a:solidFill>
                  <a:schemeClr val="bg1"/>
                </a:solidFill>
              </a:defRPr>
            </a:lvl4pPr>
            <a:lvl5pPr marL="0" indent="0">
              <a:spcBef>
                <a:spcPts val="0"/>
              </a:spcBef>
              <a:buFont typeface="Arial"/>
              <a:buNone/>
              <a:defRPr sz="1000" b="1">
                <a:solidFill>
                  <a:schemeClr val="bg1"/>
                </a:solidFill>
              </a:defRPr>
            </a:lvl5pPr>
          </a:lstStyle>
          <a:p>
            <a:pPr lvl="0"/>
            <a:r>
              <a:rPr lang="en-US" dirty="0" smtClean="0"/>
              <a:t>Business or Operating Unit/Franchise or Department</a:t>
            </a:r>
          </a:p>
        </p:txBody>
      </p:sp>
      <p:grpSp>
        <p:nvGrpSpPr>
          <p:cNvPr id="4" name="Group 3"/>
          <p:cNvGrpSpPr/>
          <p:nvPr userDrawn="1"/>
        </p:nvGrpSpPr>
        <p:grpSpPr>
          <a:xfrm>
            <a:off x="-137160" y="-137160"/>
            <a:ext cx="9418320" cy="7132320"/>
            <a:chOff x="-137160" y="-137160"/>
            <a:chExt cx="9418320" cy="7132320"/>
          </a:xfrm>
        </p:grpSpPr>
        <p:cxnSp>
          <p:nvCxnSpPr>
            <p:cNvPr id="8" name="Straight Connector 7"/>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918972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13716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918972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13716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22" name="Picture 21"/>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346763048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18" name="Picture Placeholder 4"/>
          <p:cNvSpPr>
            <a:spLocks noGrp="1"/>
          </p:cNvSpPr>
          <p:nvPr>
            <p:ph type="pic" sz="quarter" idx="13" hasCustomPrompt="1"/>
          </p:nvPr>
        </p:nvSpPr>
        <p:spPr bwMode="auto">
          <a:xfrm>
            <a:off x="685800" y="457200"/>
            <a:ext cx="7770813" cy="3794760"/>
          </a:xfrm>
          <a:solidFill>
            <a:srgbClr val="CCCCCC"/>
          </a:solidFill>
        </p:spPr>
        <p:txBody>
          <a:bodyPr anchor="ctr" anchorCtr="0">
            <a:normAutofit/>
          </a:bodyPr>
          <a:lstStyle>
            <a:lvl1pPr marL="0" marR="0" indent="0" algn="ctr" defTabSz="914400" rtl="0" eaLnBrk="1" fontAlgn="auto" latinLnBrk="0" hangingPunct="1">
              <a:lnSpc>
                <a:spcPct val="100000"/>
              </a:lnSpc>
              <a:spcBef>
                <a:spcPts val="1200"/>
              </a:spcBef>
              <a:spcAft>
                <a:spcPts val="0"/>
              </a:spcAft>
              <a:buClrTx/>
              <a:buSzPct val="125000"/>
              <a:buFont typeface="Arial" pitchFamily="34" charset="0"/>
              <a:buNone/>
              <a:tabLst>
                <a:tab pos="3998913" algn="r"/>
                <a:tab pos="8229600" algn="r"/>
              </a:tabLst>
              <a:defRPr sz="1200"/>
            </a:lvl1pPr>
          </a:lstStyle>
          <a:p>
            <a:r>
              <a:rPr lang="en-US" dirty="0" smtClean="0"/>
              <a:t>Insert picture. Get approved pictures at http://www.novartisbrandlab.com/resources/library</a:t>
            </a:r>
          </a:p>
        </p:txBody>
      </p:sp>
      <p:sp>
        <p:nvSpPr>
          <p:cNvPr id="2" name="Title 1"/>
          <p:cNvSpPr>
            <a:spLocks noGrp="1"/>
          </p:cNvSpPr>
          <p:nvPr>
            <p:ph type="ctrTitle"/>
          </p:nvPr>
        </p:nvSpPr>
        <p:spPr bwMode="auto">
          <a:xfrm>
            <a:off x="1965960" y="4389120"/>
            <a:ext cx="6490654" cy="960120"/>
          </a:xfrm>
        </p:spPr>
        <p:txBody>
          <a:bodyPr anchor="b" anchorCtr="0">
            <a:noAutofit/>
          </a:bodyPr>
          <a:lstStyle/>
          <a:p>
            <a:r>
              <a:rPr lang="en-US" smtClean="0"/>
              <a:t>Click to edit Master title style</a:t>
            </a:r>
            <a:endParaRPr lang="en-US" dirty="0"/>
          </a:p>
        </p:txBody>
      </p:sp>
      <p:sp>
        <p:nvSpPr>
          <p:cNvPr id="3" name="Subtitle 2"/>
          <p:cNvSpPr>
            <a:spLocks noGrp="1"/>
          </p:cNvSpPr>
          <p:nvPr>
            <p:ph type="subTitle" idx="1"/>
          </p:nvPr>
        </p:nvSpPr>
        <p:spPr bwMode="auto">
          <a:xfrm>
            <a:off x="1965958" y="5440680"/>
            <a:ext cx="4343400" cy="1097280"/>
          </a:xfrm>
        </p:spPr>
        <p:txBody>
          <a:bodyPr>
            <a:noAutofit/>
          </a:bodyPr>
          <a:lstStyle>
            <a:lvl1pPr marL="0" indent="0" algn="l">
              <a:lnSpc>
                <a:spcPct val="100000"/>
              </a:lnSpc>
              <a:spcBef>
                <a:spcPts val="0"/>
              </a:spcBef>
              <a:buNone/>
              <a:defRPr sz="16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4" name="Text Placeholder 7"/>
          <p:cNvSpPr>
            <a:spLocks noGrp="1"/>
          </p:cNvSpPr>
          <p:nvPr>
            <p:ph type="body" sz="quarter" idx="12" hasCustomPrompt="1"/>
          </p:nvPr>
        </p:nvSpPr>
        <p:spPr bwMode="gray">
          <a:xfrm>
            <a:off x="0" y="914400"/>
            <a:ext cx="1965960" cy="777240"/>
          </a:xfrm>
          <a:solidFill>
            <a:schemeClr val="accent1"/>
          </a:solidFill>
        </p:spPr>
        <p:txBody>
          <a:bodyPr lIns="274320" tIns="91440" rIns="91440" bIns="91440" anchor="ctr" anchorCtr="0">
            <a:normAutofit/>
          </a:bodyPr>
          <a:lstStyle>
            <a:lvl1pPr marL="0" indent="0">
              <a:spcBef>
                <a:spcPts val="0"/>
              </a:spcBef>
              <a:buFont typeface="Arial"/>
              <a:buNone/>
              <a:defRPr sz="1000" b="1" baseline="0">
                <a:solidFill>
                  <a:schemeClr val="bg1"/>
                </a:solidFill>
              </a:defRPr>
            </a:lvl1pPr>
            <a:lvl2pPr marL="0" indent="0">
              <a:spcBef>
                <a:spcPts val="0"/>
              </a:spcBef>
              <a:buFont typeface="Arial"/>
              <a:buNone/>
              <a:defRPr sz="1000" b="1">
                <a:solidFill>
                  <a:schemeClr val="bg1"/>
                </a:solidFill>
              </a:defRPr>
            </a:lvl2pPr>
            <a:lvl3pPr marL="0" indent="0">
              <a:spcBef>
                <a:spcPts val="0"/>
              </a:spcBef>
              <a:buFont typeface="Arial"/>
              <a:buNone/>
              <a:defRPr sz="1000" b="1">
                <a:solidFill>
                  <a:schemeClr val="bg1"/>
                </a:solidFill>
              </a:defRPr>
            </a:lvl3pPr>
            <a:lvl4pPr marL="0" indent="0">
              <a:spcBef>
                <a:spcPts val="0"/>
              </a:spcBef>
              <a:buFont typeface="Arial"/>
              <a:buNone/>
              <a:defRPr sz="1000" b="1">
                <a:solidFill>
                  <a:schemeClr val="bg1"/>
                </a:solidFill>
              </a:defRPr>
            </a:lvl4pPr>
            <a:lvl5pPr marL="0" indent="0">
              <a:spcBef>
                <a:spcPts val="0"/>
              </a:spcBef>
              <a:buFont typeface="Arial"/>
              <a:buNone/>
              <a:defRPr sz="1000" b="1">
                <a:solidFill>
                  <a:schemeClr val="bg1"/>
                </a:solidFill>
              </a:defRPr>
            </a:lvl5pPr>
          </a:lstStyle>
          <a:p>
            <a:pPr lvl="0"/>
            <a:r>
              <a:rPr lang="en-US" dirty="0" smtClean="0"/>
              <a:t>Business or Operating Unit/Franchise or Department</a:t>
            </a:r>
          </a:p>
        </p:txBody>
      </p:sp>
      <p:grpSp>
        <p:nvGrpSpPr>
          <p:cNvPr id="4" name="Group 3"/>
          <p:cNvGrpSpPr/>
          <p:nvPr userDrawn="1"/>
        </p:nvGrpSpPr>
        <p:grpSpPr>
          <a:xfrm>
            <a:off x="-137160" y="-137160"/>
            <a:ext cx="9418320" cy="7132320"/>
            <a:chOff x="-137160" y="-137160"/>
            <a:chExt cx="9418320" cy="7132320"/>
          </a:xfrm>
        </p:grpSpPr>
        <p:cxnSp>
          <p:nvCxnSpPr>
            <p:cNvPr id="8" name="Straight Connector 7"/>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918972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13716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918972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13716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22" name="Picture 21"/>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3712860979"/>
      </p:ext>
    </p:extLst>
  </p:cSld>
  <p:clrMapOvr>
    <a:masterClrMapping/>
  </p:clrMapOvr>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userDrawn="1">
  <p:cSld name="Title Slide - No Picture">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2" name="Title 1"/>
          <p:cNvSpPr>
            <a:spLocks noGrp="1"/>
          </p:cNvSpPr>
          <p:nvPr>
            <p:ph type="ctrTitle"/>
          </p:nvPr>
        </p:nvSpPr>
        <p:spPr bwMode="auto">
          <a:xfrm>
            <a:off x="1965960" y="2331720"/>
            <a:ext cx="6490654" cy="2286000"/>
          </a:xfrm>
        </p:spPr>
        <p:txBody>
          <a:bodyPr anchor="b" anchorCtr="0">
            <a:noAutofit/>
          </a:bodyPr>
          <a:lstStyle/>
          <a:p>
            <a:r>
              <a:rPr lang="en-US" smtClean="0"/>
              <a:t>Click to edit Master title style</a:t>
            </a:r>
            <a:endParaRPr lang="en-US" dirty="0"/>
          </a:p>
        </p:txBody>
      </p:sp>
      <p:sp>
        <p:nvSpPr>
          <p:cNvPr id="3" name="Subtitle 2"/>
          <p:cNvSpPr>
            <a:spLocks noGrp="1"/>
          </p:cNvSpPr>
          <p:nvPr>
            <p:ph type="subTitle" idx="1"/>
          </p:nvPr>
        </p:nvSpPr>
        <p:spPr bwMode="auto">
          <a:xfrm>
            <a:off x="1965960" y="4709161"/>
            <a:ext cx="6490654" cy="1324927"/>
          </a:xfrm>
        </p:spPr>
        <p:txBody>
          <a:bodyPr>
            <a:noAutofit/>
          </a:bodyPr>
          <a:lstStyle>
            <a:lvl1pPr marL="0" indent="0" algn="l">
              <a:lnSpc>
                <a:spcPct val="100000"/>
              </a:lnSpc>
              <a:spcBef>
                <a:spcPts val="0"/>
              </a:spcBef>
              <a:buNone/>
              <a:defRPr sz="16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4" name="Text Placeholder 7"/>
          <p:cNvSpPr>
            <a:spLocks noGrp="1"/>
          </p:cNvSpPr>
          <p:nvPr>
            <p:ph type="body" sz="quarter" idx="12" hasCustomPrompt="1"/>
          </p:nvPr>
        </p:nvSpPr>
        <p:spPr bwMode="gray">
          <a:xfrm>
            <a:off x="0" y="914400"/>
            <a:ext cx="1965960" cy="777240"/>
          </a:xfrm>
          <a:solidFill>
            <a:schemeClr val="accent1"/>
          </a:solidFill>
        </p:spPr>
        <p:txBody>
          <a:bodyPr lIns="274320" tIns="91440" rIns="91440" bIns="91440" anchor="ctr" anchorCtr="0">
            <a:normAutofit/>
          </a:bodyPr>
          <a:lstStyle>
            <a:lvl1pPr marL="0" indent="0">
              <a:spcBef>
                <a:spcPts val="0"/>
              </a:spcBef>
              <a:buFont typeface="Arial"/>
              <a:buNone/>
              <a:defRPr sz="1000" b="1" baseline="0">
                <a:solidFill>
                  <a:schemeClr val="bg1"/>
                </a:solidFill>
              </a:defRPr>
            </a:lvl1pPr>
            <a:lvl2pPr marL="0" indent="0">
              <a:spcBef>
                <a:spcPts val="0"/>
              </a:spcBef>
              <a:buFont typeface="Arial"/>
              <a:buNone/>
              <a:defRPr sz="1000" b="1">
                <a:solidFill>
                  <a:schemeClr val="bg1"/>
                </a:solidFill>
              </a:defRPr>
            </a:lvl2pPr>
            <a:lvl3pPr marL="0" indent="0">
              <a:spcBef>
                <a:spcPts val="0"/>
              </a:spcBef>
              <a:buFont typeface="Arial"/>
              <a:buNone/>
              <a:defRPr sz="1000" b="1">
                <a:solidFill>
                  <a:schemeClr val="bg1"/>
                </a:solidFill>
              </a:defRPr>
            </a:lvl3pPr>
            <a:lvl4pPr marL="0" indent="0">
              <a:spcBef>
                <a:spcPts val="0"/>
              </a:spcBef>
              <a:buFont typeface="Arial"/>
              <a:buNone/>
              <a:defRPr sz="1000" b="1">
                <a:solidFill>
                  <a:schemeClr val="bg1"/>
                </a:solidFill>
              </a:defRPr>
            </a:lvl4pPr>
            <a:lvl5pPr marL="0" indent="0">
              <a:spcBef>
                <a:spcPts val="0"/>
              </a:spcBef>
              <a:buFont typeface="Arial"/>
              <a:buNone/>
              <a:defRPr sz="1000" b="1">
                <a:solidFill>
                  <a:schemeClr val="bg1"/>
                </a:solidFill>
              </a:defRPr>
            </a:lvl5pPr>
          </a:lstStyle>
          <a:p>
            <a:pPr lvl="0"/>
            <a:r>
              <a:rPr lang="en-US" dirty="0" smtClean="0"/>
              <a:t>Business or Operating Unit/Franchise or Department</a:t>
            </a:r>
          </a:p>
        </p:txBody>
      </p:sp>
      <p:grpSp>
        <p:nvGrpSpPr>
          <p:cNvPr id="20" name="Group 19"/>
          <p:cNvGrpSpPr/>
          <p:nvPr userDrawn="1"/>
        </p:nvGrpSpPr>
        <p:grpSpPr>
          <a:xfrm>
            <a:off x="-137160" y="-137160"/>
            <a:ext cx="9418320" cy="7132320"/>
            <a:chOff x="-137160" y="-137160"/>
            <a:chExt cx="9418320" cy="7132320"/>
          </a:xfrm>
        </p:grpSpPr>
        <p:cxnSp>
          <p:nvCxnSpPr>
            <p:cNvPr id="22" name="Straight Connector 21"/>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918972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3716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a:off x="918972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a:off x="-13716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18" name="Picture 17"/>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3381863762"/>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452438" indent="-452438">
              <a:buSzPct val="100000"/>
              <a:buFont typeface="+mj-lt"/>
              <a:buAutoNum type="arabicPeriod"/>
              <a:defRPr/>
            </a:lvl1pPr>
            <a:lvl2pPr marL="684213" indent="-231775">
              <a:defRPr/>
            </a:lvl2pPr>
            <a:lvl3pPr marL="914400" indent="-230188">
              <a:defRPr/>
            </a:lvl3pPr>
            <a:lvl4pPr marL="1146175" indent="-231775">
              <a:defRPr/>
            </a:lvl4pPr>
            <a:lvl5pPr marL="1368425" indent="-22225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Dec 20 , 2018 MMS </a:t>
            </a:r>
            <a:endParaRPr/>
          </a:p>
        </p:txBody>
      </p:sp>
    </p:spTree>
    <p:extLst>
      <p:ext uri="{BB962C8B-B14F-4D97-AF65-F5344CB8AC3E}">
        <p14:creationId xmlns:p14="http://schemas.microsoft.com/office/powerpoint/2010/main" xmlns="" val="29605623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Dec 20 , 2018 MMS </a:t>
            </a:r>
            <a:endParaRPr/>
          </a:p>
        </p:txBody>
      </p:sp>
    </p:spTree>
    <p:extLst>
      <p:ext uri="{BB962C8B-B14F-4D97-AF65-F5344CB8AC3E}">
        <p14:creationId xmlns:p14="http://schemas.microsoft.com/office/powerpoint/2010/main" xmlns="" val="1081804079"/>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Title, Text and 1 Picture">
    <p:spTree>
      <p:nvGrpSpPr>
        <p:cNvPr id="1" name=""/>
        <p:cNvGrpSpPr/>
        <p:nvPr/>
      </p:nvGrpSpPr>
      <p:grpSpPr>
        <a:xfrm>
          <a:off x="0" y="0"/>
          <a:ext cx="0" cy="0"/>
          <a:chOff x="0" y="0"/>
          <a:chExt cx="0" cy="0"/>
        </a:xfrm>
      </p:grpSpPr>
      <p:sp>
        <p:nvSpPr>
          <p:cNvPr id="7" name="Text Placeholder 7"/>
          <p:cNvSpPr>
            <a:spLocks noGrp="1"/>
          </p:cNvSpPr>
          <p:nvPr>
            <p:ph type="body" sz="quarter" idx="13" hasCustomPrompt="1"/>
          </p:nvPr>
        </p:nvSpPr>
        <p:spPr>
          <a:xfrm>
            <a:off x="4663440" y="5623561"/>
            <a:ext cx="379476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8" name="Content Placeholder 2"/>
          <p:cNvSpPr>
            <a:spLocks noGrp="1"/>
          </p:cNvSpPr>
          <p:nvPr>
            <p:ph sz="half" idx="1"/>
          </p:nvPr>
        </p:nvSpPr>
        <p:spPr>
          <a:xfrm>
            <a:off x="685800" y="1508761"/>
            <a:ext cx="3794760" cy="4525328"/>
          </a:xfrm>
        </p:spPr>
        <p:txBody>
          <a:bodyPr>
            <a:normAutofit/>
          </a:bodyPr>
          <a:lstStyle>
            <a:lvl1pPr>
              <a:defRPr sz="24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85800" y="457200"/>
            <a:ext cx="7772400" cy="960120"/>
          </a:xfrm>
        </p:spPr>
        <p:txBody>
          <a:bodyPr/>
          <a:lstStyle/>
          <a:p>
            <a:r>
              <a:rPr lang="en-US" smtClean="0"/>
              <a:t>Click to edit Master title style</a:t>
            </a:r>
            <a:endParaRPr lang="en-US" dirty="0"/>
          </a:p>
        </p:txBody>
      </p:sp>
      <p:sp>
        <p:nvSpPr>
          <p:cNvPr id="3" name="Footer Placeholder 2"/>
          <p:cNvSpPr>
            <a:spLocks noGrp="1"/>
          </p:cNvSpPr>
          <p:nvPr>
            <p:ph type="ftr" sz="quarter" idx="15"/>
          </p:nvPr>
        </p:nvSpPr>
        <p:spPr/>
        <p:txBody>
          <a:bodyPr/>
          <a:lstStyle/>
          <a:p>
            <a:r>
              <a:rPr lang="en-US" smtClean="0">
                <a:solidFill>
                  <a:srgbClr val="000000"/>
                </a:solidFill>
              </a:rPr>
              <a:t>Dec 20 , 2018 MMS </a:t>
            </a:r>
            <a:endParaRPr>
              <a:solidFill>
                <a:srgbClr val="000000"/>
              </a:solidFill>
            </a:endParaRPr>
          </a:p>
        </p:txBody>
      </p:sp>
      <p:sp>
        <p:nvSpPr>
          <p:cNvPr id="11" name="Content Placeholder 2"/>
          <p:cNvSpPr>
            <a:spLocks noGrp="1"/>
          </p:cNvSpPr>
          <p:nvPr>
            <p:ph sz="half" idx="17" hasCustomPrompt="1"/>
          </p:nvPr>
        </p:nvSpPr>
        <p:spPr>
          <a:xfrm>
            <a:off x="4663440" y="1508761"/>
            <a:ext cx="3794760" cy="4023359"/>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Tree>
    <p:extLst>
      <p:ext uri="{BB962C8B-B14F-4D97-AF65-F5344CB8AC3E}">
        <p14:creationId xmlns:p14="http://schemas.microsoft.com/office/powerpoint/2010/main" xmlns="" val="72272106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Title and 1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7"/>
          <p:cNvSpPr>
            <a:spLocks noGrp="1"/>
          </p:cNvSpPr>
          <p:nvPr>
            <p:ph type="body" sz="quarter" idx="12" hasCustomPrompt="1"/>
          </p:nvPr>
        </p:nvSpPr>
        <p:spPr>
          <a:xfrm>
            <a:off x="685800" y="1508761"/>
            <a:ext cx="7772400" cy="453839"/>
          </a:xfrm>
        </p:spPr>
        <p:txBody>
          <a:bodyPr anchor="t" anchorCtr="0">
            <a:normAutofit/>
          </a:bodyPr>
          <a:lstStyle>
            <a:lvl1pPr marL="0" indent="0">
              <a:spcBef>
                <a:spcPts val="0"/>
              </a:spcBef>
              <a:buFont typeface="Arial"/>
              <a:buNone/>
              <a:defRPr sz="2400" b="0" baseline="0">
                <a:solidFill>
                  <a:srgbClr val="000000"/>
                </a:solidFill>
              </a:defRPr>
            </a:lvl1pPr>
            <a:lvl2pPr marL="0" indent="0">
              <a:spcBef>
                <a:spcPts val="0"/>
              </a:spcBef>
              <a:buFont typeface="Arial"/>
              <a:buNone/>
              <a:defRPr sz="2400" b="0">
                <a:solidFill>
                  <a:srgbClr val="000000"/>
                </a:solidFill>
              </a:defRPr>
            </a:lvl2pPr>
            <a:lvl3pPr marL="0" indent="0">
              <a:spcBef>
                <a:spcPts val="0"/>
              </a:spcBef>
              <a:buFont typeface="Arial"/>
              <a:buNone/>
              <a:defRPr sz="2400" b="0">
                <a:solidFill>
                  <a:srgbClr val="000000"/>
                </a:solidFill>
              </a:defRPr>
            </a:lvl3pPr>
            <a:lvl4pPr marL="0" indent="0">
              <a:spcBef>
                <a:spcPts val="0"/>
              </a:spcBef>
              <a:buFont typeface="Arial"/>
              <a:buNone/>
              <a:defRPr sz="2400" b="0">
                <a:solidFill>
                  <a:srgbClr val="000000"/>
                </a:solidFill>
              </a:defRPr>
            </a:lvl4pPr>
            <a:lvl5pPr marL="0" indent="0">
              <a:spcBef>
                <a:spcPts val="0"/>
              </a:spcBef>
              <a:buFont typeface="Arial"/>
              <a:buNone/>
              <a:defRPr sz="2400" b="0">
                <a:solidFill>
                  <a:srgbClr val="000000"/>
                </a:solidFill>
              </a:defRPr>
            </a:lvl5pPr>
          </a:lstStyle>
          <a:p>
            <a:pPr lvl="0"/>
            <a:r>
              <a:rPr lang="en-US" dirty="0" smtClean="0"/>
              <a:t>Optional picture title</a:t>
            </a:r>
          </a:p>
        </p:txBody>
      </p:sp>
      <p:sp>
        <p:nvSpPr>
          <p:cNvPr id="8" name="Text Placeholder 7"/>
          <p:cNvSpPr>
            <a:spLocks noGrp="1"/>
          </p:cNvSpPr>
          <p:nvPr>
            <p:ph type="body" sz="quarter" idx="13" hasCustomPrompt="1"/>
          </p:nvPr>
        </p:nvSpPr>
        <p:spPr>
          <a:xfrm>
            <a:off x="685800" y="5623561"/>
            <a:ext cx="777240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3" name="Footer Placeholder 2"/>
          <p:cNvSpPr>
            <a:spLocks noGrp="1"/>
          </p:cNvSpPr>
          <p:nvPr>
            <p:ph type="ftr" sz="quarter" idx="14"/>
          </p:nvPr>
        </p:nvSpPr>
        <p:spPr/>
        <p:txBody>
          <a:bodyPr/>
          <a:lstStyle/>
          <a:p>
            <a:r>
              <a:rPr lang="en-US" smtClean="0">
                <a:solidFill>
                  <a:srgbClr val="000000"/>
                </a:solidFill>
              </a:rPr>
              <a:t>Dec 20 , 2018 MMS </a:t>
            </a:r>
            <a:endParaRPr>
              <a:solidFill>
                <a:srgbClr val="000000"/>
              </a:solidFill>
            </a:endParaRPr>
          </a:p>
        </p:txBody>
      </p:sp>
      <p:sp>
        <p:nvSpPr>
          <p:cNvPr id="9" name="Content Placeholder 2"/>
          <p:cNvSpPr>
            <a:spLocks noGrp="1"/>
          </p:cNvSpPr>
          <p:nvPr>
            <p:ph sz="half" idx="17" hasCustomPrompt="1"/>
          </p:nvPr>
        </p:nvSpPr>
        <p:spPr>
          <a:xfrm>
            <a:off x="685800" y="2057400"/>
            <a:ext cx="777240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Tree>
    <p:extLst>
      <p:ext uri="{BB962C8B-B14F-4D97-AF65-F5344CB8AC3E}">
        <p14:creationId xmlns:p14="http://schemas.microsoft.com/office/powerpoint/2010/main" xmlns="" val="3691143483"/>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Title and 2 Pictures">
    <p:spTree>
      <p:nvGrpSpPr>
        <p:cNvPr id="1" name=""/>
        <p:cNvGrpSpPr/>
        <p:nvPr/>
      </p:nvGrpSpPr>
      <p:grpSpPr>
        <a:xfrm>
          <a:off x="0" y="0"/>
          <a:ext cx="0" cy="0"/>
          <a:chOff x="0" y="0"/>
          <a:chExt cx="0" cy="0"/>
        </a:xfrm>
      </p:grpSpPr>
      <p:sp>
        <p:nvSpPr>
          <p:cNvPr id="12" name="Text Placeholder 7"/>
          <p:cNvSpPr>
            <a:spLocks noGrp="1"/>
          </p:cNvSpPr>
          <p:nvPr>
            <p:ph type="body" sz="quarter" idx="13" hasCustomPrompt="1"/>
          </p:nvPr>
        </p:nvSpPr>
        <p:spPr>
          <a:xfrm>
            <a:off x="685800" y="5623561"/>
            <a:ext cx="379476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13" name="Text Placeholder 7"/>
          <p:cNvSpPr>
            <a:spLocks noGrp="1"/>
          </p:cNvSpPr>
          <p:nvPr>
            <p:ph type="body" sz="quarter" idx="15" hasCustomPrompt="1"/>
          </p:nvPr>
        </p:nvSpPr>
        <p:spPr>
          <a:xfrm>
            <a:off x="4663440" y="5623561"/>
            <a:ext cx="379476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9" name="Text Placeholder 7"/>
          <p:cNvSpPr>
            <a:spLocks noGrp="1"/>
          </p:cNvSpPr>
          <p:nvPr>
            <p:ph type="body" sz="quarter" idx="12" hasCustomPrompt="1"/>
          </p:nvPr>
        </p:nvSpPr>
        <p:spPr>
          <a:xfrm>
            <a:off x="685800" y="1508761"/>
            <a:ext cx="7772400" cy="453839"/>
          </a:xfrm>
        </p:spPr>
        <p:txBody>
          <a:bodyPr anchor="t" anchorCtr="0">
            <a:normAutofit/>
          </a:bodyPr>
          <a:lstStyle>
            <a:lvl1pPr marL="0" indent="0">
              <a:spcBef>
                <a:spcPts val="0"/>
              </a:spcBef>
              <a:buFont typeface="Arial"/>
              <a:buNone/>
              <a:defRPr sz="2400" b="0" baseline="0">
                <a:solidFill>
                  <a:srgbClr val="000000"/>
                </a:solidFill>
              </a:defRPr>
            </a:lvl1pPr>
            <a:lvl2pPr marL="0" indent="0">
              <a:spcBef>
                <a:spcPts val="0"/>
              </a:spcBef>
              <a:buFont typeface="Arial"/>
              <a:buNone/>
              <a:defRPr sz="2400" b="0">
                <a:solidFill>
                  <a:srgbClr val="000000"/>
                </a:solidFill>
              </a:defRPr>
            </a:lvl2pPr>
            <a:lvl3pPr marL="0" indent="0">
              <a:spcBef>
                <a:spcPts val="0"/>
              </a:spcBef>
              <a:buFont typeface="Arial"/>
              <a:buNone/>
              <a:defRPr sz="2400" b="0">
                <a:solidFill>
                  <a:srgbClr val="000000"/>
                </a:solidFill>
              </a:defRPr>
            </a:lvl3pPr>
            <a:lvl4pPr marL="0" indent="0">
              <a:spcBef>
                <a:spcPts val="0"/>
              </a:spcBef>
              <a:buFont typeface="Arial"/>
              <a:buNone/>
              <a:defRPr sz="2400" b="0">
                <a:solidFill>
                  <a:srgbClr val="000000"/>
                </a:solidFill>
              </a:defRPr>
            </a:lvl4pPr>
            <a:lvl5pPr marL="0" indent="0">
              <a:spcBef>
                <a:spcPts val="0"/>
              </a:spcBef>
              <a:buFont typeface="Arial"/>
              <a:buNone/>
              <a:defRPr sz="2400" b="0">
                <a:solidFill>
                  <a:srgbClr val="000000"/>
                </a:solidFill>
              </a:defRPr>
            </a:lvl5pPr>
          </a:lstStyle>
          <a:p>
            <a:pPr lvl="0"/>
            <a:r>
              <a:rPr lang="en-US" dirty="0" smtClean="0"/>
              <a:t>Optional picture title</a:t>
            </a:r>
          </a:p>
        </p:txBody>
      </p:sp>
      <p:sp>
        <p:nvSpPr>
          <p:cNvPr id="3" name="Footer Placeholder 2"/>
          <p:cNvSpPr>
            <a:spLocks noGrp="1"/>
          </p:cNvSpPr>
          <p:nvPr>
            <p:ph type="ftr" sz="quarter" idx="16"/>
          </p:nvPr>
        </p:nvSpPr>
        <p:spPr/>
        <p:txBody>
          <a:bodyPr/>
          <a:lstStyle/>
          <a:p>
            <a:r>
              <a:rPr lang="en-US" smtClean="0">
                <a:solidFill>
                  <a:srgbClr val="000000"/>
                </a:solidFill>
              </a:rPr>
              <a:t>Dec 20 , 2018 MMS </a:t>
            </a:r>
            <a:endParaRPr>
              <a:solidFill>
                <a:srgbClr val="000000"/>
              </a:solidFill>
            </a:endParaRPr>
          </a:p>
        </p:txBody>
      </p:sp>
      <p:sp>
        <p:nvSpPr>
          <p:cNvPr id="14" name="Content Placeholder 2"/>
          <p:cNvSpPr>
            <a:spLocks noGrp="1"/>
          </p:cNvSpPr>
          <p:nvPr>
            <p:ph sz="half" idx="18" hasCustomPrompt="1"/>
          </p:nvPr>
        </p:nvSpPr>
        <p:spPr>
          <a:xfrm>
            <a:off x="685800" y="2057400"/>
            <a:ext cx="379476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
        <p:nvSpPr>
          <p:cNvPr id="15" name="Content Placeholder 2"/>
          <p:cNvSpPr>
            <a:spLocks noGrp="1"/>
          </p:cNvSpPr>
          <p:nvPr>
            <p:ph sz="half" idx="19" hasCustomPrompt="1"/>
          </p:nvPr>
        </p:nvSpPr>
        <p:spPr>
          <a:xfrm>
            <a:off x="4663440" y="2057400"/>
            <a:ext cx="379476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Tree>
    <p:extLst>
      <p:ext uri="{BB962C8B-B14F-4D97-AF65-F5344CB8AC3E}">
        <p14:creationId xmlns:p14="http://schemas.microsoft.com/office/powerpoint/2010/main" xmlns="" val="313496613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Title and 3 Pictures">
    <p:spTree>
      <p:nvGrpSpPr>
        <p:cNvPr id="1" name=""/>
        <p:cNvGrpSpPr/>
        <p:nvPr/>
      </p:nvGrpSpPr>
      <p:grpSpPr>
        <a:xfrm>
          <a:off x="0" y="0"/>
          <a:ext cx="0" cy="0"/>
          <a:chOff x="0" y="0"/>
          <a:chExt cx="0" cy="0"/>
        </a:xfrm>
      </p:grpSpPr>
      <p:sp>
        <p:nvSpPr>
          <p:cNvPr id="16" name="Text Placeholder 7"/>
          <p:cNvSpPr>
            <a:spLocks noGrp="1"/>
          </p:cNvSpPr>
          <p:nvPr>
            <p:ph type="body" sz="quarter" idx="13" hasCustomPrompt="1"/>
          </p:nvPr>
        </p:nvSpPr>
        <p:spPr>
          <a:xfrm>
            <a:off x="685800" y="5623561"/>
            <a:ext cx="246888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17" name="Text Placeholder 7"/>
          <p:cNvSpPr>
            <a:spLocks noGrp="1"/>
          </p:cNvSpPr>
          <p:nvPr>
            <p:ph type="body" sz="quarter" idx="18" hasCustomPrompt="1"/>
          </p:nvPr>
        </p:nvSpPr>
        <p:spPr>
          <a:xfrm>
            <a:off x="3337560" y="5623561"/>
            <a:ext cx="246888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18" name="Text Placeholder 7"/>
          <p:cNvSpPr>
            <a:spLocks noGrp="1"/>
          </p:cNvSpPr>
          <p:nvPr>
            <p:ph type="body" sz="quarter" idx="19" hasCustomPrompt="1"/>
          </p:nvPr>
        </p:nvSpPr>
        <p:spPr>
          <a:xfrm>
            <a:off x="5989320" y="5623561"/>
            <a:ext cx="246888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4" name="Title 3"/>
          <p:cNvSpPr>
            <a:spLocks noGrp="1"/>
          </p:cNvSpPr>
          <p:nvPr>
            <p:ph type="title"/>
          </p:nvPr>
        </p:nvSpPr>
        <p:spPr/>
        <p:txBody>
          <a:bodyPr/>
          <a:lstStyle/>
          <a:p>
            <a:r>
              <a:rPr lang="en-US" smtClean="0"/>
              <a:t>Click to edit Master title style</a:t>
            </a:r>
            <a:endParaRPr lang="en-US" dirty="0"/>
          </a:p>
        </p:txBody>
      </p:sp>
      <p:sp>
        <p:nvSpPr>
          <p:cNvPr id="12" name="Text Placeholder 7"/>
          <p:cNvSpPr>
            <a:spLocks noGrp="1"/>
          </p:cNvSpPr>
          <p:nvPr>
            <p:ph type="body" sz="quarter" idx="12" hasCustomPrompt="1"/>
          </p:nvPr>
        </p:nvSpPr>
        <p:spPr>
          <a:xfrm>
            <a:off x="685800" y="1508761"/>
            <a:ext cx="7772400" cy="453839"/>
          </a:xfrm>
        </p:spPr>
        <p:txBody>
          <a:bodyPr anchor="t" anchorCtr="0">
            <a:normAutofit/>
          </a:bodyPr>
          <a:lstStyle>
            <a:lvl1pPr marL="0" indent="0">
              <a:spcBef>
                <a:spcPts val="0"/>
              </a:spcBef>
              <a:buFont typeface="Arial"/>
              <a:buNone/>
              <a:defRPr sz="2400" b="0" baseline="0">
                <a:solidFill>
                  <a:srgbClr val="000000"/>
                </a:solidFill>
              </a:defRPr>
            </a:lvl1pPr>
            <a:lvl2pPr marL="0" indent="0">
              <a:spcBef>
                <a:spcPts val="0"/>
              </a:spcBef>
              <a:buFont typeface="Arial"/>
              <a:buNone/>
              <a:defRPr sz="2400" b="0">
                <a:solidFill>
                  <a:srgbClr val="000000"/>
                </a:solidFill>
              </a:defRPr>
            </a:lvl2pPr>
            <a:lvl3pPr marL="0" indent="0">
              <a:spcBef>
                <a:spcPts val="0"/>
              </a:spcBef>
              <a:buFont typeface="Arial"/>
              <a:buNone/>
              <a:defRPr sz="2400" b="0">
                <a:solidFill>
                  <a:srgbClr val="000000"/>
                </a:solidFill>
              </a:defRPr>
            </a:lvl3pPr>
            <a:lvl4pPr marL="0" indent="0">
              <a:spcBef>
                <a:spcPts val="0"/>
              </a:spcBef>
              <a:buFont typeface="Arial"/>
              <a:buNone/>
              <a:defRPr sz="2400" b="0">
                <a:solidFill>
                  <a:srgbClr val="000000"/>
                </a:solidFill>
              </a:defRPr>
            </a:lvl4pPr>
            <a:lvl5pPr marL="0" indent="0">
              <a:spcBef>
                <a:spcPts val="0"/>
              </a:spcBef>
              <a:buFont typeface="Arial"/>
              <a:buNone/>
              <a:defRPr sz="2400" b="0">
                <a:solidFill>
                  <a:srgbClr val="000000"/>
                </a:solidFill>
              </a:defRPr>
            </a:lvl5pPr>
          </a:lstStyle>
          <a:p>
            <a:pPr lvl="0"/>
            <a:r>
              <a:rPr lang="en-US" dirty="0" smtClean="0"/>
              <a:t>Optional picture title</a:t>
            </a:r>
          </a:p>
        </p:txBody>
      </p:sp>
      <p:sp>
        <p:nvSpPr>
          <p:cNvPr id="2" name="Footer Placeholder 1"/>
          <p:cNvSpPr>
            <a:spLocks noGrp="1"/>
          </p:cNvSpPr>
          <p:nvPr>
            <p:ph type="ftr" sz="quarter" idx="20"/>
          </p:nvPr>
        </p:nvSpPr>
        <p:spPr/>
        <p:txBody>
          <a:bodyPr/>
          <a:lstStyle/>
          <a:p>
            <a:r>
              <a:rPr lang="en-US" smtClean="0">
                <a:solidFill>
                  <a:srgbClr val="000000"/>
                </a:solidFill>
              </a:rPr>
              <a:t>Dec 20 , 2018 MMS </a:t>
            </a:r>
            <a:endParaRPr>
              <a:solidFill>
                <a:srgbClr val="000000"/>
              </a:solidFill>
            </a:endParaRPr>
          </a:p>
        </p:txBody>
      </p:sp>
      <p:sp>
        <p:nvSpPr>
          <p:cNvPr id="19" name="Content Placeholder 2"/>
          <p:cNvSpPr>
            <a:spLocks noGrp="1"/>
          </p:cNvSpPr>
          <p:nvPr>
            <p:ph sz="half" idx="22" hasCustomPrompt="1"/>
          </p:nvPr>
        </p:nvSpPr>
        <p:spPr>
          <a:xfrm>
            <a:off x="685800" y="2057400"/>
            <a:ext cx="246888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
        <p:nvSpPr>
          <p:cNvPr id="20" name="Content Placeholder 2"/>
          <p:cNvSpPr>
            <a:spLocks noGrp="1"/>
          </p:cNvSpPr>
          <p:nvPr>
            <p:ph sz="half" idx="23" hasCustomPrompt="1"/>
          </p:nvPr>
        </p:nvSpPr>
        <p:spPr>
          <a:xfrm>
            <a:off x="3337560" y="2057400"/>
            <a:ext cx="246888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
        <p:nvSpPr>
          <p:cNvPr id="21" name="Content Placeholder 2"/>
          <p:cNvSpPr>
            <a:spLocks noGrp="1"/>
          </p:cNvSpPr>
          <p:nvPr>
            <p:ph sz="half" idx="24" hasCustomPrompt="1"/>
          </p:nvPr>
        </p:nvSpPr>
        <p:spPr>
          <a:xfrm>
            <a:off x="5989320" y="2057400"/>
            <a:ext cx="246888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Tree>
    <p:extLst>
      <p:ext uri="{BB962C8B-B14F-4D97-AF65-F5344CB8AC3E}">
        <p14:creationId xmlns:p14="http://schemas.microsoft.com/office/powerpoint/2010/main" xmlns="" val="3163089806"/>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12" name="Title 1"/>
          <p:cNvSpPr>
            <a:spLocks noGrp="1"/>
          </p:cNvSpPr>
          <p:nvPr>
            <p:ph type="ctrTitle"/>
          </p:nvPr>
        </p:nvSpPr>
        <p:spPr>
          <a:xfrm>
            <a:off x="1965960" y="4389120"/>
            <a:ext cx="6490654" cy="960120"/>
          </a:xfrm>
        </p:spPr>
        <p:txBody>
          <a:bodyPr anchor="b" anchorCtr="0">
            <a:noAutofit/>
          </a:bodyPr>
          <a:lstStyle/>
          <a:p>
            <a:r>
              <a:rPr lang="en-US" smtClean="0"/>
              <a:t>Click to edit Master title style</a:t>
            </a:r>
            <a:endParaRPr lang="en-US" dirty="0"/>
          </a:p>
        </p:txBody>
      </p:sp>
      <p:sp>
        <p:nvSpPr>
          <p:cNvPr id="13" name="Subtitle 2"/>
          <p:cNvSpPr>
            <a:spLocks noGrp="1"/>
          </p:cNvSpPr>
          <p:nvPr>
            <p:ph type="subTitle" idx="1"/>
          </p:nvPr>
        </p:nvSpPr>
        <p:spPr>
          <a:xfrm>
            <a:off x="1965960" y="5440680"/>
            <a:ext cx="4343400" cy="1097280"/>
          </a:xfrm>
        </p:spPr>
        <p:txBody>
          <a:bodyPr>
            <a:noAutofit/>
          </a:bodyPr>
          <a:lstStyle>
            <a:lvl1pPr marL="0" indent="0" algn="l">
              <a:lnSpc>
                <a:spcPct val="100000"/>
              </a:lnSpc>
              <a:spcBef>
                <a:spcPts val="0"/>
              </a:spcBef>
              <a:buNone/>
              <a:defRPr sz="16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grpSp>
        <p:nvGrpSpPr>
          <p:cNvPr id="3" name="Group 2"/>
          <p:cNvGrpSpPr/>
          <p:nvPr userDrawn="1"/>
        </p:nvGrpSpPr>
        <p:grpSpPr>
          <a:xfrm>
            <a:off x="1508857" y="-137160"/>
            <a:ext cx="6949343" cy="7132320"/>
            <a:chOff x="1508857" y="-137160"/>
            <a:chExt cx="6949343" cy="7132320"/>
          </a:xfrm>
        </p:grpSpPr>
        <p:cxnSp>
          <p:nvCxnSpPr>
            <p:cNvPr id="25" name="Straight Connector 24"/>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
        <p:nvSpPr>
          <p:cNvPr id="15" name="Picture Placeholder 4"/>
          <p:cNvSpPr>
            <a:spLocks noGrp="1"/>
          </p:cNvSpPr>
          <p:nvPr>
            <p:ph type="pic" sz="quarter" idx="13" hasCustomPrompt="1"/>
          </p:nvPr>
        </p:nvSpPr>
        <p:spPr bwMode="hidden">
          <a:xfrm>
            <a:off x="685800" y="455613"/>
            <a:ext cx="7770813" cy="3794760"/>
          </a:xfrm>
          <a:solidFill>
            <a:srgbClr val="CCCCCC"/>
          </a:solidFill>
        </p:spPr>
        <p:txBody>
          <a:bodyPr anchor="ctr" anchorCtr="0">
            <a:normAutofit/>
          </a:bodyPr>
          <a:lstStyle>
            <a:lvl1pPr marL="0" indent="0" algn="ctr">
              <a:buNone/>
              <a:defRPr sz="1200" baseline="0"/>
            </a:lvl1pPr>
          </a:lstStyle>
          <a:p>
            <a:r>
              <a:rPr lang="en-US" dirty="0" smtClean="0"/>
              <a:t>Insert picture. Get approved pictures at http://www.novartisbrandlab.com/resources/library</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297746802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preserve="1" userDrawn="1">
  <p:cSld name="Section Header - No Pictur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12" name="Title 1"/>
          <p:cNvSpPr>
            <a:spLocks noGrp="1"/>
          </p:cNvSpPr>
          <p:nvPr>
            <p:ph type="ctrTitle"/>
          </p:nvPr>
        </p:nvSpPr>
        <p:spPr>
          <a:xfrm>
            <a:off x="1965960" y="2331720"/>
            <a:ext cx="6490654" cy="2286000"/>
          </a:xfrm>
        </p:spPr>
        <p:txBody>
          <a:bodyPr anchor="b" anchorCtr="0">
            <a:noAutofit/>
          </a:bodyPr>
          <a:lstStyle/>
          <a:p>
            <a:r>
              <a:rPr lang="en-US" smtClean="0"/>
              <a:t>Click to edit Master title style</a:t>
            </a:r>
            <a:endParaRPr lang="en-US" dirty="0"/>
          </a:p>
        </p:txBody>
      </p:sp>
      <p:sp>
        <p:nvSpPr>
          <p:cNvPr id="13" name="Subtitle 2"/>
          <p:cNvSpPr>
            <a:spLocks noGrp="1"/>
          </p:cNvSpPr>
          <p:nvPr>
            <p:ph type="subTitle" idx="1"/>
          </p:nvPr>
        </p:nvSpPr>
        <p:spPr>
          <a:xfrm>
            <a:off x="1965960" y="4709161"/>
            <a:ext cx="6490654" cy="1324927"/>
          </a:xfrm>
        </p:spPr>
        <p:txBody>
          <a:bodyPr>
            <a:noAutofit/>
          </a:bodyPr>
          <a:lstStyle>
            <a:lvl1pPr marL="0" indent="0" algn="l">
              <a:lnSpc>
                <a:spcPct val="100000"/>
              </a:lnSpc>
              <a:spcBef>
                <a:spcPts val="0"/>
              </a:spcBef>
              <a:buNone/>
              <a:defRPr sz="16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grpSp>
        <p:nvGrpSpPr>
          <p:cNvPr id="3" name="Group 2"/>
          <p:cNvGrpSpPr/>
          <p:nvPr userDrawn="1"/>
        </p:nvGrpSpPr>
        <p:grpSpPr>
          <a:xfrm>
            <a:off x="1508857" y="-137160"/>
            <a:ext cx="6949343" cy="7132320"/>
            <a:chOff x="1508857" y="-137160"/>
            <a:chExt cx="6949343" cy="7132320"/>
          </a:xfrm>
        </p:grpSpPr>
        <p:cxnSp>
          <p:nvCxnSpPr>
            <p:cNvPr id="25" name="Straight Connector 24"/>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14" name="Picture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4244933829"/>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Dec 20 , 2018 MMS </a:t>
            </a:r>
            <a:endParaRPr/>
          </a:p>
        </p:txBody>
      </p:sp>
    </p:spTree>
    <p:extLst>
      <p:ext uri="{BB962C8B-B14F-4D97-AF65-F5344CB8AC3E}">
        <p14:creationId xmlns:p14="http://schemas.microsoft.com/office/powerpoint/2010/main" xmlns="" val="33344945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Slide - No Picture">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2" name="Title 1"/>
          <p:cNvSpPr>
            <a:spLocks noGrp="1"/>
          </p:cNvSpPr>
          <p:nvPr>
            <p:ph type="ctrTitle"/>
          </p:nvPr>
        </p:nvSpPr>
        <p:spPr bwMode="auto">
          <a:xfrm>
            <a:off x="1965960" y="2331720"/>
            <a:ext cx="6490654" cy="2286000"/>
          </a:xfrm>
        </p:spPr>
        <p:txBody>
          <a:bodyPr anchor="b" anchorCtr="0">
            <a:noAutofit/>
          </a:bodyPr>
          <a:lstStyle/>
          <a:p>
            <a:r>
              <a:rPr lang="en-US" smtClean="0"/>
              <a:t>Click to edit Master title style</a:t>
            </a:r>
            <a:endParaRPr lang="en-US" dirty="0"/>
          </a:p>
        </p:txBody>
      </p:sp>
      <p:sp>
        <p:nvSpPr>
          <p:cNvPr id="3" name="Subtitle 2"/>
          <p:cNvSpPr>
            <a:spLocks noGrp="1"/>
          </p:cNvSpPr>
          <p:nvPr>
            <p:ph type="subTitle" idx="1"/>
          </p:nvPr>
        </p:nvSpPr>
        <p:spPr bwMode="auto">
          <a:xfrm>
            <a:off x="1965960" y="4709161"/>
            <a:ext cx="6490654" cy="1324927"/>
          </a:xfrm>
        </p:spPr>
        <p:txBody>
          <a:bodyPr>
            <a:noAutofit/>
          </a:bodyPr>
          <a:lstStyle>
            <a:lvl1pPr marL="0" indent="0" algn="l">
              <a:lnSpc>
                <a:spcPct val="100000"/>
              </a:lnSpc>
              <a:spcBef>
                <a:spcPts val="0"/>
              </a:spcBef>
              <a:buNone/>
              <a:defRPr sz="16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4" name="Text Placeholder 7"/>
          <p:cNvSpPr>
            <a:spLocks noGrp="1"/>
          </p:cNvSpPr>
          <p:nvPr>
            <p:ph type="body" sz="quarter" idx="12" hasCustomPrompt="1"/>
          </p:nvPr>
        </p:nvSpPr>
        <p:spPr bwMode="gray">
          <a:xfrm>
            <a:off x="0" y="914400"/>
            <a:ext cx="1965960" cy="777240"/>
          </a:xfrm>
          <a:solidFill>
            <a:schemeClr val="accent1"/>
          </a:solidFill>
        </p:spPr>
        <p:txBody>
          <a:bodyPr lIns="274320" tIns="91440" rIns="91440" bIns="91440" anchor="ctr" anchorCtr="0">
            <a:normAutofit/>
          </a:bodyPr>
          <a:lstStyle>
            <a:lvl1pPr marL="0" indent="0">
              <a:spcBef>
                <a:spcPts val="0"/>
              </a:spcBef>
              <a:buFont typeface="Arial"/>
              <a:buNone/>
              <a:defRPr sz="1000" b="1" baseline="0">
                <a:solidFill>
                  <a:schemeClr val="bg1"/>
                </a:solidFill>
              </a:defRPr>
            </a:lvl1pPr>
            <a:lvl2pPr marL="0" indent="0">
              <a:spcBef>
                <a:spcPts val="0"/>
              </a:spcBef>
              <a:buFont typeface="Arial"/>
              <a:buNone/>
              <a:defRPr sz="1000" b="1">
                <a:solidFill>
                  <a:schemeClr val="bg1"/>
                </a:solidFill>
              </a:defRPr>
            </a:lvl2pPr>
            <a:lvl3pPr marL="0" indent="0">
              <a:spcBef>
                <a:spcPts val="0"/>
              </a:spcBef>
              <a:buFont typeface="Arial"/>
              <a:buNone/>
              <a:defRPr sz="1000" b="1">
                <a:solidFill>
                  <a:schemeClr val="bg1"/>
                </a:solidFill>
              </a:defRPr>
            </a:lvl3pPr>
            <a:lvl4pPr marL="0" indent="0">
              <a:spcBef>
                <a:spcPts val="0"/>
              </a:spcBef>
              <a:buFont typeface="Arial"/>
              <a:buNone/>
              <a:defRPr sz="1000" b="1">
                <a:solidFill>
                  <a:schemeClr val="bg1"/>
                </a:solidFill>
              </a:defRPr>
            </a:lvl4pPr>
            <a:lvl5pPr marL="0" indent="0">
              <a:spcBef>
                <a:spcPts val="0"/>
              </a:spcBef>
              <a:buFont typeface="Arial"/>
              <a:buNone/>
              <a:defRPr sz="1000" b="1">
                <a:solidFill>
                  <a:schemeClr val="bg1"/>
                </a:solidFill>
              </a:defRPr>
            </a:lvl5pPr>
          </a:lstStyle>
          <a:p>
            <a:pPr lvl="0"/>
            <a:r>
              <a:rPr lang="en-US" dirty="0" smtClean="0"/>
              <a:t>Business or Operating Unit/Franchise or Department</a:t>
            </a:r>
          </a:p>
        </p:txBody>
      </p:sp>
      <p:grpSp>
        <p:nvGrpSpPr>
          <p:cNvPr id="20" name="Group 19"/>
          <p:cNvGrpSpPr/>
          <p:nvPr userDrawn="1"/>
        </p:nvGrpSpPr>
        <p:grpSpPr>
          <a:xfrm>
            <a:off x="-137160" y="-137160"/>
            <a:ext cx="9418320" cy="7132320"/>
            <a:chOff x="-137160" y="-137160"/>
            <a:chExt cx="9418320" cy="7132320"/>
          </a:xfrm>
        </p:grpSpPr>
        <p:cxnSp>
          <p:nvCxnSpPr>
            <p:cNvPr id="22" name="Straight Connector 21"/>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918972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3716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a:off x="918972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a:off x="-13716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18" name="Picture 17"/>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434447295"/>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Dec 20 , 2018 MMS </a:t>
            </a:r>
            <a:endParaRPr/>
          </a:p>
        </p:txBody>
      </p:sp>
    </p:spTree>
    <p:extLst>
      <p:ext uri="{BB962C8B-B14F-4D97-AF65-F5344CB8AC3E}">
        <p14:creationId xmlns:p14="http://schemas.microsoft.com/office/powerpoint/2010/main" xmlns="" val="4260851731"/>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7" name="Title 1"/>
          <p:cNvSpPr txBox="1">
            <a:spLocks/>
          </p:cNvSpPr>
          <p:nvPr userDrawn="1"/>
        </p:nvSpPr>
        <p:spPr>
          <a:xfrm>
            <a:off x="1965959" y="4389120"/>
            <a:ext cx="6492241" cy="96012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nSpc>
                <a:spcPct val="95000"/>
              </a:lnSpc>
            </a:pPr>
            <a:r>
              <a:rPr lang="en-US" dirty="0" smtClean="0">
                <a:solidFill>
                  <a:srgbClr val="000000"/>
                </a:solidFill>
              </a:rPr>
              <a:t>Thank you</a:t>
            </a:r>
            <a:endParaRPr lang="en-US" dirty="0">
              <a:solidFill>
                <a:srgbClr val="000000"/>
              </a:solidFill>
            </a:endParaRPr>
          </a:p>
        </p:txBody>
      </p:sp>
      <p:sp>
        <p:nvSpPr>
          <p:cNvPr id="10" name="Picture Placeholder 4"/>
          <p:cNvSpPr>
            <a:spLocks noGrp="1"/>
          </p:cNvSpPr>
          <p:nvPr>
            <p:ph type="pic" sz="quarter" idx="13" hasCustomPrompt="1"/>
          </p:nvPr>
        </p:nvSpPr>
        <p:spPr bwMode="hidden">
          <a:xfrm>
            <a:off x="685800" y="455613"/>
            <a:ext cx="7770813" cy="3794760"/>
          </a:xfrm>
          <a:solidFill>
            <a:srgbClr val="CCCCCC"/>
          </a:solidFill>
        </p:spPr>
        <p:txBody>
          <a:bodyPr anchor="ctr" anchorCtr="0">
            <a:normAutofit/>
          </a:bodyPr>
          <a:lstStyle>
            <a:lvl1pPr marL="0" indent="0" algn="ctr">
              <a:buNone/>
              <a:defRPr sz="1200" baseline="0"/>
            </a:lvl1pPr>
          </a:lstStyle>
          <a:p>
            <a:r>
              <a:rPr lang="en-US" dirty="0" smtClean="0"/>
              <a:t>Insert picture. Get approved pictures at http://www.novartisbrandlab.com/resources/library</a:t>
            </a:r>
          </a:p>
        </p:txBody>
      </p:sp>
      <p:grpSp>
        <p:nvGrpSpPr>
          <p:cNvPr id="13" name="Group 12"/>
          <p:cNvGrpSpPr/>
          <p:nvPr userDrawn="1"/>
        </p:nvGrpSpPr>
        <p:grpSpPr>
          <a:xfrm>
            <a:off x="1508857" y="-137160"/>
            <a:ext cx="6949343" cy="7132320"/>
            <a:chOff x="1508857" y="-137160"/>
            <a:chExt cx="6949343" cy="7132320"/>
          </a:xfrm>
        </p:grpSpPr>
        <p:cxnSp>
          <p:nvCxnSpPr>
            <p:cNvPr id="14" name="Straight Connector 13"/>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20" name="Picture 19"/>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22408453"/>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preserve="1" userDrawn="1">
  <p:cSld name="End Slide - No Pictur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6" name="Title 1"/>
          <p:cNvSpPr txBox="1">
            <a:spLocks/>
          </p:cNvSpPr>
          <p:nvPr userDrawn="1"/>
        </p:nvSpPr>
        <p:spPr>
          <a:xfrm>
            <a:off x="1965959" y="2331720"/>
            <a:ext cx="6492241" cy="22860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nSpc>
                <a:spcPct val="95000"/>
              </a:lnSpc>
            </a:pPr>
            <a:r>
              <a:rPr lang="en-US" dirty="0" smtClean="0">
                <a:solidFill>
                  <a:srgbClr val="000000"/>
                </a:solidFill>
              </a:rPr>
              <a:t>Thank you</a:t>
            </a:r>
            <a:endParaRPr lang="en-US" dirty="0">
              <a:solidFill>
                <a:srgbClr val="000000"/>
              </a:solidFill>
            </a:endParaRPr>
          </a:p>
        </p:txBody>
      </p:sp>
      <p:grpSp>
        <p:nvGrpSpPr>
          <p:cNvPr id="18" name="Group 17"/>
          <p:cNvGrpSpPr/>
          <p:nvPr userDrawn="1"/>
        </p:nvGrpSpPr>
        <p:grpSpPr>
          <a:xfrm>
            <a:off x="1508857" y="-137160"/>
            <a:ext cx="6949343" cy="7132320"/>
            <a:chOff x="1508857" y="-137160"/>
            <a:chExt cx="6949343" cy="7132320"/>
          </a:xfrm>
        </p:grpSpPr>
        <p:cxnSp>
          <p:nvCxnSpPr>
            <p:cNvPr id="19" name="Straight Connector 18"/>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14" name="Picture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4049399119"/>
      </p:ext>
    </p:extLst>
  </p:cSld>
  <p:clrMapOvr>
    <a:masterClrMapping/>
  </p:clrMapOvr>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userDrawn="1">
  <p:cSld name="Content 1x No Header">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90148" y="1013253"/>
            <a:ext cx="8965077" cy="5482776"/>
          </a:xfrm>
        </p:spPr>
        <p:txBody>
          <a:bodyPr>
            <a:normAutofit/>
          </a:bodyPr>
          <a:lstStyle>
            <a:lvl1pPr indent="-198000">
              <a:defRPr sz="1800" baseline="0"/>
            </a:lvl1pPr>
            <a:lvl2pPr>
              <a:defRPr sz="1400"/>
            </a:lvl2pPr>
            <a:lvl3pPr>
              <a:defRPr sz="1200"/>
            </a:lvl3pPr>
            <a:lvl4pPr>
              <a:defRPr sz="1000"/>
            </a:lvl4pPr>
            <a:lvl5pPr>
              <a:defRPr sz="1000"/>
            </a:lvl5pPr>
          </a:lstStyle>
          <a:p>
            <a:r>
              <a:rPr lang="en-GB" dirty="0" smtClean="0"/>
              <a:t>[Edit slide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endParaRPr lang="en-GB" dirty="0" smtClean="0"/>
          </a:p>
        </p:txBody>
      </p:sp>
      <p:sp>
        <p:nvSpPr>
          <p:cNvPr id="12" name="Picture Placeholder 3"/>
          <p:cNvSpPr>
            <a:spLocks noGrp="1"/>
          </p:cNvSpPr>
          <p:nvPr>
            <p:ph type="pic" sz="quarter" idx="17" hasCustomPrompt="1"/>
          </p:nvPr>
        </p:nvSpPr>
        <p:spPr>
          <a:xfrm>
            <a:off x="7816933" y="1"/>
            <a:ext cx="1047566" cy="882846"/>
          </a:xfrm>
        </p:spPr>
        <p:txBody>
          <a:bodyPr/>
          <a:lstStyle>
            <a:lvl1pPr>
              <a:defRPr/>
            </a:lvl1pPr>
          </a:lstStyle>
          <a:p>
            <a:r>
              <a:rPr lang="en-GB" dirty="0" smtClean="0"/>
              <a:t>Logo</a:t>
            </a:r>
            <a:endParaRPr lang="en-GB" dirty="0"/>
          </a:p>
        </p:txBody>
      </p:sp>
      <p:sp>
        <p:nvSpPr>
          <p:cNvPr id="9" name="Text Placeholder 8"/>
          <p:cNvSpPr>
            <a:spLocks noGrp="1"/>
          </p:cNvSpPr>
          <p:nvPr>
            <p:ph type="body" sz="quarter" idx="13" hasCustomPrompt="1"/>
          </p:nvPr>
        </p:nvSpPr>
        <p:spPr>
          <a:xfrm>
            <a:off x="194778" y="126066"/>
            <a:ext cx="7092669" cy="408923"/>
          </a:xfrm>
        </p:spPr>
        <p:txBody>
          <a:bodyPr bIns="0">
            <a:noAutofit/>
          </a:bodyPr>
          <a:lstStyle>
            <a:lvl1pPr marL="0" indent="0">
              <a:buNone/>
              <a:defRPr sz="2000" b="1">
                <a:latin typeface="Arial Black" panose="020B0A04020102020204" pitchFamily="34" charset="0"/>
              </a:defRPr>
            </a:lvl1pPr>
          </a:lstStyle>
          <a:p>
            <a:pPr lvl="0"/>
            <a:r>
              <a:rPr lang="en-GB" dirty="0" smtClean="0"/>
              <a:t>[Edit Content Slide Title]</a:t>
            </a:r>
            <a:endParaRPr lang="en-GB" dirty="0"/>
          </a:p>
        </p:txBody>
      </p:sp>
      <p:sp>
        <p:nvSpPr>
          <p:cNvPr id="13" name="Text Placeholder 3"/>
          <p:cNvSpPr>
            <a:spLocks noGrp="1"/>
          </p:cNvSpPr>
          <p:nvPr>
            <p:ph type="body" sz="quarter" idx="22" hasCustomPrompt="1"/>
          </p:nvPr>
        </p:nvSpPr>
        <p:spPr>
          <a:xfrm>
            <a:off x="194778" y="526110"/>
            <a:ext cx="7092669" cy="336550"/>
          </a:xfrm>
        </p:spPr>
        <p:txBody>
          <a:bodyPr tIns="0" bIns="0">
            <a:noAutofit/>
          </a:bodyPr>
          <a:lstStyle>
            <a:lvl1pPr marL="0" indent="0">
              <a:buNone/>
              <a:defRPr sz="1600"/>
            </a:lvl1pPr>
          </a:lstStyle>
          <a:p>
            <a:pPr lvl="0"/>
            <a:r>
              <a:rPr lang="en-GB" dirty="0" smtClean="0"/>
              <a:t>[Edit content slide subtitle]</a:t>
            </a:r>
            <a:endParaRPr lang="en-GB" dirty="0"/>
          </a:p>
        </p:txBody>
      </p:sp>
      <p:sp>
        <p:nvSpPr>
          <p:cNvPr id="7"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Dec 20 , 2018 MMS </a:t>
            </a:r>
            <a:endParaRPr/>
          </a:p>
        </p:txBody>
      </p:sp>
    </p:spTree>
    <p:extLst>
      <p:ext uri="{BB962C8B-B14F-4D97-AF65-F5344CB8AC3E}">
        <p14:creationId xmlns:p14="http://schemas.microsoft.com/office/powerpoint/2010/main" xmlns="" val="1523214178"/>
      </p:ext>
    </p:extLst>
  </p:cSld>
  <p:clrMapOvr>
    <a:masterClrMapping/>
  </p:clrMapOvr>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userDrawn="1">
  <p:cSld name="7_Title_only">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extLst>
              <p:ext uri="{D42A27DB-BD31-4B8C-83A1-F6EECF244321}">
                <p14:modId xmlns:p14="http://schemas.microsoft.com/office/powerpoint/2010/main" xmlns="" val="3807167237"/>
              </p:ext>
            </p:extLst>
          </p:nvPr>
        </p:nvGraphicFramePr>
        <p:xfrm>
          <a:off x="1589" y="1589"/>
          <a:ext cx="1587" cy="1587"/>
        </p:xfrm>
        <a:graphic>
          <a:graphicData uri="http://schemas.openxmlformats.org/presentationml/2006/ole">
            <p:oleObj spid="_x0000_s47548" name="think-cell Folie" r:id="rId3" imgW="360" imgH="360" progId="">
              <p:embed/>
            </p:oleObj>
          </a:graphicData>
        </a:graphic>
      </p:graphicFrame>
      <p:sp>
        <p:nvSpPr>
          <p:cNvPr id="2" name="Title 1"/>
          <p:cNvSpPr>
            <a:spLocks noGrp="1"/>
          </p:cNvSpPr>
          <p:nvPr>
            <p:ph type="title" hasCustomPrompt="1"/>
          </p:nvPr>
        </p:nvSpPr>
        <p:spPr>
          <a:xfrm>
            <a:off x="468009" y="262800"/>
            <a:ext cx="8200409" cy="504000"/>
          </a:xfrm>
        </p:spPr>
        <p:txBody>
          <a:bodyPr anchor="t" anchorCtr="0"/>
          <a:lstStyle>
            <a:lvl1pPr>
              <a:defRPr sz="2500" b="0">
                <a:solidFill>
                  <a:schemeClr val="accent1"/>
                </a:solidFill>
              </a:defRPr>
            </a:lvl1pPr>
          </a:lstStyle>
          <a:p>
            <a:r>
              <a:rPr lang="en-US" dirty="0" smtClean="0"/>
              <a:t>Click to add title</a:t>
            </a:r>
            <a:endParaRPr lang="en-GB" dirty="0"/>
          </a:p>
        </p:txBody>
      </p:sp>
      <p:sp>
        <p:nvSpPr>
          <p:cNvPr id="19" name="Subtitle 2"/>
          <p:cNvSpPr>
            <a:spLocks noGrp="1"/>
          </p:cNvSpPr>
          <p:nvPr>
            <p:ph type="subTitle" idx="14" hasCustomPrompt="1"/>
          </p:nvPr>
        </p:nvSpPr>
        <p:spPr>
          <a:xfrm>
            <a:off x="484041" y="720003"/>
            <a:ext cx="8184368" cy="360040"/>
          </a:xfrm>
        </p:spPr>
        <p:txBody>
          <a:bodyPr/>
          <a:lstStyle>
            <a:lvl1pPr marL="0" indent="0" algn="l">
              <a:spcBef>
                <a:spcPts val="0"/>
              </a:spcBef>
              <a:buNone/>
              <a:defRPr sz="1800" b="0" i="1">
                <a:solidFill>
                  <a:schemeClr val="accent1"/>
                </a:solidFill>
              </a:defRPr>
            </a:lvl1pPr>
            <a:lvl2pPr marL="406771" indent="0" algn="ctr">
              <a:buNone/>
              <a:defRPr>
                <a:solidFill>
                  <a:schemeClr val="tx1">
                    <a:tint val="75000"/>
                  </a:schemeClr>
                </a:solidFill>
              </a:defRPr>
            </a:lvl2pPr>
            <a:lvl3pPr marL="813542" indent="0" algn="ctr">
              <a:buNone/>
              <a:defRPr>
                <a:solidFill>
                  <a:schemeClr val="tx1">
                    <a:tint val="75000"/>
                  </a:schemeClr>
                </a:solidFill>
              </a:defRPr>
            </a:lvl3pPr>
            <a:lvl4pPr marL="1220313" indent="0" algn="ctr">
              <a:buNone/>
              <a:defRPr>
                <a:solidFill>
                  <a:schemeClr val="tx1">
                    <a:tint val="75000"/>
                  </a:schemeClr>
                </a:solidFill>
              </a:defRPr>
            </a:lvl4pPr>
            <a:lvl5pPr marL="1627083" indent="0" algn="ctr">
              <a:buNone/>
              <a:defRPr>
                <a:solidFill>
                  <a:schemeClr val="tx1">
                    <a:tint val="75000"/>
                  </a:schemeClr>
                </a:solidFill>
              </a:defRPr>
            </a:lvl5pPr>
            <a:lvl6pPr marL="2033854" indent="0" algn="ctr">
              <a:buNone/>
              <a:defRPr>
                <a:solidFill>
                  <a:schemeClr val="tx1">
                    <a:tint val="75000"/>
                  </a:schemeClr>
                </a:solidFill>
              </a:defRPr>
            </a:lvl6pPr>
            <a:lvl7pPr marL="2440625" indent="0" algn="ctr">
              <a:buNone/>
              <a:defRPr>
                <a:solidFill>
                  <a:schemeClr val="tx1">
                    <a:tint val="75000"/>
                  </a:schemeClr>
                </a:solidFill>
              </a:defRPr>
            </a:lvl7pPr>
            <a:lvl8pPr marL="2847396" indent="0" algn="ctr">
              <a:buNone/>
              <a:defRPr>
                <a:solidFill>
                  <a:schemeClr val="tx1">
                    <a:tint val="75000"/>
                  </a:schemeClr>
                </a:solidFill>
              </a:defRPr>
            </a:lvl8pPr>
            <a:lvl9pPr marL="3254167" indent="0" algn="ctr">
              <a:buNone/>
              <a:defRPr>
                <a:solidFill>
                  <a:schemeClr val="tx1">
                    <a:tint val="75000"/>
                  </a:schemeClr>
                </a:solidFill>
              </a:defRPr>
            </a:lvl9pPr>
          </a:lstStyle>
          <a:p>
            <a:r>
              <a:rPr lang="en-US" dirty="0" smtClean="0"/>
              <a:t>Click to add title</a:t>
            </a:r>
            <a:endParaRPr lang="en-GB" dirty="0"/>
          </a:p>
        </p:txBody>
      </p:sp>
      <p:sp>
        <p:nvSpPr>
          <p:cNvPr id="11" name="Slide Number Placeholder 5"/>
          <p:cNvSpPr>
            <a:spLocks noGrp="1"/>
          </p:cNvSpPr>
          <p:nvPr>
            <p:ph type="sldNum" sz="quarter" idx="4"/>
          </p:nvPr>
        </p:nvSpPr>
        <p:spPr>
          <a:xfrm>
            <a:off x="488582" y="6388479"/>
            <a:ext cx="417353" cy="216000"/>
          </a:xfrm>
          <a:prstGeom prst="rect">
            <a:avLst/>
          </a:prstGeom>
        </p:spPr>
        <p:txBody>
          <a:bodyPr vert="horz" lIns="36000" tIns="36000" rIns="36000" bIns="36000" rtlCol="0" anchor="b" anchorCtr="0"/>
          <a:lstStyle>
            <a:lvl1pPr algn="r">
              <a:defRPr sz="1200">
                <a:solidFill>
                  <a:schemeClr val="bg1">
                    <a:lumMod val="50000"/>
                  </a:schemeClr>
                </a:solidFill>
              </a:defRPr>
            </a:lvl1pPr>
          </a:lstStyle>
          <a:p>
            <a:fld id="{E48BF389-BF1B-47D7-ACBF-5A81C5C161EF}" type="slidenum">
              <a:rPr lang="en-GB" smtClean="0">
                <a:solidFill>
                  <a:srgbClr val="FFFFFF">
                    <a:lumMod val="50000"/>
                  </a:srgbClr>
                </a:solidFill>
              </a:rPr>
              <a:pPr/>
              <a:t>‹#›</a:t>
            </a:fld>
            <a:endParaRPr lang="en-GB" dirty="0">
              <a:solidFill>
                <a:srgbClr val="FFFFFF">
                  <a:lumMod val="50000"/>
                </a:srgbClr>
              </a:solidFill>
            </a:endParaRPr>
          </a:p>
        </p:txBody>
      </p:sp>
      <p:pic>
        <p:nvPicPr>
          <p:cNvPr id="12" name="Picture 11"/>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7277139" y="6268093"/>
            <a:ext cx="1450800" cy="414012"/>
          </a:xfrm>
          <a:prstGeom prst="rect">
            <a:avLst/>
          </a:prstGeom>
        </p:spPr>
      </p:pic>
      <p:cxnSp>
        <p:nvCxnSpPr>
          <p:cNvPr id="13" name="Straight Connector 11"/>
          <p:cNvCxnSpPr/>
          <p:nvPr userDrawn="1"/>
        </p:nvCxnSpPr>
        <p:spPr>
          <a:xfrm>
            <a:off x="532409" y="1087340"/>
            <a:ext cx="8136000" cy="0"/>
          </a:xfrm>
          <a:prstGeom prst="line">
            <a:avLst/>
          </a:prstGeom>
          <a:ln w="63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0"/>
          <p:cNvCxnSpPr/>
          <p:nvPr userDrawn="1"/>
        </p:nvCxnSpPr>
        <p:spPr>
          <a:xfrm>
            <a:off x="532409" y="6165304"/>
            <a:ext cx="81360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Footer Placeholder 4"/>
          <p:cNvSpPr>
            <a:spLocks noGrp="1"/>
          </p:cNvSpPr>
          <p:nvPr>
            <p:ph type="ftr" sz="quarter" idx="3"/>
          </p:nvPr>
        </p:nvSpPr>
        <p:spPr>
          <a:xfrm>
            <a:off x="1029791" y="6244440"/>
            <a:ext cx="3960000" cy="360040"/>
          </a:xfrm>
          <a:prstGeom prst="rect">
            <a:avLst/>
          </a:prstGeom>
        </p:spPr>
        <p:txBody>
          <a:bodyPr vert="horz" lIns="36000" tIns="36000" rIns="36000" bIns="36000" rtlCol="0" anchor="b" anchorCtr="0"/>
          <a:lstStyle>
            <a:lvl1pPr algn="l">
              <a:defRPr sz="1000">
                <a:solidFill>
                  <a:schemeClr val="tx1">
                    <a:lumMod val="50000"/>
                    <a:lumOff val="50000"/>
                  </a:schemeClr>
                </a:solidFill>
              </a:defRPr>
            </a:lvl1pPr>
          </a:lstStyle>
          <a:p>
            <a:r>
              <a:rPr lang="en-US" smtClean="0">
                <a:solidFill>
                  <a:srgbClr val="000000">
                    <a:lumMod val="50000"/>
                    <a:lumOff val="50000"/>
                  </a:srgbClr>
                </a:solidFill>
              </a:rPr>
              <a:t>Dec 20 , 2018 MMS </a:t>
            </a:r>
            <a:endParaRPr lang="sv-SE">
              <a:solidFill>
                <a:srgbClr val="000000">
                  <a:lumMod val="50000"/>
                  <a:lumOff val="50000"/>
                </a:srgbClr>
              </a:solidFill>
            </a:endParaRPr>
          </a:p>
        </p:txBody>
      </p:sp>
    </p:spTree>
    <p:extLst>
      <p:ext uri="{BB962C8B-B14F-4D97-AF65-F5344CB8AC3E}">
        <p14:creationId xmlns:p14="http://schemas.microsoft.com/office/powerpoint/2010/main" xmlns="" val="62902775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23879" y="1346200"/>
            <a:ext cx="8334405" cy="4940320"/>
          </a:xfrm>
        </p:spPr>
        <p:txBody>
          <a:bodyPr>
            <a:noAutofit/>
          </a:bodyPr>
          <a:lstStyle>
            <a:lvl1pPr>
              <a:defRPr sz="2000">
                <a:solidFill>
                  <a:schemeClr val="accent6"/>
                </a:solidFill>
              </a:defRPr>
            </a:lvl1pPr>
            <a:lvl2pPr>
              <a:defRPr sz="2000">
                <a:solidFill>
                  <a:schemeClr val="accent6"/>
                </a:solidFill>
              </a:defRPr>
            </a:lvl2pPr>
            <a:lvl3pPr>
              <a:defRPr sz="2000">
                <a:solidFill>
                  <a:schemeClr val="accent6"/>
                </a:solidFill>
              </a:defRPr>
            </a:lvl3pPr>
            <a:lvl4pPr>
              <a:defRPr sz="2000">
                <a:solidFill>
                  <a:schemeClr val="accent6"/>
                </a:solidFill>
              </a:defRPr>
            </a:lvl4pPr>
            <a:lvl5pPr>
              <a:defRPr sz="2000">
                <a:solidFill>
                  <a:schemeClr val="accent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6" name="Footer Placeholder 4"/>
          <p:cNvSpPr>
            <a:spLocks noGrp="1"/>
          </p:cNvSpPr>
          <p:nvPr>
            <p:ph type="ftr" sz="quarter" idx="3"/>
          </p:nvPr>
        </p:nvSpPr>
        <p:spPr>
          <a:xfrm>
            <a:off x="687248" y="6403152"/>
            <a:ext cx="6477000" cy="250825"/>
          </a:xfrm>
          <a:prstGeom prst="rect">
            <a:avLst/>
          </a:prstGeom>
        </p:spPr>
        <p:txBody>
          <a:bodyPr/>
          <a:lstStyle>
            <a:lvl1pPr>
              <a:defRPr sz="675">
                <a:solidFill>
                  <a:srgbClr val="7F7F7F"/>
                </a:solidFill>
              </a:defRPr>
            </a:lvl1pPr>
          </a:lstStyle>
          <a:p>
            <a:r>
              <a:rPr lang="en-US" smtClean="0"/>
              <a:t>Dec 20 , 2018 MMS </a:t>
            </a:r>
            <a:endParaRPr dirty="0"/>
          </a:p>
        </p:txBody>
      </p:sp>
      <p:sp>
        <p:nvSpPr>
          <p:cNvPr id="7" name="Slide Number Placeholder 5"/>
          <p:cNvSpPr>
            <a:spLocks noGrp="1"/>
          </p:cNvSpPr>
          <p:nvPr>
            <p:ph type="sldNum" sz="quarter" idx="4"/>
          </p:nvPr>
        </p:nvSpPr>
        <p:spPr>
          <a:xfrm>
            <a:off x="538117" y="6403152"/>
            <a:ext cx="400035" cy="247031"/>
          </a:xfrm>
          <a:prstGeom prst="rect">
            <a:avLst/>
          </a:prstGeom>
        </p:spPr>
        <p:txBody>
          <a:bodyPr/>
          <a:lstStyle>
            <a:lvl1pPr>
              <a:defRPr sz="675">
                <a:solidFill>
                  <a:srgbClr val="7F7F7F"/>
                </a:solidFill>
              </a:defRPr>
            </a:lvl1pPr>
          </a:lstStyle>
          <a:p>
            <a:fld id="{E66AA3EA-0569-43EF-BBA3-83FDB109D582}" type="slidenum">
              <a:rPr lang="en-US" smtClean="0"/>
              <a:pPr/>
              <a:t>‹#›</a:t>
            </a:fld>
            <a:endParaRPr lang="en-US" dirty="0" smtClean="0"/>
          </a:p>
        </p:txBody>
      </p:sp>
      <p:sp>
        <p:nvSpPr>
          <p:cNvPr id="10" name="Title 1"/>
          <p:cNvSpPr>
            <a:spLocks noGrp="1"/>
          </p:cNvSpPr>
          <p:nvPr>
            <p:ph type="title" hasCustomPrompt="1"/>
          </p:nvPr>
        </p:nvSpPr>
        <p:spPr>
          <a:xfrm>
            <a:off x="523879" y="267468"/>
            <a:ext cx="6238898" cy="450396"/>
          </a:xfrm>
          <a:prstGeom prst="rect">
            <a:avLst/>
          </a:prstGeom>
        </p:spPr>
        <p:txBody>
          <a:bodyPr tIns="126000" anchor="t" anchorCtr="0"/>
          <a:lstStyle>
            <a:lvl1pPr>
              <a:lnSpc>
                <a:spcPct val="75000"/>
              </a:lnSpc>
              <a:defRPr sz="2400">
                <a:solidFill>
                  <a:schemeClr val="accent4"/>
                </a:solidFill>
              </a:defRPr>
            </a:lvl1pPr>
          </a:lstStyle>
          <a:p>
            <a:r>
              <a:rPr lang="en-US" noProof="0" dirty="0" smtClean="0"/>
              <a:t>Title</a:t>
            </a:r>
            <a:endParaRPr lang="en-US" noProof="0" dirty="0"/>
          </a:p>
        </p:txBody>
      </p:sp>
      <p:sp>
        <p:nvSpPr>
          <p:cNvPr id="11" name="Textplatzhalter 9" descr="Subtitle"/>
          <p:cNvSpPr>
            <a:spLocks noGrp="1"/>
          </p:cNvSpPr>
          <p:nvPr>
            <p:ph type="body" sz="quarter" idx="10" hasCustomPrompt="1"/>
          </p:nvPr>
        </p:nvSpPr>
        <p:spPr>
          <a:xfrm>
            <a:off x="523879" y="702698"/>
            <a:ext cx="6233544" cy="367571"/>
          </a:xfrm>
        </p:spPr>
        <p:txBody>
          <a:bodyPr anchor="b" anchorCtr="0">
            <a:noAutofit/>
          </a:bodyPr>
          <a:lstStyle>
            <a:lvl1pPr marL="0" indent="0">
              <a:lnSpc>
                <a:spcPct val="95000"/>
              </a:lnSpc>
              <a:buNone/>
              <a:defRPr sz="2000" b="0" i="1">
                <a:solidFill>
                  <a:schemeClr val="tx1"/>
                </a:solidFill>
              </a:defRPr>
            </a:lvl1pPr>
          </a:lstStyle>
          <a:p>
            <a:pPr lvl="0"/>
            <a:r>
              <a:rPr lang="en-US" noProof="0" dirty="0" smtClean="0"/>
              <a:t>Subtitle</a:t>
            </a:r>
          </a:p>
        </p:txBody>
      </p:sp>
    </p:spTree>
    <p:extLst>
      <p:ext uri="{BB962C8B-B14F-4D97-AF65-F5344CB8AC3E}">
        <p14:creationId xmlns:p14="http://schemas.microsoft.com/office/powerpoint/2010/main" xmlns="" val="3691103009"/>
      </p:ext>
    </p:extLst>
  </p:cSld>
  <p:clrMapOvr>
    <a:masterClrMapping/>
  </p:clrMapOvr>
  <p:transition/>
  <p:timing>
    <p:tnLst>
      <p:par>
        <p:cT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18" name="Picture Placeholder 4"/>
          <p:cNvSpPr>
            <a:spLocks noGrp="1"/>
          </p:cNvSpPr>
          <p:nvPr>
            <p:ph type="pic" sz="quarter" idx="13" hasCustomPrompt="1"/>
          </p:nvPr>
        </p:nvSpPr>
        <p:spPr bwMode="auto">
          <a:xfrm>
            <a:off x="685800" y="457200"/>
            <a:ext cx="7770813" cy="3794760"/>
          </a:xfrm>
          <a:solidFill>
            <a:srgbClr val="CCCCCC"/>
          </a:solidFill>
        </p:spPr>
        <p:txBody>
          <a:bodyPr anchor="ctr" anchorCtr="0">
            <a:normAutofit/>
          </a:bodyPr>
          <a:lstStyle>
            <a:lvl1pPr marL="0" marR="0" indent="0" algn="ctr" defTabSz="914400" rtl="0" eaLnBrk="1" fontAlgn="auto" latinLnBrk="0" hangingPunct="1">
              <a:lnSpc>
                <a:spcPct val="100000"/>
              </a:lnSpc>
              <a:spcBef>
                <a:spcPts val="1200"/>
              </a:spcBef>
              <a:spcAft>
                <a:spcPts val="0"/>
              </a:spcAft>
              <a:buClrTx/>
              <a:buSzPct val="125000"/>
              <a:buFont typeface="Arial" pitchFamily="34" charset="0"/>
              <a:buNone/>
              <a:tabLst>
                <a:tab pos="3998913" algn="r"/>
                <a:tab pos="8229600" algn="r"/>
              </a:tabLst>
              <a:defRPr sz="1200"/>
            </a:lvl1pPr>
          </a:lstStyle>
          <a:p>
            <a:r>
              <a:rPr lang="en-US" dirty="0" smtClean="0"/>
              <a:t>Insert picture. Get approved pictures at http://www.novartisbrandlab.com/resources/library</a:t>
            </a:r>
          </a:p>
        </p:txBody>
      </p:sp>
      <p:sp>
        <p:nvSpPr>
          <p:cNvPr id="2" name="Title 1"/>
          <p:cNvSpPr>
            <a:spLocks noGrp="1"/>
          </p:cNvSpPr>
          <p:nvPr>
            <p:ph type="ctrTitle"/>
          </p:nvPr>
        </p:nvSpPr>
        <p:spPr bwMode="auto">
          <a:xfrm>
            <a:off x="1965960" y="4389120"/>
            <a:ext cx="6490654" cy="960120"/>
          </a:xfrm>
        </p:spPr>
        <p:txBody>
          <a:bodyPr anchor="b" anchorCtr="0">
            <a:noAutofit/>
          </a:bodyPr>
          <a:lstStyle/>
          <a:p>
            <a:r>
              <a:rPr lang="en-US" smtClean="0"/>
              <a:t>Click to edit Master title style</a:t>
            </a:r>
            <a:endParaRPr lang="en-US" dirty="0"/>
          </a:p>
        </p:txBody>
      </p:sp>
      <p:sp>
        <p:nvSpPr>
          <p:cNvPr id="3" name="Subtitle 2"/>
          <p:cNvSpPr>
            <a:spLocks noGrp="1"/>
          </p:cNvSpPr>
          <p:nvPr>
            <p:ph type="subTitle" idx="1"/>
          </p:nvPr>
        </p:nvSpPr>
        <p:spPr bwMode="auto">
          <a:xfrm>
            <a:off x="1965958" y="5440680"/>
            <a:ext cx="4343400" cy="1097280"/>
          </a:xfrm>
        </p:spPr>
        <p:txBody>
          <a:bodyPr>
            <a:noAutofit/>
          </a:bodyPr>
          <a:lstStyle>
            <a:lvl1pPr marL="0" indent="0" algn="l">
              <a:lnSpc>
                <a:spcPct val="100000"/>
              </a:lnSpc>
              <a:spcBef>
                <a:spcPts val="0"/>
              </a:spcBef>
              <a:buNone/>
              <a:defRPr sz="16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4" name="Text Placeholder 7"/>
          <p:cNvSpPr>
            <a:spLocks noGrp="1"/>
          </p:cNvSpPr>
          <p:nvPr>
            <p:ph type="body" sz="quarter" idx="12" hasCustomPrompt="1"/>
          </p:nvPr>
        </p:nvSpPr>
        <p:spPr bwMode="gray">
          <a:xfrm>
            <a:off x="0" y="914400"/>
            <a:ext cx="1965960" cy="777240"/>
          </a:xfrm>
          <a:solidFill>
            <a:schemeClr val="accent1"/>
          </a:solidFill>
        </p:spPr>
        <p:txBody>
          <a:bodyPr lIns="274320" tIns="91440" rIns="91440" bIns="91440" anchor="ctr" anchorCtr="0">
            <a:normAutofit/>
          </a:bodyPr>
          <a:lstStyle>
            <a:lvl1pPr marL="0" indent="0">
              <a:spcBef>
                <a:spcPts val="0"/>
              </a:spcBef>
              <a:buFont typeface="Arial"/>
              <a:buNone/>
              <a:defRPr sz="1000" b="1" baseline="0">
                <a:solidFill>
                  <a:schemeClr val="bg1"/>
                </a:solidFill>
              </a:defRPr>
            </a:lvl1pPr>
            <a:lvl2pPr marL="0" indent="0">
              <a:spcBef>
                <a:spcPts val="0"/>
              </a:spcBef>
              <a:buFont typeface="Arial"/>
              <a:buNone/>
              <a:defRPr sz="1000" b="1">
                <a:solidFill>
                  <a:schemeClr val="bg1"/>
                </a:solidFill>
              </a:defRPr>
            </a:lvl2pPr>
            <a:lvl3pPr marL="0" indent="0">
              <a:spcBef>
                <a:spcPts val="0"/>
              </a:spcBef>
              <a:buFont typeface="Arial"/>
              <a:buNone/>
              <a:defRPr sz="1000" b="1">
                <a:solidFill>
                  <a:schemeClr val="bg1"/>
                </a:solidFill>
              </a:defRPr>
            </a:lvl3pPr>
            <a:lvl4pPr marL="0" indent="0">
              <a:spcBef>
                <a:spcPts val="0"/>
              </a:spcBef>
              <a:buFont typeface="Arial"/>
              <a:buNone/>
              <a:defRPr sz="1000" b="1">
                <a:solidFill>
                  <a:schemeClr val="bg1"/>
                </a:solidFill>
              </a:defRPr>
            </a:lvl4pPr>
            <a:lvl5pPr marL="0" indent="0">
              <a:spcBef>
                <a:spcPts val="0"/>
              </a:spcBef>
              <a:buFont typeface="Arial"/>
              <a:buNone/>
              <a:defRPr sz="1000" b="1">
                <a:solidFill>
                  <a:schemeClr val="bg1"/>
                </a:solidFill>
              </a:defRPr>
            </a:lvl5pPr>
          </a:lstStyle>
          <a:p>
            <a:pPr lvl="0"/>
            <a:r>
              <a:rPr lang="en-US" dirty="0" smtClean="0"/>
              <a:t>Business or Operating Unit/Franchise or Department</a:t>
            </a:r>
          </a:p>
        </p:txBody>
      </p:sp>
      <p:grpSp>
        <p:nvGrpSpPr>
          <p:cNvPr id="4" name="Group 3"/>
          <p:cNvGrpSpPr/>
          <p:nvPr userDrawn="1"/>
        </p:nvGrpSpPr>
        <p:grpSpPr>
          <a:xfrm>
            <a:off x="-137160" y="-137160"/>
            <a:ext cx="9418320" cy="7132320"/>
            <a:chOff x="-137160" y="-137160"/>
            <a:chExt cx="9418320" cy="7132320"/>
          </a:xfrm>
        </p:grpSpPr>
        <p:cxnSp>
          <p:nvCxnSpPr>
            <p:cNvPr id="8" name="Straight Connector 7"/>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918972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13716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918972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13716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22" name="Picture 21"/>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1513289951"/>
      </p:ext>
    </p:extLst>
  </p:cSld>
  <p:clrMapOvr>
    <a:masterClrMapping/>
  </p:clrMapOvr>
  <p:timing>
    <p:tnLst>
      <p:par>
        <p:cT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userDrawn="1">
  <p:cSld name="Title Slide - No Picture">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2" name="Title 1"/>
          <p:cNvSpPr>
            <a:spLocks noGrp="1"/>
          </p:cNvSpPr>
          <p:nvPr>
            <p:ph type="ctrTitle"/>
          </p:nvPr>
        </p:nvSpPr>
        <p:spPr bwMode="auto">
          <a:xfrm>
            <a:off x="1965960" y="2331720"/>
            <a:ext cx="6490654" cy="2286000"/>
          </a:xfrm>
        </p:spPr>
        <p:txBody>
          <a:bodyPr anchor="b" anchorCtr="0">
            <a:noAutofit/>
          </a:bodyPr>
          <a:lstStyle/>
          <a:p>
            <a:r>
              <a:rPr lang="en-US" smtClean="0"/>
              <a:t>Click to edit Master title style</a:t>
            </a:r>
            <a:endParaRPr lang="en-US" dirty="0"/>
          </a:p>
        </p:txBody>
      </p:sp>
      <p:sp>
        <p:nvSpPr>
          <p:cNvPr id="3" name="Subtitle 2"/>
          <p:cNvSpPr>
            <a:spLocks noGrp="1"/>
          </p:cNvSpPr>
          <p:nvPr>
            <p:ph type="subTitle" idx="1"/>
          </p:nvPr>
        </p:nvSpPr>
        <p:spPr bwMode="auto">
          <a:xfrm>
            <a:off x="1965960" y="4709161"/>
            <a:ext cx="6490654" cy="1324927"/>
          </a:xfrm>
        </p:spPr>
        <p:txBody>
          <a:bodyPr>
            <a:noAutofit/>
          </a:bodyPr>
          <a:lstStyle>
            <a:lvl1pPr marL="0" indent="0" algn="l">
              <a:lnSpc>
                <a:spcPct val="100000"/>
              </a:lnSpc>
              <a:spcBef>
                <a:spcPts val="0"/>
              </a:spcBef>
              <a:buNone/>
              <a:defRPr sz="16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4" name="Text Placeholder 7"/>
          <p:cNvSpPr>
            <a:spLocks noGrp="1"/>
          </p:cNvSpPr>
          <p:nvPr>
            <p:ph type="body" sz="quarter" idx="12" hasCustomPrompt="1"/>
          </p:nvPr>
        </p:nvSpPr>
        <p:spPr bwMode="gray">
          <a:xfrm>
            <a:off x="0" y="914400"/>
            <a:ext cx="1965960" cy="777240"/>
          </a:xfrm>
          <a:solidFill>
            <a:schemeClr val="accent1"/>
          </a:solidFill>
        </p:spPr>
        <p:txBody>
          <a:bodyPr lIns="274320" tIns="91440" rIns="91440" bIns="91440" anchor="ctr" anchorCtr="0">
            <a:normAutofit/>
          </a:bodyPr>
          <a:lstStyle>
            <a:lvl1pPr marL="0" indent="0">
              <a:spcBef>
                <a:spcPts val="0"/>
              </a:spcBef>
              <a:buFont typeface="Arial"/>
              <a:buNone/>
              <a:defRPr sz="1000" b="1" baseline="0">
                <a:solidFill>
                  <a:schemeClr val="bg1"/>
                </a:solidFill>
              </a:defRPr>
            </a:lvl1pPr>
            <a:lvl2pPr marL="0" indent="0">
              <a:spcBef>
                <a:spcPts val="0"/>
              </a:spcBef>
              <a:buFont typeface="Arial"/>
              <a:buNone/>
              <a:defRPr sz="1000" b="1">
                <a:solidFill>
                  <a:schemeClr val="bg1"/>
                </a:solidFill>
              </a:defRPr>
            </a:lvl2pPr>
            <a:lvl3pPr marL="0" indent="0">
              <a:spcBef>
                <a:spcPts val="0"/>
              </a:spcBef>
              <a:buFont typeface="Arial"/>
              <a:buNone/>
              <a:defRPr sz="1000" b="1">
                <a:solidFill>
                  <a:schemeClr val="bg1"/>
                </a:solidFill>
              </a:defRPr>
            </a:lvl3pPr>
            <a:lvl4pPr marL="0" indent="0">
              <a:spcBef>
                <a:spcPts val="0"/>
              </a:spcBef>
              <a:buFont typeface="Arial"/>
              <a:buNone/>
              <a:defRPr sz="1000" b="1">
                <a:solidFill>
                  <a:schemeClr val="bg1"/>
                </a:solidFill>
              </a:defRPr>
            </a:lvl4pPr>
            <a:lvl5pPr marL="0" indent="0">
              <a:spcBef>
                <a:spcPts val="0"/>
              </a:spcBef>
              <a:buFont typeface="Arial"/>
              <a:buNone/>
              <a:defRPr sz="1000" b="1">
                <a:solidFill>
                  <a:schemeClr val="bg1"/>
                </a:solidFill>
              </a:defRPr>
            </a:lvl5pPr>
          </a:lstStyle>
          <a:p>
            <a:pPr lvl="0"/>
            <a:r>
              <a:rPr lang="en-US" dirty="0" smtClean="0"/>
              <a:t>Business or Operating Unit/Franchise or Department</a:t>
            </a:r>
          </a:p>
        </p:txBody>
      </p:sp>
      <p:grpSp>
        <p:nvGrpSpPr>
          <p:cNvPr id="20" name="Group 19"/>
          <p:cNvGrpSpPr/>
          <p:nvPr userDrawn="1"/>
        </p:nvGrpSpPr>
        <p:grpSpPr>
          <a:xfrm>
            <a:off x="-137160" y="-137160"/>
            <a:ext cx="9418320" cy="7132320"/>
            <a:chOff x="-137160" y="-137160"/>
            <a:chExt cx="9418320" cy="7132320"/>
          </a:xfrm>
        </p:grpSpPr>
        <p:cxnSp>
          <p:nvCxnSpPr>
            <p:cNvPr id="22" name="Straight Connector 21"/>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918972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3716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a:off x="918972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a:off x="-13716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18" name="Picture 17"/>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4202093264"/>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452438" indent="-452438">
              <a:buSzPct val="100000"/>
              <a:buFont typeface="+mj-lt"/>
              <a:buAutoNum type="arabicPeriod"/>
              <a:defRPr/>
            </a:lvl1pPr>
            <a:lvl2pPr marL="684213" indent="-231775">
              <a:defRPr/>
            </a:lvl2pPr>
            <a:lvl3pPr marL="914400" indent="-230188">
              <a:defRPr/>
            </a:lvl3pPr>
            <a:lvl4pPr marL="1146175" indent="-231775">
              <a:defRPr/>
            </a:lvl4pPr>
            <a:lvl5pPr marL="1368425" indent="-22225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Dec 20 , 2018 MMS </a:t>
            </a:r>
            <a:endParaRPr/>
          </a:p>
        </p:txBody>
      </p:sp>
    </p:spTree>
    <p:extLst>
      <p:ext uri="{BB962C8B-B14F-4D97-AF65-F5344CB8AC3E}">
        <p14:creationId xmlns:p14="http://schemas.microsoft.com/office/powerpoint/2010/main" xmlns="" val="212343165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Dec 20 , 2018 MMS </a:t>
            </a:r>
            <a:endParaRPr/>
          </a:p>
        </p:txBody>
      </p:sp>
    </p:spTree>
    <p:extLst>
      <p:ext uri="{BB962C8B-B14F-4D97-AF65-F5344CB8AC3E}">
        <p14:creationId xmlns:p14="http://schemas.microsoft.com/office/powerpoint/2010/main" xmlns="" val="18292221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452438" indent="-452438">
              <a:buSzPct val="100000"/>
              <a:buFont typeface="+mj-lt"/>
              <a:buAutoNum type="arabicPeriod"/>
              <a:defRPr/>
            </a:lvl1pPr>
            <a:lvl2pPr marL="684213" indent="-231775">
              <a:defRPr/>
            </a:lvl2pPr>
            <a:lvl3pPr marL="914400" indent="-230188">
              <a:defRPr/>
            </a:lvl3pPr>
            <a:lvl4pPr marL="1146175" indent="-231775">
              <a:defRPr/>
            </a:lvl4pPr>
            <a:lvl5pPr marL="1368425" indent="-22225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Dec 20 , 2018 MMS </a:t>
            </a:r>
            <a:endParaRPr/>
          </a:p>
        </p:txBody>
      </p:sp>
    </p:spTree>
    <p:extLst>
      <p:ext uri="{BB962C8B-B14F-4D97-AF65-F5344CB8AC3E}">
        <p14:creationId xmlns:p14="http://schemas.microsoft.com/office/powerpoint/2010/main" xmlns="" val="3899151013"/>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Title, Text and 1 Picture">
    <p:spTree>
      <p:nvGrpSpPr>
        <p:cNvPr id="1" name=""/>
        <p:cNvGrpSpPr/>
        <p:nvPr/>
      </p:nvGrpSpPr>
      <p:grpSpPr>
        <a:xfrm>
          <a:off x="0" y="0"/>
          <a:ext cx="0" cy="0"/>
          <a:chOff x="0" y="0"/>
          <a:chExt cx="0" cy="0"/>
        </a:xfrm>
      </p:grpSpPr>
      <p:sp>
        <p:nvSpPr>
          <p:cNvPr id="7" name="Text Placeholder 7"/>
          <p:cNvSpPr>
            <a:spLocks noGrp="1"/>
          </p:cNvSpPr>
          <p:nvPr>
            <p:ph type="body" sz="quarter" idx="13" hasCustomPrompt="1"/>
          </p:nvPr>
        </p:nvSpPr>
        <p:spPr>
          <a:xfrm>
            <a:off x="4663440" y="5623561"/>
            <a:ext cx="379476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8" name="Content Placeholder 2"/>
          <p:cNvSpPr>
            <a:spLocks noGrp="1"/>
          </p:cNvSpPr>
          <p:nvPr>
            <p:ph sz="half" idx="1"/>
          </p:nvPr>
        </p:nvSpPr>
        <p:spPr>
          <a:xfrm>
            <a:off x="685800" y="1508761"/>
            <a:ext cx="3794760" cy="4525328"/>
          </a:xfrm>
        </p:spPr>
        <p:txBody>
          <a:bodyPr>
            <a:normAutofit/>
          </a:bodyPr>
          <a:lstStyle>
            <a:lvl1pPr>
              <a:defRPr sz="24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85800" y="457200"/>
            <a:ext cx="7772400" cy="960120"/>
          </a:xfrm>
        </p:spPr>
        <p:txBody>
          <a:bodyPr/>
          <a:lstStyle/>
          <a:p>
            <a:r>
              <a:rPr lang="en-US" smtClean="0"/>
              <a:t>Click to edit Master title style</a:t>
            </a:r>
            <a:endParaRPr lang="en-US" dirty="0"/>
          </a:p>
        </p:txBody>
      </p:sp>
      <p:sp>
        <p:nvSpPr>
          <p:cNvPr id="11" name="Content Placeholder 2"/>
          <p:cNvSpPr>
            <a:spLocks noGrp="1"/>
          </p:cNvSpPr>
          <p:nvPr>
            <p:ph sz="half" idx="17" hasCustomPrompt="1"/>
          </p:nvPr>
        </p:nvSpPr>
        <p:spPr>
          <a:xfrm>
            <a:off x="4663440" y="1508761"/>
            <a:ext cx="3794760" cy="4023359"/>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
        <p:nvSpPr>
          <p:cNvPr id="9"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Dec 20 , 2018 MMS </a:t>
            </a:r>
            <a:endParaRPr/>
          </a:p>
        </p:txBody>
      </p:sp>
    </p:spTree>
    <p:extLst>
      <p:ext uri="{BB962C8B-B14F-4D97-AF65-F5344CB8AC3E}">
        <p14:creationId xmlns:p14="http://schemas.microsoft.com/office/powerpoint/2010/main" xmlns="" val="1005381505"/>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Title and 1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7"/>
          <p:cNvSpPr>
            <a:spLocks noGrp="1"/>
          </p:cNvSpPr>
          <p:nvPr>
            <p:ph type="body" sz="quarter" idx="12" hasCustomPrompt="1"/>
          </p:nvPr>
        </p:nvSpPr>
        <p:spPr>
          <a:xfrm>
            <a:off x="685800" y="1508761"/>
            <a:ext cx="7772400" cy="453839"/>
          </a:xfrm>
        </p:spPr>
        <p:txBody>
          <a:bodyPr anchor="t" anchorCtr="0">
            <a:normAutofit/>
          </a:bodyPr>
          <a:lstStyle>
            <a:lvl1pPr marL="0" indent="0">
              <a:spcBef>
                <a:spcPts val="0"/>
              </a:spcBef>
              <a:buFont typeface="Arial"/>
              <a:buNone/>
              <a:defRPr sz="2400" b="0" baseline="0">
                <a:solidFill>
                  <a:srgbClr val="000000"/>
                </a:solidFill>
              </a:defRPr>
            </a:lvl1pPr>
            <a:lvl2pPr marL="0" indent="0">
              <a:spcBef>
                <a:spcPts val="0"/>
              </a:spcBef>
              <a:buFont typeface="Arial"/>
              <a:buNone/>
              <a:defRPr sz="2400" b="0">
                <a:solidFill>
                  <a:srgbClr val="000000"/>
                </a:solidFill>
              </a:defRPr>
            </a:lvl2pPr>
            <a:lvl3pPr marL="0" indent="0">
              <a:spcBef>
                <a:spcPts val="0"/>
              </a:spcBef>
              <a:buFont typeface="Arial"/>
              <a:buNone/>
              <a:defRPr sz="2400" b="0">
                <a:solidFill>
                  <a:srgbClr val="000000"/>
                </a:solidFill>
              </a:defRPr>
            </a:lvl3pPr>
            <a:lvl4pPr marL="0" indent="0">
              <a:spcBef>
                <a:spcPts val="0"/>
              </a:spcBef>
              <a:buFont typeface="Arial"/>
              <a:buNone/>
              <a:defRPr sz="2400" b="0">
                <a:solidFill>
                  <a:srgbClr val="000000"/>
                </a:solidFill>
              </a:defRPr>
            </a:lvl4pPr>
            <a:lvl5pPr marL="0" indent="0">
              <a:spcBef>
                <a:spcPts val="0"/>
              </a:spcBef>
              <a:buFont typeface="Arial"/>
              <a:buNone/>
              <a:defRPr sz="2400" b="0">
                <a:solidFill>
                  <a:srgbClr val="000000"/>
                </a:solidFill>
              </a:defRPr>
            </a:lvl5pPr>
          </a:lstStyle>
          <a:p>
            <a:pPr lvl="0"/>
            <a:r>
              <a:rPr lang="en-US" dirty="0" smtClean="0"/>
              <a:t>Optional picture title</a:t>
            </a:r>
          </a:p>
        </p:txBody>
      </p:sp>
      <p:sp>
        <p:nvSpPr>
          <p:cNvPr id="8" name="Text Placeholder 7"/>
          <p:cNvSpPr>
            <a:spLocks noGrp="1"/>
          </p:cNvSpPr>
          <p:nvPr>
            <p:ph type="body" sz="quarter" idx="13" hasCustomPrompt="1"/>
          </p:nvPr>
        </p:nvSpPr>
        <p:spPr>
          <a:xfrm>
            <a:off x="685800" y="5623561"/>
            <a:ext cx="777240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9" name="Content Placeholder 2"/>
          <p:cNvSpPr>
            <a:spLocks noGrp="1"/>
          </p:cNvSpPr>
          <p:nvPr>
            <p:ph sz="half" idx="17" hasCustomPrompt="1"/>
          </p:nvPr>
        </p:nvSpPr>
        <p:spPr>
          <a:xfrm>
            <a:off x="685800" y="2057400"/>
            <a:ext cx="777240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
        <p:nvSpPr>
          <p:cNvPr id="7"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Dec 20 , 2018 MMS </a:t>
            </a:r>
            <a:endParaRPr/>
          </a:p>
        </p:txBody>
      </p:sp>
    </p:spTree>
    <p:extLst>
      <p:ext uri="{BB962C8B-B14F-4D97-AF65-F5344CB8AC3E}">
        <p14:creationId xmlns:p14="http://schemas.microsoft.com/office/powerpoint/2010/main" xmlns="" val="2842615620"/>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Title and 2 Pictures">
    <p:spTree>
      <p:nvGrpSpPr>
        <p:cNvPr id="1" name=""/>
        <p:cNvGrpSpPr/>
        <p:nvPr/>
      </p:nvGrpSpPr>
      <p:grpSpPr>
        <a:xfrm>
          <a:off x="0" y="0"/>
          <a:ext cx="0" cy="0"/>
          <a:chOff x="0" y="0"/>
          <a:chExt cx="0" cy="0"/>
        </a:xfrm>
      </p:grpSpPr>
      <p:sp>
        <p:nvSpPr>
          <p:cNvPr id="12" name="Text Placeholder 7"/>
          <p:cNvSpPr>
            <a:spLocks noGrp="1"/>
          </p:cNvSpPr>
          <p:nvPr>
            <p:ph type="body" sz="quarter" idx="13" hasCustomPrompt="1"/>
          </p:nvPr>
        </p:nvSpPr>
        <p:spPr>
          <a:xfrm>
            <a:off x="685800" y="5623561"/>
            <a:ext cx="379476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13" name="Text Placeholder 7"/>
          <p:cNvSpPr>
            <a:spLocks noGrp="1"/>
          </p:cNvSpPr>
          <p:nvPr>
            <p:ph type="body" sz="quarter" idx="15" hasCustomPrompt="1"/>
          </p:nvPr>
        </p:nvSpPr>
        <p:spPr>
          <a:xfrm>
            <a:off x="4663440" y="5623561"/>
            <a:ext cx="379476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9" name="Text Placeholder 7"/>
          <p:cNvSpPr>
            <a:spLocks noGrp="1"/>
          </p:cNvSpPr>
          <p:nvPr>
            <p:ph type="body" sz="quarter" idx="12" hasCustomPrompt="1"/>
          </p:nvPr>
        </p:nvSpPr>
        <p:spPr>
          <a:xfrm>
            <a:off x="685800" y="1508761"/>
            <a:ext cx="7772400" cy="453839"/>
          </a:xfrm>
        </p:spPr>
        <p:txBody>
          <a:bodyPr anchor="t" anchorCtr="0">
            <a:normAutofit/>
          </a:bodyPr>
          <a:lstStyle>
            <a:lvl1pPr marL="0" indent="0">
              <a:spcBef>
                <a:spcPts val="0"/>
              </a:spcBef>
              <a:buFont typeface="Arial"/>
              <a:buNone/>
              <a:defRPr sz="2400" b="0" baseline="0">
                <a:solidFill>
                  <a:srgbClr val="000000"/>
                </a:solidFill>
              </a:defRPr>
            </a:lvl1pPr>
            <a:lvl2pPr marL="0" indent="0">
              <a:spcBef>
                <a:spcPts val="0"/>
              </a:spcBef>
              <a:buFont typeface="Arial"/>
              <a:buNone/>
              <a:defRPr sz="2400" b="0">
                <a:solidFill>
                  <a:srgbClr val="000000"/>
                </a:solidFill>
              </a:defRPr>
            </a:lvl2pPr>
            <a:lvl3pPr marL="0" indent="0">
              <a:spcBef>
                <a:spcPts val="0"/>
              </a:spcBef>
              <a:buFont typeface="Arial"/>
              <a:buNone/>
              <a:defRPr sz="2400" b="0">
                <a:solidFill>
                  <a:srgbClr val="000000"/>
                </a:solidFill>
              </a:defRPr>
            </a:lvl3pPr>
            <a:lvl4pPr marL="0" indent="0">
              <a:spcBef>
                <a:spcPts val="0"/>
              </a:spcBef>
              <a:buFont typeface="Arial"/>
              <a:buNone/>
              <a:defRPr sz="2400" b="0">
                <a:solidFill>
                  <a:srgbClr val="000000"/>
                </a:solidFill>
              </a:defRPr>
            </a:lvl4pPr>
            <a:lvl5pPr marL="0" indent="0">
              <a:spcBef>
                <a:spcPts val="0"/>
              </a:spcBef>
              <a:buFont typeface="Arial"/>
              <a:buNone/>
              <a:defRPr sz="2400" b="0">
                <a:solidFill>
                  <a:srgbClr val="000000"/>
                </a:solidFill>
              </a:defRPr>
            </a:lvl5pPr>
          </a:lstStyle>
          <a:p>
            <a:pPr lvl="0"/>
            <a:r>
              <a:rPr lang="en-US" dirty="0" smtClean="0"/>
              <a:t>Optional picture title</a:t>
            </a:r>
          </a:p>
        </p:txBody>
      </p:sp>
      <p:sp>
        <p:nvSpPr>
          <p:cNvPr id="14" name="Content Placeholder 2"/>
          <p:cNvSpPr>
            <a:spLocks noGrp="1"/>
          </p:cNvSpPr>
          <p:nvPr>
            <p:ph sz="half" idx="18" hasCustomPrompt="1"/>
          </p:nvPr>
        </p:nvSpPr>
        <p:spPr>
          <a:xfrm>
            <a:off x="685800" y="2057400"/>
            <a:ext cx="379476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
        <p:nvSpPr>
          <p:cNvPr id="15" name="Content Placeholder 2"/>
          <p:cNvSpPr>
            <a:spLocks noGrp="1"/>
          </p:cNvSpPr>
          <p:nvPr>
            <p:ph sz="half" idx="19" hasCustomPrompt="1"/>
          </p:nvPr>
        </p:nvSpPr>
        <p:spPr>
          <a:xfrm>
            <a:off x="4663440" y="2057400"/>
            <a:ext cx="379476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
        <p:nvSpPr>
          <p:cNvPr id="10"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Dec 20 , 2018 MMS </a:t>
            </a:r>
            <a:endParaRPr/>
          </a:p>
        </p:txBody>
      </p:sp>
    </p:spTree>
    <p:extLst>
      <p:ext uri="{BB962C8B-B14F-4D97-AF65-F5344CB8AC3E}">
        <p14:creationId xmlns:p14="http://schemas.microsoft.com/office/powerpoint/2010/main" xmlns="" val="1120713196"/>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Title and 3 Pictures">
    <p:spTree>
      <p:nvGrpSpPr>
        <p:cNvPr id="1" name=""/>
        <p:cNvGrpSpPr/>
        <p:nvPr/>
      </p:nvGrpSpPr>
      <p:grpSpPr>
        <a:xfrm>
          <a:off x="0" y="0"/>
          <a:ext cx="0" cy="0"/>
          <a:chOff x="0" y="0"/>
          <a:chExt cx="0" cy="0"/>
        </a:xfrm>
      </p:grpSpPr>
      <p:sp>
        <p:nvSpPr>
          <p:cNvPr id="16" name="Text Placeholder 7"/>
          <p:cNvSpPr>
            <a:spLocks noGrp="1"/>
          </p:cNvSpPr>
          <p:nvPr>
            <p:ph type="body" sz="quarter" idx="13" hasCustomPrompt="1"/>
          </p:nvPr>
        </p:nvSpPr>
        <p:spPr>
          <a:xfrm>
            <a:off x="685800" y="5623561"/>
            <a:ext cx="246888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17" name="Text Placeholder 7"/>
          <p:cNvSpPr>
            <a:spLocks noGrp="1"/>
          </p:cNvSpPr>
          <p:nvPr>
            <p:ph type="body" sz="quarter" idx="18" hasCustomPrompt="1"/>
          </p:nvPr>
        </p:nvSpPr>
        <p:spPr>
          <a:xfrm>
            <a:off x="3337560" y="5623561"/>
            <a:ext cx="246888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18" name="Text Placeholder 7"/>
          <p:cNvSpPr>
            <a:spLocks noGrp="1"/>
          </p:cNvSpPr>
          <p:nvPr>
            <p:ph type="body" sz="quarter" idx="19" hasCustomPrompt="1"/>
          </p:nvPr>
        </p:nvSpPr>
        <p:spPr>
          <a:xfrm>
            <a:off x="5989320" y="5623561"/>
            <a:ext cx="246888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4" name="Title 3"/>
          <p:cNvSpPr>
            <a:spLocks noGrp="1"/>
          </p:cNvSpPr>
          <p:nvPr>
            <p:ph type="title"/>
          </p:nvPr>
        </p:nvSpPr>
        <p:spPr/>
        <p:txBody>
          <a:bodyPr/>
          <a:lstStyle/>
          <a:p>
            <a:r>
              <a:rPr lang="en-US" smtClean="0"/>
              <a:t>Click to edit Master title style</a:t>
            </a:r>
            <a:endParaRPr lang="en-US" dirty="0"/>
          </a:p>
        </p:txBody>
      </p:sp>
      <p:sp>
        <p:nvSpPr>
          <p:cNvPr id="12" name="Text Placeholder 7"/>
          <p:cNvSpPr>
            <a:spLocks noGrp="1"/>
          </p:cNvSpPr>
          <p:nvPr>
            <p:ph type="body" sz="quarter" idx="12" hasCustomPrompt="1"/>
          </p:nvPr>
        </p:nvSpPr>
        <p:spPr>
          <a:xfrm>
            <a:off x="685800" y="1508761"/>
            <a:ext cx="7772400" cy="453839"/>
          </a:xfrm>
        </p:spPr>
        <p:txBody>
          <a:bodyPr anchor="t" anchorCtr="0">
            <a:normAutofit/>
          </a:bodyPr>
          <a:lstStyle>
            <a:lvl1pPr marL="0" indent="0">
              <a:spcBef>
                <a:spcPts val="0"/>
              </a:spcBef>
              <a:buFont typeface="Arial"/>
              <a:buNone/>
              <a:defRPr sz="2400" b="0" baseline="0">
                <a:solidFill>
                  <a:srgbClr val="000000"/>
                </a:solidFill>
              </a:defRPr>
            </a:lvl1pPr>
            <a:lvl2pPr marL="0" indent="0">
              <a:spcBef>
                <a:spcPts val="0"/>
              </a:spcBef>
              <a:buFont typeface="Arial"/>
              <a:buNone/>
              <a:defRPr sz="2400" b="0">
                <a:solidFill>
                  <a:srgbClr val="000000"/>
                </a:solidFill>
              </a:defRPr>
            </a:lvl2pPr>
            <a:lvl3pPr marL="0" indent="0">
              <a:spcBef>
                <a:spcPts val="0"/>
              </a:spcBef>
              <a:buFont typeface="Arial"/>
              <a:buNone/>
              <a:defRPr sz="2400" b="0">
                <a:solidFill>
                  <a:srgbClr val="000000"/>
                </a:solidFill>
              </a:defRPr>
            </a:lvl3pPr>
            <a:lvl4pPr marL="0" indent="0">
              <a:spcBef>
                <a:spcPts val="0"/>
              </a:spcBef>
              <a:buFont typeface="Arial"/>
              <a:buNone/>
              <a:defRPr sz="2400" b="0">
                <a:solidFill>
                  <a:srgbClr val="000000"/>
                </a:solidFill>
              </a:defRPr>
            </a:lvl4pPr>
            <a:lvl5pPr marL="0" indent="0">
              <a:spcBef>
                <a:spcPts val="0"/>
              </a:spcBef>
              <a:buFont typeface="Arial"/>
              <a:buNone/>
              <a:defRPr sz="2400" b="0">
                <a:solidFill>
                  <a:srgbClr val="000000"/>
                </a:solidFill>
              </a:defRPr>
            </a:lvl5pPr>
          </a:lstStyle>
          <a:p>
            <a:pPr lvl="0"/>
            <a:r>
              <a:rPr lang="en-US" dirty="0" smtClean="0"/>
              <a:t>Optional picture title</a:t>
            </a:r>
          </a:p>
        </p:txBody>
      </p:sp>
      <p:sp>
        <p:nvSpPr>
          <p:cNvPr id="19" name="Content Placeholder 2"/>
          <p:cNvSpPr>
            <a:spLocks noGrp="1"/>
          </p:cNvSpPr>
          <p:nvPr>
            <p:ph sz="half" idx="22" hasCustomPrompt="1"/>
          </p:nvPr>
        </p:nvSpPr>
        <p:spPr>
          <a:xfrm>
            <a:off x="685800" y="2057400"/>
            <a:ext cx="246888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
        <p:nvSpPr>
          <p:cNvPr id="20" name="Content Placeholder 2"/>
          <p:cNvSpPr>
            <a:spLocks noGrp="1"/>
          </p:cNvSpPr>
          <p:nvPr>
            <p:ph sz="half" idx="23" hasCustomPrompt="1"/>
          </p:nvPr>
        </p:nvSpPr>
        <p:spPr>
          <a:xfrm>
            <a:off x="3337560" y="2057400"/>
            <a:ext cx="246888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
        <p:nvSpPr>
          <p:cNvPr id="21" name="Content Placeholder 2"/>
          <p:cNvSpPr>
            <a:spLocks noGrp="1"/>
          </p:cNvSpPr>
          <p:nvPr>
            <p:ph sz="half" idx="24" hasCustomPrompt="1"/>
          </p:nvPr>
        </p:nvSpPr>
        <p:spPr>
          <a:xfrm>
            <a:off x="5989320" y="2057400"/>
            <a:ext cx="246888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
        <p:nvSpPr>
          <p:cNvPr id="11"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Dec 20 , 2018 MMS </a:t>
            </a:r>
            <a:endParaRPr/>
          </a:p>
        </p:txBody>
      </p:sp>
    </p:spTree>
    <p:extLst>
      <p:ext uri="{BB962C8B-B14F-4D97-AF65-F5344CB8AC3E}">
        <p14:creationId xmlns:p14="http://schemas.microsoft.com/office/powerpoint/2010/main" xmlns="" val="394883036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12" name="Title 1"/>
          <p:cNvSpPr>
            <a:spLocks noGrp="1"/>
          </p:cNvSpPr>
          <p:nvPr>
            <p:ph type="ctrTitle"/>
          </p:nvPr>
        </p:nvSpPr>
        <p:spPr>
          <a:xfrm>
            <a:off x="1965960" y="4389120"/>
            <a:ext cx="6490654" cy="960120"/>
          </a:xfrm>
        </p:spPr>
        <p:txBody>
          <a:bodyPr anchor="b" anchorCtr="0">
            <a:noAutofit/>
          </a:bodyPr>
          <a:lstStyle/>
          <a:p>
            <a:r>
              <a:rPr lang="en-US" smtClean="0"/>
              <a:t>Click to edit Master title style</a:t>
            </a:r>
            <a:endParaRPr lang="en-US" dirty="0"/>
          </a:p>
        </p:txBody>
      </p:sp>
      <p:sp>
        <p:nvSpPr>
          <p:cNvPr id="13" name="Subtitle 2"/>
          <p:cNvSpPr>
            <a:spLocks noGrp="1"/>
          </p:cNvSpPr>
          <p:nvPr>
            <p:ph type="subTitle" idx="1"/>
          </p:nvPr>
        </p:nvSpPr>
        <p:spPr>
          <a:xfrm>
            <a:off x="1965960" y="5440680"/>
            <a:ext cx="4343400" cy="1097280"/>
          </a:xfrm>
        </p:spPr>
        <p:txBody>
          <a:bodyPr>
            <a:noAutofit/>
          </a:bodyPr>
          <a:lstStyle>
            <a:lvl1pPr marL="0" indent="0" algn="l">
              <a:lnSpc>
                <a:spcPct val="100000"/>
              </a:lnSpc>
              <a:spcBef>
                <a:spcPts val="0"/>
              </a:spcBef>
              <a:buNone/>
              <a:defRPr sz="16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grpSp>
        <p:nvGrpSpPr>
          <p:cNvPr id="3" name="Group 2"/>
          <p:cNvGrpSpPr/>
          <p:nvPr userDrawn="1"/>
        </p:nvGrpSpPr>
        <p:grpSpPr>
          <a:xfrm>
            <a:off x="1508857" y="-137160"/>
            <a:ext cx="6949343" cy="7132320"/>
            <a:chOff x="1508857" y="-137160"/>
            <a:chExt cx="6949343" cy="7132320"/>
          </a:xfrm>
        </p:grpSpPr>
        <p:cxnSp>
          <p:nvCxnSpPr>
            <p:cNvPr id="25" name="Straight Connector 24"/>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
        <p:nvSpPr>
          <p:cNvPr id="15" name="Picture Placeholder 4"/>
          <p:cNvSpPr>
            <a:spLocks noGrp="1"/>
          </p:cNvSpPr>
          <p:nvPr>
            <p:ph type="pic" sz="quarter" idx="13" hasCustomPrompt="1"/>
          </p:nvPr>
        </p:nvSpPr>
        <p:spPr bwMode="hidden">
          <a:xfrm>
            <a:off x="685800" y="455613"/>
            <a:ext cx="7770813" cy="3794760"/>
          </a:xfrm>
          <a:solidFill>
            <a:srgbClr val="CCCCCC"/>
          </a:solidFill>
        </p:spPr>
        <p:txBody>
          <a:bodyPr anchor="ctr" anchorCtr="0">
            <a:normAutofit/>
          </a:bodyPr>
          <a:lstStyle>
            <a:lvl1pPr marL="0" indent="0" algn="ctr">
              <a:buNone/>
              <a:defRPr sz="1200" baseline="0"/>
            </a:lvl1pPr>
          </a:lstStyle>
          <a:p>
            <a:r>
              <a:rPr lang="en-US" dirty="0" smtClean="0"/>
              <a:t>Insert picture. Get approved pictures at http://www.novartisbrandlab.com/resources/library</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1669248405"/>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userDrawn="1">
  <p:cSld name="Section Header - No Pictur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12" name="Title 1"/>
          <p:cNvSpPr>
            <a:spLocks noGrp="1"/>
          </p:cNvSpPr>
          <p:nvPr>
            <p:ph type="ctrTitle"/>
          </p:nvPr>
        </p:nvSpPr>
        <p:spPr>
          <a:xfrm>
            <a:off x="1965960" y="2331720"/>
            <a:ext cx="6490654" cy="2286000"/>
          </a:xfrm>
        </p:spPr>
        <p:txBody>
          <a:bodyPr anchor="b" anchorCtr="0">
            <a:noAutofit/>
          </a:bodyPr>
          <a:lstStyle/>
          <a:p>
            <a:r>
              <a:rPr lang="en-US" smtClean="0"/>
              <a:t>Click to edit Master title style</a:t>
            </a:r>
            <a:endParaRPr lang="en-US" dirty="0"/>
          </a:p>
        </p:txBody>
      </p:sp>
      <p:sp>
        <p:nvSpPr>
          <p:cNvPr id="13" name="Subtitle 2"/>
          <p:cNvSpPr>
            <a:spLocks noGrp="1"/>
          </p:cNvSpPr>
          <p:nvPr>
            <p:ph type="subTitle" idx="1"/>
          </p:nvPr>
        </p:nvSpPr>
        <p:spPr>
          <a:xfrm>
            <a:off x="1965960" y="4709161"/>
            <a:ext cx="6490654" cy="1324927"/>
          </a:xfrm>
        </p:spPr>
        <p:txBody>
          <a:bodyPr>
            <a:noAutofit/>
          </a:bodyPr>
          <a:lstStyle>
            <a:lvl1pPr marL="0" indent="0" algn="l">
              <a:lnSpc>
                <a:spcPct val="100000"/>
              </a:lnSpc>
              <a:spcBef>
                <a:spcPts val="0"/>
              </a:spcBef>
              <a:buNone/>
              <a:defRPr sz="16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grpSp>
        <p:nvGrpSpPr>
          <p:cNvPr id="3" name="Group 2"/>
          <p:cNvGrpSpPr/>
          <p:nvPr userDrawn="1"/>
        </p:nvGrpSpPr>
        <p:grpSpPr>
          <a:xfrm>
            <a:off x="1508857" y="-137160"/>
            <a:ext cx="6949343" cy="7132320"/>
            <a:chOff x="1508857" y="-137160"/>
            <a:chExt cx="6949343" cy="7132320"/>
          </a:xfrm>
        </p:grpSpPr>
        <p:cxnSp>
          <p:nvCxnSpPr>
            <p:cNvPr id="25" name="Straight Connector 24"/>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14" name="Picture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3763909475"/>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Dec 20 , 2018 MMS </a:t>
            </a:r>
            <a:endParaRPr/>
          </a:p>
        </p:txBody>
      </p:sp>
    </p:spTree>
    <p:extLst>
      <p:ext uri="{BB962C8B-B14F-4D97-AF65-F5344CB8AC3E}">
        <p14:creationId xmlns:p14="http://schemas.microsoft.com/office/powerpoint/2010/main" xmlns="" val="3900337384"/>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Dec 20 , 2018 MMS </a:t>
            </a:r>
            <a:endParaRPr/>
          </a:p>
        </p:txBody>
      </p:sp>
    </p:spTree>
    <p:extLst>
      <p:ext uri="{BB962C8B-B14F-4D97-AF65-F5344CB8AC3E}">
        <p14:creationId xmlns:p14="http://schemas.microsoft.com/office/powerpoint/2010/main" xmlns="" val="3890029031"/>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7" name="Title 1"/>
          <p:cNvSpPr txBox="1">
            <a:spLocks/>
          </p:cNvSpPr>
          <p:nvPr userDrawn="1"/>
        </p:nvSpPr>
        <p:spPr>
          <a:xfrm>
            <a:off x="1965959" y="4389120"/>
            <a:ext cx="6492241" cy="96012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nSpc>
                <a:spcPct val="95000"/>
              </a:lnSpc>
            </a:pPr>
            <a:r>
              <a:rPr lang="en-US" dirty="0" smtClean="0">
                <a:solidFill>
                  <a:srgbClr val="000000"/>
                </a:solidFill>
              </a:rPr>
              <a:t>Thank you</a:t>
            </a:r>
            <a:endParaRPr lang="en-US" dirty="0">
              <a:solidFill>
                <a:srgbClr val="000000"/>
              </a:solidFill>
            </a:endParaRPr>
          </a:p>
        </p:txBody>
      </p:sp>
      <p:sp>
        <p:nvSpPr>
          <p:cNvPr id="10" name="Picture Placeholder 4"/>
          <p:cNvSpPr>
            <a:spLocks noGrp="1"/>
          </p:cNvSpPr>
          <p:nvPr>
            <p:ph type="pic" sz="quarter" idx="13" hasCustomPrompt="1"/>
          </p:nvPr>
        </p:nvSpPr>
        <p:spPr bwMode="hidden">
          <a:xfrm>
            <a:off x="685800" y="455613"/>
            <a:ext cx="7770813" cy="3794760"/>
          </a:xfrm>
          <a:solidFill>
            <a:srgbClr val="CCCCCC"/>
          </a:solidFill>
        </p:spPr>
        <p:txBody>
          <a:bodyPr anchor="ctr" anchorCtr="0">
            <a:normAutofit/>
          </a:bodyPr>
          <a:lstStyle>
            <a:lvl1pPr marL="0" indent="0" algn="ctr">
              <a:buNone/>
              <a:defRPr sz="1200" baseline="0"/>
            </a:lvl1pPr>
          </a:lstStyle>
          <a:p>
            <a:r>
              <a:rPr lang="en-US" dirty="0" smtClean="0"/>
              <a:t>Insert picture. Get approved pictures at http://www.novartisbrandlab.com/resources/library</a:t>
            </a:r>
          </a:p>
        </p:txBody>
      </p:sp>
      <p:grpSp>
        <p:nvGrpSpPr>
          <p:cNvPr id="13" name="Group 12"/>
          <p:cNvGrpSpPr/>
          <p:nvPr userDrawn="1"/>
        </p:nvGrpSpPr>
        <p:grpSpPr>
          <a:xfrm>
            <a:off x="1508857" y="-137160"/>
            <a:ext cx="6949343" cy="7132320"/>
            <a:chOff x="1508857" y="-137160"/>
            <a:chExt cx="6949343" cy="7132320"/>
          </a:xfrm>
        </p:grpSpPr>
        <p:cxnSp>
          <p:nvCxnSpPr>
            <p:cNvPr id="14" name="Straight Connector 13"/>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20" name="Picture 19"/>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884663493"/>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userDrawn="1">
  <p:cSld name="End Slide - No Pictur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6" name="Title 1"/>
          <p:cNvSpPr txBox="1">
            <a:spLocks/>
          </p:cNvSpPr>
          <p:nvPr userDrawn="1"/>
        </p:nvSpPr>
        <p:spPr>
          <a:xfrm>
            <a:off x="1965959" y="2331720"/>
            <a:ext cx="6492241" cy="22860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nSpc>
                <a:spcPct val="95000"/>
              </a:lnSpc>
            </a:pPr>
            <a:r>
              <a:rPr lang="en-US" dirty="0" smtClean="0">
                <a:solidFill>
                  <a:srgbClr val="000000"/>
                </a:solidFill>
              </a:rPr>
              <a:t>Thank you</a:t>
            </a:r>
            <a:endParaRPr lang="en-US" dirty="0">
              <a:solidFill>
                <a:srgbClr val="000000"/>
              </a:solidFill>
            </a:endParaRPr>
          </a:p>
        </p:txBody>
      </p:sp>
      <p:grpSp>
        <p:nvGrpSpPr>
          <p:cNvPr id="18" name="Group 17"/>
          <p:cNvGrpSpPr/>
          <p:nvPr userDrawn="1"/>
        </p:nvGrpSpPr>
        <p:grpSpPr>
          <a:xfrm>
            <a:off x="1508857" y="-137160"/>
            <a:ext cx="6949343" cy="7132320"/>
            <a:chOff x="1508857" y="-137160"/>
            <a:chExt cx="6949343" cy="7132320"/>
          </a:xfrm>
        </p:grpSpPr>
        <p:cxnSp>
          <p:nvCxnSpPr>
            <p:cNvPr id="19" name="Straight Connector 18"/>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14" name="Picture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334773136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No Picture">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2" name="Title 1"/>
          <p:cNvSpPr>
            <a:spLocks noGrp="1"/>
          </p:cNvSpPr>
          <p:nvPr>
            <p:ph type="ctrTitle"/>
          </p:nvPr>
        </p:nvSpPr>
        <p:spPr bwMode="auto">
          <a:xfrm>
            <a:off x="1965960" y="2331720"/>
            <a:ext cx="6490654" cy="2286000"/>
          </a:xfrm>
        </p:spPr>
        <p:txBody>
          <a:bodyPr anchor="b" anchorCtr="0">
            <a:noAutofit/>
          </a:bodyPr>
          <a:lstStyle/>
          <a:p>
            <a:r>
              <a:rPr lang="en-US" smtClean="0"/>
              <a:t>Click to edit Master title style</a:t>
            </a:r>
            <a:endParaRPr lang="en-US" dirty="0"/>
          </a:p>
        </p:txBody>
      </p:sp>
      <p:sp>
        <p:nvSpPr>
          <p:cNvPr id="3" name="Subtitle 2"/>
          <p:cNvSpPr>
            <a:spLocks noGrp="1"/>
          </p:cNvSpPr>
          <p:nvPr>
            <p:ph type="subTitle" idx="1"/>
          </p:nvPr>
        </p:nvSpPr>
        <p:spPr bwMode="auto">
          <a:xfrm>
            <a:off x="1965960" y="4709161"/>
            <a:ext cx="6490654" cy="1324927"/>
          </a:xfrm>
        </p:spPr>
        <p:txBody>
          <a:bodyPr>
            <a:noAutofit/>
          </a:bodyPr>
          <a:lstStyle>
            <a:lvl1pPr marL="0" indent="0" algn="l">
              <a:lnSpc>
                <a:spcPct val="100000"/>
              </a:lnSpc>
              <a:spcBef>
                <a:spcPts val="0"/>
              </a:spcBef>
              <a:buNone/>
              <a:defRPr sz="16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4" name="Text Placeholder 7"/>
          <p:cNvSpPr>
            <a:spLocks noGrp="1"/>
          </p:cNvSpPr>
          <p:nvPr>
            <p:ph type="body" sz="quarter" idx="12" hasCustomPrompt="1"/>
          </p:nvPr>
        </p:nvSpPr>
        <p:spPr bwMode="gray">
          <a:xfrm>
            <a:off x="0" y="914400"/>
            <a:ext cx="1965960" cy="777240"/>
          </a:xfrm>
          <a:solidFill>
            <a:schemeClr val="accent1"/>
          </a:solidFill>
        </p:spPr>
        <p:txBody>
          <a:bodyPr lIns="274320" tIns="91440" rIns="91440" bIns="91440" anchor="ctr" anchorCtr="0">
            <a:normAutofit/>
          </a:bodyPr>
          <a:lstStyle>
            <a:lvl1pPr marL="0" indent="0">
              <a:spcBef>
                <a:spcPts val="0"/>
              </a:spcBef>
              <a:buFont typeface="Arial"/>
              <a:buNone/>
              <a:defRPr sz="1000" b="1" baseline="0">
                <a:solidFill>
                  <a:schemeClr val="bg1"/>
                </a:solidFill>
              </a:defRPr>
            </a:lvl1pPr>
            <a:lvl2pPr marL="0" indent="0">
              <a:spcBef>
                <a:spcPts val="0"/>
              </a:spcBef>
              <a:buFont typeface="Arial"/>
              <a:buNone/>
              <a:defRPr sz="1000" b="1">
                <a:solidFill>
                  <a:schemeClr val="bg1"/>
                </a:solidFill>
              </a:defRPr>
            </a:lvl2pPr>
            <a:lvl3pPr marL="0" indent="0">
              <a:spcBef>
                <a:spcPts val="0"/>
              </a:spcBef>
              <a:buFont typeface="Arial"/>
              <a:buNone/>
              <a:defRPr sz="1000" b="1">
                <a:solidFill>
                  <a:schemeClr val="bg1"/>
                </a:solidFill>
              </a:defRPr>
            </a:lvl3pPr>
            <a:lvl4pPr marL="0" indent="0">
              <a:spcBef>
                <a:spcPts val="0"/>
              </a:spcBef>
              <a:buFont typeface="Arial"/>
              <a:buNone/>
              <a:defRPr sz="1000" b="1">
                <a:solidFill>
                  <a:schemeClr val="bg1"/>
                </a:solidFill>
              </a:defRPr>
            </a:lvl4pPr>
            <a:lvl5pPr marL="0" indent="0">
              <a:spcBef>
                <a:spcPts val="0"/>
              </a:spcBef>
              <a:buFont typeface="Arial"/>
              <a:buNone/>
              <a:defRPr sz="1000" b="1">
                <a:solidFill>
                  <a:schemeClr val="bg1"/>
                </a:solidFill>
              </a:defRPr>
            </a:lvl5pPr>
          </a:lstStyle>
          <a:p>
            <a:pPr lvl="0"/>
            <a:r>
              <a:rPr lang="en-US" dirty="0" smtClean="0"/>
              <a:t>Business or Operating Unit/Franchise or Department</a:t>
            </a:r>
          </a:p>
        </p:txBody>
      </p:sp>
      <p:grpSp>
        <p:nvGrpSpPr>
          <p:cNvPr id="20" name="Group 19"/>
          <p:cNvGrpSpPr/>
          <p:nvPr userDrawn="1"/>
        </p:nvGrpSpPr>
        <p:grpSpPr>
          <a:xfrm>
            <a:off x="-137160" y="-137160"/>
            <a:ext cx="9418320" cy="7132320"/>
            <a:chOff x="-137160" y="-137160"/>
            <a:chExt cx="9418320" cy="7132320"/>
          </a:xfrm>
        </p:grpSpPr>
        <p:cxnSp>
          <p:nvCxnSpPr>
            <p:cNvPr id="22" name="Straight Connector 21"/>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918972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3716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a:off x="918972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a:off x="-13716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18" name="Picture 17"/>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15512582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Dec 20 , 2018 MMS </a:t>
            </a:r>
            <a:endParaRPr/>
          </a:p>
        </p:txBody>
      </p:sp>
    </p:spTree>
    <p:extLst>
      <p:ext uri="{BB962C8B-B14F-4D97-AF65-F5344CB8AC3E}">
        <p14:creationId xmlns:p14="http://schemas.microsoft.com/office/powerpoint/2010/main" xmlns="" val="1811188916"/>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5800" y="1508761"/>
            <a:ext cx="3794760" cy="4525328"/>
          </a:xfrm>
        </p:spPr>
        <p:txBody>
          <a:bodyPr>
            <a:normAutofit/>
          </a:bodyPr>
          <a:lstStyle>
            <a:lvl1pPr>
              <a:defRPr sz="24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508761"/>
            <a:ext cx="3794760" cy="4525328"/>
          </a:xfrm>
        </p:spPr>
        <p:txBody>
          <a:bodyPr>
            <a:normAutofit/>
          </a:bodyPr>
          <a:lstStyle>
            <a:lvl1pPr>
              <a:defRPr sz="24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85800" y="457200"/>
            <a:ext cx="7772400" cy="96012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xmlns="" val="3961196300"/>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userDrawn="1">
  <p:cSld name="Titel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305999"/>
            <a:ext cx="8318530" cy="802800"/>
          </a:xfrm>
          <a:prstGeom prst="rect">
            <a:avLst/>
          </a:prstGeom>
        </p:spPr>
        <p:txBody>
          <a:bodyPr tIns="126000" anchor="t" anchorCtr="0"/>
          <a:lstStyle>
            <a:lvl1pPr>
              <a:lnSpc>
                <a:spcPct val="75000"/>
              </a:lnSpc>
              <a:defRPr>
                <a:solidFill>
                  <a:schemeClr val="accent4"/>
                </a:solidFill>
              </a:defRPr>
            </a:lvl1pPr>
          </a:lstStyle>
          <a:p>
            <a:r>
              <a:rPr lang="en-US" noProof="0" dirty="0" smtClean="0"/>
              <a:t>Title</a:t>
            </a:r>
            <a:endParaRPr lang="en-US" noProof="0" dirty="0"/>
          </a:p>
        </p:txBody>
      </p:sp>
      <p:sp>
        <p:nvSpPr>
          <p:cNvPr id="8" name="Slide Number Placeholder 5"/>
          <p:cNvSpPr>
            <a:spLocks noGrp="1"/>
          </p:cNvSpPr>
          <p:nvPr>
            <p:ph type="sldNum" sz="quarter" idx="4"/>
          </p:nvPr>
        </p:nvSpPr>
        <p:spPr>
          <a:xfrm>
            <a:off x="538116" y="6403150"/>
            <a:ext cx="400035" cy="247031"/>
          </a:xfrm>
          <a:prstGeom prst="rect">
            <a:avLst/>
          </a:prstGeom>
        </p:spPr>
        <p:txBody>
          <a:bodyPr/>
          <a:lstStyle>
            <a:lvl1pPr>
              <a:defRPr sz="900" baseline="0">
                <a:solidFill>
                  <a:srgbClr val="7F7F7F"/>
                </a:solidFill>
              </a:defRPr>
            </a:lvl1pPr>
          </a:lstStyle>
          <a:p>
            <a:fld id="{E66AA3EA-0569-43EF-BBA3-83FDB109D582}" type="slidenum">
              <a:rPr lang="en-US" smtClean="0"/>
              <a:pPr/>
              <a:t>‹#›</a:t>
            </a:fld>
            <a:endParaRPr lang="en-US" dirty="0" smtClean="0"/>
          </a:p>
        </p:txBody>
      </p:sp>
      <p:sp>
        <p:nvSpPr>
          <p:cNvPr id="10" name="Textplatzhalter 9" descr="Subtitle"/>
          <p:cNvSpPr>
            <a:spLocks noGrp="1"/>
          </p:cNvSpPr>
          <p:nvPr>
            <p:ph type="body" sz="quarter" idx="10" hasCustomPrompt="1"/>
          </p:nvPr>
        </p:nvSpPr>
        <p:spPr>
          <a:xfrm>
            <a:off x="540000" y="738554"/>
            <a:ext cx="8311392" cy="367571"/>
          </a:xfrm>
        </p:spPr>
        <p:txBody>
          <a:bodyPr anchor="b" anchorCtr="0">
            <a:noAutofit/>
          </a:bodyPr>
          <a:lstStyle>
            <a:lvl1pPr marL="0" indent="0">
              <a:lnSpc>
                <a:spcPct val="95000"/>
              </a:lnSpc>
              <a:buNone/>
              <a:defRPr sz="2000" b="0" i="1">
                <a:solidFill>
                  <a:schemeClr val="tx1"/>
                </a:solidFill>
              </a:defRPr>
            </a:lvl1pPr>
          </a:lstStyle>
          <a:p>
            <a:pPr lvl="0"/>
            <a:r>
              <a:rPr lang="en-US" noProof="0" dirty="0" smtClean="0"/>
              <a:t>Subtitle</a:t>
            </a:r>
          </a:p>
        </p:txBody>
      </p:sp>
      <p:sp>
        <p:nvSpPr>
          <p:cNvPr id="9" name="Content Placeholder 2"/>
          <p:cNvSpPr>
            <a:spLocks noGrp="1"/>
          </p:cNvSpPr>
          <p:nvPr>
            <p:ph idx="1" hasCustomPrompt="1"/>
          </p:nvPr>
        </p:nvSpPr>
        <p:spPr>
          <a:xfrm>
            <a:off x="523875" y="1346200"/>
            <a:ext cx="8334405" cy="4940320"/>
          </a:xfrm>
        </p:spPr>
        <p:txBody>
          <a:bodyPr>
            <a:noAutofit/>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insert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Tree>
    <p:extLst>
      <p:ext uri="{BB962C8B-B14F-4D97-AF65-F5344CB8AC3E}">
        <p14:creationId xmlns:p14="http://schemas.microsoft.com/office/powerpoint/2010/main" xmlns="" val="3911958766"/>
      </p:ext>
    </p:extLst>
  </p:cSld>
  <p:clrMapOvr>
    <a:masterClrMapping/>
  </p:clrMapOvr>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18" name="Picture Placeholder 4"/>
          <p:cNvSpPr>
            <a:spLocks noGrp="1"/>
          </p:cNvSpPr>
          <p:nvPr>
            <p:ph type="pic" sz="quarter" idx="13" hasCustomPrompt="1"/>
          </p:nvPr>
        </p:nvSpPr>
        <p:spPr bwMode="auto">
          <a:xfrm>
            <a:off x="685800" y="457200"/>
            <a:ext cx="7770813" cy="3794760"/>
          </a:xfrm>
          <a:solidFill>
            <a:srgbClr val="CCCCCC"/>
          </a:solidFill>
        </p:spPr>
        <p:txBody>
          <a:bodyPr anchor="ctr" anchorCtr="0">
            <a:normAutofit/>
          </a:bodyPr>
          <a:lstStyle>
            <a:lvl1pPr marL="0" marR="0" indent="0" algn="ctr" defTabSz="914400" rtl="0" eaLnBrk="1" fontAlgn="auto" latinLnBrk="0" hangingPunct="1">
              <a:lnSpc>
                <a:spcPct val="100000"/>
              </a:lnSpc>
              <a:spcBef>
                <a:spcPts val="1200"/>
              </a:spcBef>
              <a:spcAft>
                <a:spcPts val="0"/>
              </a:spcAft>
              <a:buClrTx/>
              <a:buSzPct val="125000"/>
              <a:buFont typeface="Arial" pitchFamily="34" charset="0"/>
              <a:buNone/>
              <a:tabLst>
                <a:tab pos="3998913" algn="r"/>
                <a:tab pos="8229600" algn="r"/>
              </a:tabLst>
              <a:defRPr sz="1200"/>
            </a:lvl1pPr>
          </a:lstStyle>
          <a:p>
            <a:r>
              <a:rPr lang="en-US" dirty="0" smtClean="0"/>
              <a:t>Insert picture. Get approved pictures at http://www.novartisbrandlab.com/resources/library</a:t>
            </a:r>
          </a:p>
        </p:txBody>
      </p:sp>
      <p:sp>
        <p:nvSpPr>
          <p:cNvPr id="2" name="Title 1"/>
          <p:cNvSpPr>
            <a:spLocks noGrp="1"/>
          </p:cNvSpPr>
          <p:nvPr>
            <p:ph type="ctrTitle"/>
          </p:nvPr>
        </p:nvSpPr>
        <p:spPr bwMode="auto">
          <a:xfrm>
            <a:off x="1965960" y="4389120"/>
            <a:ext cx="6490654" cy="960120"/>
          </a:xfrm>
        </p:spPr>
        <p:txBody>
          <a:bodyPr anchor="b" anchorCtr="0">
            <a:noAutofit/>
          </a:bodyPr>
          <a:lstStyle/>
          <a:p>
            <a:r>
              <a:rPr lang="en-US" smtClean="0"/>
              <a:t>Click to edit Master title style</a:t>
            </a:r>
            <a:endParaRPr lang="en-US" dirty="0"/>
          </a:p>
        </p:txBody>
      </p:sp>
      <p:sp>
        <p:nvSpPr>
          <p:cNvPr id="3" name="Subtitle 2"/>
          <p:cNvSpPr>
            <a:spLocks noGrp="1"/>
          </p:cNvSpPr>
          <p:nvPr>
            <p:ph type="subTitle" idx="1"/>
          </p:nvPr>
        </p:nvSpPr>
        <p:spPr bwMode="auto">
          <a:xfrm>
            <a:off x="1965958" y="5440680"/>
            <a:ext cx="4343400" cy="1097280"/>
          </a:xfrm>
        </p:spPr>
        <p:txBody>
          <a:bodyPr>
            <a:noAutofit/>
          </a:bodyPr>
          <a:lstStyle>
            <a:lvl1pPr marL="0" indent="0" algn="l">
              <a:lnSpc>
                <a:spcPct val="100000"/>
              </a:lnSpc>
              <a:spcBef>
                <a:spcPts val="0"/>
              </a:spcBef>
              <a:buNone/>
              <a:defRPr sz="16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4" name="Text Placeholder 7"/>
          <p:cNvSpPr>
            <a:spLocks noGrp="1"/>
          </p:cNvSpPr>
          <p:nvPr>
            <p:ph type="body" sz="quarter" idx="12" hasCustomPrompt="1"/>
          </p:nvPr>
        </p:nvSpPr>
        <p:spPr bwMode="gray">
          <a:xfrm>
            <a:off x="0" y="914400"/>
            <a:ext cx="1965960" cy="777240"/>
          </a:xfrm>
          <a:solidFill>
            <a:schemeClr val="accent1"/>
          </a:solidFill>
        </p:spPr>
        <p:txBody>
          <a:bodyPr lIns="274320" tIns="91440" rIns="91440" bIns="91440" anchor="ctr" anchorCtr="0">
            <a:normAutofit/>
          </a:bodyPr>
          <a:lstStyle>
            <a:lvl1pPr marL="0" indent="0">
              <a:spcBef>
                <a:spcPts val="0"/>
              </a:spcBef>
              <a:buFont typeface="Arial"/>
              <a:buNone/>
              <a:defRPr sz="1000" b="1" baseline="0">
                <a:solidFill>
                  <a:schemeClr val="bg1"/>
                </a:solidFill>
              </a:defRPr>
            </a:lvl1pPr>
            <a:lvl2pPr marL="0" indent="0">
              <a:spcBef>
                <a:spcPts val="0"/>
              </a:spcBef>
              <a:buFont typeface="Arial"/>
              <a:buNone/>
              <a:defRPr sz="1000" b="1">
                <a:solidFill>
                  <a:schemeClr val="bg1"/>
                </a:solidFill>
              </a:defRPr>
            </a:lvl2pPr>
            <a:lvl3pPr marL="0" indent="0">
              <a:spcBef>
                <a:spcPts val="0"/>
              </a:spcBef>
              <a:buFont typeface="Arial"/>
              <a:buNone/>
              <a:defRPr sz="1000" b="1">
                <a:solidFill>
                  <a:schemeClr val="bg1"/>
                </a:solidFill>
              </a:defRPr>
            </a:lvl3pPr>
            <a:lvl4pPr marL="0" indent="0">
              <a:spcBef>
                <a:spcPts val="0"/>
              </a:spcBef>
              <a:buFont typeface="Arial"/>
              <a:buNone/>
              <a:defRPr sz="1000" b="1">
                <a:solidFill>
                  <a:schemeClr val="bg1"/>
                </a:solidFill>
              </a:defRPr>
            </a:lvl4pPr>
            <a:lvl5pPr marL="0" indent="0">
              <a:spcBef>
                <a:spcPts val="0"/>
              </a:spcBef>
              <a:buFont typeface="Arial"/>
              <a:buNone/>
              <a:defRPr sz="1000" b="1">
                <a:solidFill>
                  <a:schemeClr val="bg1"/>
                </a:solidFill>
              </a:defRPr>
            </a:lvl5pPr>
          </a:lstStyle>
          <a:p>
            <a:pPr lvl="0"/>
            <a:r>
              <a:rPr lang="en-US" dirty="0" smtClean="0"/>
              <a:t>Business or Operating Unit/Franchise or Department</a:t>
            </a:r>
          </a:p>
        </p:txBody>
      </p:sp>
      <p:grpSp>
        <p:nvGrpSpPr>
          <p:cNvPr id="4" name="Group 3"/>
          <p:cNvGrpSpPr/>
          <p:nvPr userDrawn="1"/>
        </p:nvGrpSpPr>
        <p:grpSpPr>
          <a:xfrm>
            <a:off x="-137160" y="-137160"/>
            <a:ext cx="9418320" cy="7132320"/>
            <a:chOff x="-137160" y="-137160"/>
            <a:chExt cx="9418320" cy="7132320"/>
          </a:xfrm>
        </p:grpSpPr>
        <p:cxnSp>
          <p:nvCxnSpPr>
            <p:cNvPr id="8" name="Straight Connector 7"/>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918972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13716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918972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13716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22" name="Picture 21"/>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1919971644"/>
      </p:ext>
    </p:extLst>
  </p:cSld>
  <p:clrMapOvr>
    <a:masterClrMapping/>
  </p:clrMapOvr>
  <p:timing>
    <p:tnLst>
      <p:par>
        <p:cT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preserve="1" userDrawn="1">
  <p:cSld name="Title Slide - No Picture">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2" name="Title 1"/>
          <p:cNvSpPr>
            <a:spLocks noGrp="1"/>
          </p:cNvSpPr>
          <p:nvPr>
            <p:ph type="ctrTitle"/>
          </p:nvPr>
        </p:nvSpPr>
        <p:spPr bwMode="auto">
          <a:xfrm>
            <a:off x="1965960" y="2331720"/>
            <a:ext cx="6490654" cy="2286000"/>
          </a:xfrm>
        </p:spPr>
        <p:txBody>
          <a:bodyPr anchor="b" anchorCtr="0">
            <a:noAutofit/>
          </a:bodyPr>
          <a:lstStyle/>
          <a:p>
            <a:r>
              <a:rPr lang="en-US" smtClean="0"/>
              <a:t>Click to edit Master title style</a:t>
            </a:r>
            <a:endParaRPr lang="en-US" dirty="0"/>
          </a:p>
        </p:txBody>
      </p:sp>
      <p:sp>
        <p:nvSpPr>
          <p:cNvPr id="3" name="Subtitle 2"/>
          <p:cNvSpPr>
            <a:spLocks noGrp="1"/>
          </p:cNvSpPr>
          <p:nvPr>
            <p:ph type="subTitle" idx="1"/>
          </p:nvPr>
        </p:nvSpPr>
        <p:spPr bwMode="auto">
          <a:xfrm>
            <a:off x="1965960" y="4709161"/>
            <a:ext cx="6490654" cy="1324927"/>
          </a:xfrm>
        </p:spPr>
        <p:txBody>
          <a:bodyPr>
            <a:noAutofit/>
          </a:bodyPr>
          <a:lstStyle>
            <a:lvl1pPr marL="0" indent="0" algn="l">
              <a:lnSpc>
                <a:spcPct val="100000"/>
              </a:lnSpc>
              <a:spcBef>
                <a:spcPts val="0"/>
              </a:spcBef>
              <a:buNone/>
              <a:defRPr sz="16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4" name="Text Placeholder 7"/>
          <p:cNvSpPr>
            <a:spLocks noGrp="1"/>
          </p:cNvSpPr>
          <p:nvPr>
            <p:ph type="body" sz="quarter" idx="12" hasCustomPrompt="1"/>
          </p:nvPr>
        </p:nvSpPr>
        <p:spPr bwMode="gray">
          <a:xfrm>
            <a:off x="0" y="914400"/>
            <a:ext cx="1965960" cy="777240"/>
          </a:xfrm>
          <a:solidFill>
            <a:schemeClr val="accent1"/>
          </a:solidFill>
        </p:spPr>
        <p:txBody>
          <a:bodyPr lIns="274320" tIns="91440" rIns="91440" bIns="91440" anchor="ctr" anchorCtr="0">
            <a:normAutofit/>
          </a:bodyPr>
          <a:lstStyle>
            <a:lvl1pPr marL="0" indent="0">
              <a:spcBef>
                <a:spcPts val="0"/>
              </a:spcBef>
              <a:buFont typeface="Arial"/>
              <a:buNone/>
              <a:defRPr sz="1000" b="1" baseline="0">
                <a:solidFill>
                  <a:schemeClr val="bg1"/>
                </a:solidFill>
              </a:defRPr>
            </a:lvl1pPr>
            <a:lvl2pPr marL="0" indent="0">
              <a:spcBef>
                <a:spcPts val="0"/>
              </a:spcBef>
              <a:buFont typeface="Arial"/>
              <a:buNone/>
              <a:defRPr sz="1000" b="1">
                <a:solidFill>
                  <a:schemeClr val="bg1"/>
                </a:solidFill>
              </a:defRPr>
            </a:lvl2pPr>
            <a:lvl3pPr marL="0" indent="0">
              <a:spcBef>
                <a:spcPts val="0"/>
              </a:spcBef>
              <a:buFont typeface="Arial"/>
              <a:buNone/>
              <a:defRPr sz="1000" b="1">
                <a:solidFill>
                  <a:schemeClr val="bg1"/>
                </a:solidFill>
              </a:defRPr>
            </a:lvl3pPr>
            <a:lvl4pPr marL="0" indent="0">
              <a:spcBef>
                <a:spcPts val="0"/>
              </a:spcBef>
              <a:buFont typeface="Arial"/>
              <a:buNone/>
              <a:defRPr sz="1000" b="1">
                <a:solidFill>
                  <a:schemeClr val="bg1"/>
                </a:solidFill>
              </a:defRPr>
            </a:lvl4pPr>
            <a:lvl5pPr marL="0" indent="0">
              <a:spcBef>
                <a:spcPts val="0"/>
              </a:spcBef>
              <a:buFont typeface="Arial"/>
              <a:buNone/>
              <a:defRPr sz="1000" b="1">
                <a:solidFill>
                  <a:schemeClr val="bg1"/>
                </a:solidFill>
              </a:defRPr>
            </a:lvl5pPr>
          </a:lstStyle>
          <a:p>
            <a:pPr lvl="0"/>
            <a:r>
              <a:rPr lang="en-US" dirty="0" smtClean="0"/>
              <a:t>Business or Operating Unit/Franchise or Department</a:t>
            </a:r>
          </a:p>
        </p:txBody>
      </p:sp>
      <p:grpSp>
        <p:nvGrpSpPr>
          <p:cNvPr id="20" name="Group 19"/>
          <p:cNvGrpSpPr/>
          <p:nvPr userDrawn="1"/>
        </p:nvGrpSpPr>
        <p:grpSpPr>
          <a:xfrm>
            <a:off x="-137160" y="-137160"/>
            <a:ext cx="9418320" cy="7132320"/>
            <a:chOff x="-137160" y="-137160"/>
            <a:chExt cx="9418320" cy="7132320"/>
          </a:xfrm>
        </p:grpSpPr>
        <p:cxnSp>
          <p:nvCxnSpPr>
            <p:cNvPr id="22" name="Straight Connector 21"/>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918972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3716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a:off x="918972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a:off x="-13716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18" name="Picture 17"/>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2267750086"/>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452438" indent="-452438">
              <a:buSzPct val="100000"/>
              <a:buFont typeface="+mj-lt"/>
              <a:buAutoNum type="arabicPeriod"/>
              <a:defRPr/>
            </a:lvl1pPr>
            <a:lvl2pPr marL="684213" indent="-231775">
              <a:defRPr/>
            </a:lvl2pPr>
            <a:lvl3pPr marL="914400" indent="-230188">
              <a:defRPr/>
            </a:lvl3pPr>
            <a:lvl4pPr marL="1146175" indent="-231775">
              <a:defRPr/>
            </a:lvl4pPr>
            <a:lvl5pPr marL="1368425" indent="-22225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Dec 20 , 2018 MMS </a:t>
            </a:r>
            <a:endParaRPr/>
          </a:p>
        </p:txBody>
      </p:sp>
    </p:spTree>
    <p:extLst>
      <p:ext uri="{BB962C8B-B14F-4D97-AF65-F5344CB8AC3E}">
        <p14:creationId xmlns:p14="http://schemas.microsoft.com/office/powerpoint/2010/main" xmlns="" val="404331739"/>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Dec 20 , 2018 MMS </a:t>
            </a:r>
            <a:endParaRPr/>
          </a:p>
        </p:txBody>
      </p:sp>
    </p:spTree>
    <p:extLst>
      <p:ext uri="{BB962C8B-B14F-4D97-AF65-F5344CB8AC3E}">
        <p14:creationId xmlns:p14="http://schemas.microsoft.com/office/powerpoint/2010/main" xmlns="" val="650271670"/>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Title, Text and 1 Picture">
    <p:spTree>
      <p:nvGrpSpPr>
        <p:cNvPr id="1" name=""/>
        <p:cNvGrpSpPr/>
        <p:nvPr/>
      </p:nvGrpSpPr>
      <p:grpSpPr>
        <a:xfrm>
          <a:off x="0" y="0"/>
          <a:ext cx="0" cy="0"/>
          <a:chOff x="0" y="0"/>
          <a:chExt cx="0" cy="0"/>
        </a:xfrm>
      </p:grpSpPr>
      <p:sp>
        <p:nvSpPr>
          <p:cNvPr id="7" name="Text Placeholder 7"/>
          <p:cNvSpPr>
            <a:spLocks noGrp="1"/>
          </p:cNvSpPr>
          <p:nvPr>
            <p:ph type="body" sz="quarter" idx="13" hasCustomPrompt="1"/>
          </p:nvPr>
        </p:nvSpPr>
        <p:spPr>
          <a:xfrm>
            <a:off x="4663440" y="5623561"/>
            <a:ext cx="379476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8" name="Content Placeholder 2"/>
          <p:cNvSpPr>
            <a:spLocks noGrp="1"/>
          </p:cNvSpPr>
          <p:nvPr>
            <p:ph sz="half" idx="1"/>
          </p:nvPr>
        </p:nvSpPr>
        <p:spPr>
          <a:xfrm>
            <a:off x="685800" y="1508761"/>
            <a:ext cx="3794760" cy="4525328"/>
          </a:xfrm>
        </p:spPr>
        <p:txBody>
          <a:bodyPr>
            <a:normAutofit/>
          </a:bodyPr>
          <a:lstStyle>
            <a:lvl1pPr>
              <a:defRPr sz="24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85800" y="457200"/>
            <a:ext cx="7772400" cy="960120"/>
          </a:xfrm>
        </p:spPr>
        <p:txBody>
          <a:bodyPr/>
          <a:lstStyle/>
          <a:p>
            <a:r>
              <a:rPr lang="en-US" smtClean="0"/>
              <a:t>Click to edit Master title style</a:t>
            </a:r>
            <a:endParaRPr lang="en-US" dirty="0"/>
          </a:p>
        </p:txBody>
      </p:sp>
      <p:sp>
        <p:nvSpPr>
          <p:cNvPr id="3" name="Footer Placeholder 2"/>
          <p:cNvSpPr>
            <a:spLocks noGrp="1"/>
          </p:cNvSpPr>
          <p:nvPr>
            <p:ph type="ftr" sz="quarter" idx="15"/>
          </p:nvPr>
        </p:nvSpPr>
        <p:spPr/>
        <p:txBody>
          <a:bodyPr/>
          <a:lstStyle/>
          <a:p>
            <a:r>
              <a:rPr lang="en-US" smtClean="0">
                <a:solidFill>
                  <a:srgbClr val="000000"/>
                </a:solidFill>
              </a:rPr>
              <a:t>Dec 20 , 2018 MMS </a:t>
            </a:r>
            <a:endParaRPr>
              <a:solidFill>
                <a:srgbClr val="000000"/>
              </a:solidFill>
            </a:endParaRPr>
          </a:p>
        </p:txBody>
      </p:sp>
      <p:sp>
        <p:nvSpPr>
          <p:cNvPr id="11" name="Content Placeholder 2"/>
          <p:cNvSpPr>
            <a:spLocks noGrp="1"/>
          </p:cNvSpPr>
          <p:nvPr>
            <p:ph sz="half" idx="17" hasCustomPrompt="1"/>
          </p:nvPr>
        </p:nvSpPr>
        <p:spPr>
          <a:xfrm>
            <a:off x="4663440" y="1508761"/>
            <a:ext cx="3794760" cy="4023359"/>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Tree>
    <p:extLst>
      <p:ext uri="{BB962C8B-B14F-4D97-AF65-F5344CB8AC3E}">
        <p14:creationId xmlns:p14="http://schemas.microsoft.com/office/powerpoint/2010/main" xmlns="" val="835029547"/>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Title and 1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7"/>
          <p:cNvSpPr>
            <a:spLocks noGrp="1"/>
          </p:cNvSpPr>
          <p:nvPr>
            <p:ph type="body" sz="quarter" idx="12" hasCustomPrompt="1"/>
          </p:nvPr>
        </p:nvSpPr>
        <p:spPr>
          <a:xfrm>
            <a:off x="685800" y="1508761"/>
            <a:ext cx="7772400" cy="453839"/>
          </a:xfrm>
        </p:spPr>
        <p:txBody>
          <a:bodyPr anchor="t" anchorCtr="0">
            <a:normAutofit/>
          </a:bodyPr>
          <a:lstStyle>
            <a:lvl1pPr marL="0" indent="0">
              <a:spcBef>
                <a:spcPts val="0"/>
              </a:spcBef>
              <a:buFont typeface="Arial"/>
              <a:buNone/>
              <a:defRPr sz="2400" b="0" baseline="0">
                <a:solidFill>
                  <a:srgbClr val="000000"/>
                </a:solidFill>
              </a:defRPr>
            </a:lvl1pPr>
            <a:lvl2pPr marL="0" indent="0">
              <a:spcBef>
                <a:spcPts val="0"/>
              </a:spcBef>
              <a:buFont typeface="Arial"/>
              <a:buNone/>
              <a:defRPr sz="2400" b="0">
                <a:solidFill>
                  <a:srgbClr val="000000"/>
                </a:solidFill>
              </a:defRPr>
            </a:lvl2pPr>
            <a:lvl3pPr marL="0" indent="0">
              <a:spcBef>
                <a:spcPts val="0"/>
              </a:spcBef>
              <a:buFont typeface="Arial"/>
              <a:buNone/>
              <a:defRPr sz="2400" b="0">
                <a:solidFill>
                  <a:srgbClr val="000000"/>
                </a:solidFill>
              </a:defRPr>
            </a:lvl3pPr>
            <a:lvl4pPr marL="0" indent="0">
              <a:spcBef>
                <a:spcPts val="0"/>
              </a:spcBef>
              <a:buFont typeface="Arial"/>
              <a:buNone/>
              <a:defRPr sz="2400" b="0">
                <a:solidFill>
                  <a:srgbClr val="000000"/>
                </a:solidFill>
              </a:defRPr>
            </a:lvl4pPr>
            <a:lvl5pPr marL="0" indent="0">
              <a:spcBef>
                <a:spcPts val="0"/>
              </a:spcBef>
              <a:buFont typeface="Arial"/>
              <a:buNone/>
              <a:defRPr sz="2400" b="0">
                <a:solidFill>
                  <a:srgbClr val="000000"/>
                </a:solidFill>
              </a:defRPr>
            </a:lvl5pPr>
          </a:lstStyle>
          <a:p>
            <a:pPr lvl="0"/>
            <a:r>
              <a:rPr lang="en-US" dirty="0" smtClean="0"/>
              <a:t>Optional picture title</a:t>
            </a:r>
          </a:p>
        </p:txBody>
      </p:sp>
      <p:sp>
        <p:nvSpPr>
          <p:cNvPr id="8" name="Text Placeholder 7"/>
          <p:cNvSpPr>
            <a:spLocks noGrp="1"/>
          </p:cNvSpPr>
          <p:nvPr>
            <p:ph type="body" sz="quarter" idx="13" hasCustomPrompt="1"/>
          </p:nvPr>
        </p:nvSpPr>
        <p:spPr>
          <a:xfrm>
            <a:off x="685800" y="5623561"/>
            <a:ext cx="777240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3" name="Footer Placeholder 2"/>
          <p:cNvSpPr>
            <a:spLocks noGrp="1"/>
          </p:cNvSpPr>
          <p:nvPr>
            <p:ph type="ftr" sz="quarter" idx="14"/>
          </p:nvPr>
        </p:nvSpPr>
        <p:spPr/>
        <p:txBody>
          <a:bodyPr/>
          <a:lstStyle/>
          <a:p>
            <a:r>
              <a:rPr lang="en-US" smtClean="0">
                <a:solidFill>
                  <a:srgbClr val="000000"/>
                </a:solidFill>
              </a:rPr>
              <a:t>Dec 20 , 2018 MMS </a:t>
            </a:r>
            <a:endParaRPr>
              <a:solidFill>
                <a:srgbClr val="000000"/>
              </a:solidFill>
            </a:endParaRPr>
          </a:p>
        </p:txBody>
      </p:sp>
      <p:sp>
        <p:nvSpPr>
          <p:cNvPr id="9" name="Content Placeholder 2"/>
          <p:cNvSpPr>
            <a:spLocks noGrp="1"/>
          </p:cNvSpPr>
          <p:nvPr>
            <p:ph sz="half" idx="17" hasCustomPrompt="1"/>
          </p:nvPr>
        </p:nvSpPr>
        <p:spPr>
          <a:xfrm>
            <a:off x="685800" y="2057400"/>
            <a:ext cx="777240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Tree>
    <p:extLst>
      <p:ext uri="{BB962C8B-B14F-4D97-AF65-F5344CB8AC3E}">
        <p14:creationId xmlns:p14="http://schemas.microsoft.com/office/powerpoint/2010/main" xmlns="" val="1696009690"/>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Title and 2 Pictures">
    <p:spTree>
      <p:nvGrpSpPr>
        <p:cNvPr id="1" name=""/>
        <p:cNvGrpSpPr/>
        <p:nvPr/>
      </p:nvGrpSpPr>
      <p:grpSpPr>
        <a:xfrm>
          <a:off x="0" y="0"/>
          <a:ext cx="0" cy="0"/>
          <a:chOff x="0" y="0"/>
          <a:chExt cx="0" cy="0"/>
        </a:xfrm>
      </p:grpSpPr>
      <p:sp>
        <p:nvSpPr>
          <p:cNvPr id="12" name="Text Placeholder 7"/>
          <p:cNvSpPr>
            <a:spLocks noGrp="1"/>
          </p:cNvSpPr>
          <p:nvPr>
            <p:ph type="body" sz="quarter" idx="13" hasCustomPrompt="1"/>
          </p:nvPr>
        </p:nvSpPr>
        <p:spPr>
          <a:xfrm>
            <a:off x="685800" y="5623561"/>
            <a:ext cx="379476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13" name="Text Placeholder 7"/>
          <p:cNvSpPr>
            <a:spLocks noGrp="1"/>
          </p:cNvSpPr>
          <p:nvPr>
            <p:ph type="body" sz="quarter" idx="15" hasCustomPrompt="1"/>
          </p:nvPr>
        </p:nvSpPr>
        <p:spPr>
          <a:xfrm>
            <a:off x="4663440" y="5623561"/>
            <a:ext cx="379476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9" name="Text Placeholder 7"/>
          <p:cNvSpPr>
            <a:spLocks noGrp="1"/>
          </p:cNvSpPr>
          <p:nvPr>
            <p:ph type="body" sz="quarter" idx="12" hasCustomPrompt="1"/>
          </p:nvPr>
        </p:nvSpPr>
        <p:spPr>
          <a:xfrm>
            <a:off x="685800" y="1508761"/>
            <a:ext cx="7772400" cy="453839"/>
          </a:xfrm>
        </p:spPr>
        <p:txBody>
          <a:bodyPr anchor="t" anchorCtr="0">
            <a:normAutofit/>
          </a:bodyPr>
          <a:lstStyle>
            <a:lvl1pPr marL="0" indent="0">
              <a:spcBef>
                <a:spcPts val="0"/>
              </a:spcBef>
              <a:buFont typeface="Arial"/>
              <a:buNone/>
              <a:defRPr sz="2400" b="0" baseline="0">
                <a:solidFill>
                  <a:srgbClr val="000000"/>
                </a:solidFill>
              </a:defRPr>
            </a:lvl1pPr>
            <a:lvl2pPr marL="0" indent="0">
              <a:spcBef>
                <a:spcPts val="0"/>
              </a:spcBef>
              <a:buFont typeface="Arial"/>
              <a:buNone/>
              <a:defRPr sz="2400" b="0">
                <a:solidFill>
                  <a:srgbClr val="000000"/>
                </a:solidFill>
              </a:defRPr>
            </a:lvl2pPr>
            <a:lvl3pPr marL="0" indent="0">
              <a:spcBef>
                <a:spcPts val="0"/>
              </a:spcBef>
              <a:buFont typeface="Arial"/>
              <a:buNone/>
              <a:defRPr sz="2400" b="0">
                <a:solidFill>
                  <a:srgbClr val="000000"/>
                </a:solidFill>
              </a:defRPr>
            </a:lvl3pPr>
            <a:lvl4pPr marL="0" indent="0">
              <a:spcBef>
                <a:spcPts val="0"/>
              </a:spcBef>
              <a:buFont typeface="Arial"/>
              <a:buNone/>
              <a:defRPr sz="2400" b="0">
                <a:solidFill>
                  <a:srgbClr val="000000"/>
                </a:solidFill>
              </a:defRPr>
            </a:lvl4pPr>
            <a:lvl5pPr marL="0" indent="0">
              <a:spcBef>
                <a:spcPts val="0"/>
              </a:spcBef>
              <a:buFont typeface="Arial"/>
              <a:buNone/>
              <a:defRPr sz="2400" b="0">
                <a:solidFill>
                  <a:srgbClr val="000000"/>
                </a:solidFill>
              </a:defRPr>
            </a:lvl5pPr>
          </a:lstStyle>
          <a:p>
            <a:pPr lvl="0"/>
            <a:r>
              <a:rPr lang="en-US" dirty="0" smtClean="0"/>
              <a:t>Optional picture title</a:t>
            </a:r>
          </a:p>
        </p:txBody>
      </p:sp>
      <p:sp>
        <p:nvSpPr>
          <p:cNvPr id="3" name="Footer Placeholder 2"/>
          <p:cNvSpPr>
            <a:spLocks noGrp="1"/>
          </p:cNvSpPr>
          <p:nvPr>
            <p:ph type="ftr" sz="quarter" idx="16"/>
          </p:nvPr>
        </p:nvSpPr>
        <p:spPr/>
        <p:txBody>
          <a:bodyPr/>
          <a:lstStyle/>
          <a:p>
            <a:r>
              <a:rPr lang="en-US" smtClean="0">
                <a:solidFill>
                  <a:srgbClr val="000000"/>
                </a:solidFill>
              </a:rPr>
              <a:t>Dec 20 , 2018 MMS </a:t>
            </a:r>
            <a:endParaRPr>
              <a:solidFill>
                <a:srgbClr val="000000"/>
              </a:solidFill>
            </a:endParaRPr>
          </a:p>
        </p:txBody>
      </p:sp>
      <p:sp>
        <p:nvSpPr>
          <p:cNvPr id="14" name="Content Placeholder 2"/>
          <p:cNvSpPr>
            <a:spLocks noGrp="1"/>
          </p:cNvSpPr>
          <p:nvPr>
            <p:ph sz="half" idx="18" hasCustomPrompt="1"/>
          </p:nvPr>
        </p:nvSpPr>
        <p:spPr>
          <a:xfrm>
            <a:off x="685800" y="2057400"/>
            <a:ext cx="379476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
        <p:nvSpPr>
          <p:cNvPr id="15" name="Content Placeholder 2"/>
          <p:cNvSpPr>
            <a:spLocks noGrp="1"/>
          </p:cNvSpPr>
          <p:nvPr>
            <p:ph sz="half" idx="19" hasCustomPrompt="1"/>
          </p:nvPr>
        </p:nvSpPr>
        <p:spPr>
          <a:xfrm>
            <a:off x="4663440" y="2057400"/>
            <a:ext cx="379476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Tree>
    <p:extLst>
      <p:ext uri="{BB962C8B-B14F-4D97-AF65-F5344CB8AC3E}">
        <p14:creationId xmlns:p14="http://schemas.microsoft.com/office/powerpoint/2010/main" xmlns="" val="1238694770"/>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Title and 3 Pictures">
    <p:spTree>
      <p:nvGrpSpPr>
        <p:cNvPr id="1" name=""/>
        <p:cNvGrpSpPr/>
        <p:nvPr/>
      </p:nvGrpSpPr>
      <p:grpSpPr>
        <a:xfrm>
          <a:off x="0" y="0"/>
          <a:ext cx="0" cy="0"/>
          <a:chOff x="0" y="0"/>
          <a:chExt cx="0" cy="0"/>
        </a:xfrm>
      </p:grpSpPr>
      <p:sp>
        <p:nvSpPr>
          <p:cNvPr id="16" name="Text Placeholder 7"/>
          <p:cNvSpPr>
            <a:spLocks noGrp="1"/>
          </p:cNvSpPr>
          <p:nvPr>
            <p:ph type="body" sz="quarter" idx="13" hasCustomPrompt="1"/>
          </p:nvPr>
        </p:nvSpPr>
        <p:spPr>
          <a:xfrm>
            <a:off x="685800" y="5623561"/>
            <a:ext cx="246888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17" name="Text Placeholder 7"/>
          <p:cNvSpPr>
            <a:spLocks noGrp="1"/>
          </p:cNvSpPr>
          <p:nvPr>
            <p:ph type="body" sz="quarter" idx="18" hasCustomPrompt="1"/>
          </p:nvPr>
        </p:nvSpPr>
        <p:spPr>
          <a:xfrm>
            <a:off x="3337560" y="5623561"/>
            <a:ext cx="246888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18" name="Text Placeholder 7"/>
          <p:cNvSpPr>
            <a:spLocks noGrp="1"/>
          </p:cNvSpPr>
          <p:nvPr>
            <p:ph type="body" sz="quarter" idx="19" hasCustomPrompt="1"/>
          </p:nvPr>
        </p:nvSpPr>
        <p:spPr>
          <a:xfrm>
            <a:off x="5989320" y="5623561"/>
            <a:ext cx="246888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4" name="Title 3"/>
          <p:cNvSpPr>
            <a:spLocks noGrp="1"/>
          </p:cNvSpPr>
          <p:nvPr>
            <p:ph type="title"/>
          </p:nvPr>
        </p:nvSpPr>
        <p:spPr/>
        <p:txBody>
          <a:bodyPr/>
          <a:lstStyle/>
          <a:p>
            <a:r>
              <a:rPr lang="en-US" smtClean="0"/>
              <a:t>Click to edit Master title style</a:t>
            </a:r>
            <a:endParaRPr lang="en-US" dirty="0"/>
          </a:p>
        </p:txBody>
      </p:sp>
      <p:sp>
        <p:nvSpPr>
          <p:cNvPr id="12" name="Text Placeholder 7"/>
          <p:cNvSpPr>
            <a:spLocks noGrp="1"/>
          </p:cNvSpPr>
          <p:nvPr>
            <p:ph type="body" sz="quarter" idx="12" hasCustomPrompt="1"/>
          </p:nvPr>
        </p:nvSpPr>
        <p:spPr>
          <a:xfrm>
            <a:off x="685800" y="1508761"/>
            <a:ext cx="7772400" cy="453839"/>
          </a:xfrm>
        </p:spPr>
        <p:txBody>
          <a:bodyPr anchor="t" anchorCtr="0">
            <a:normAutofit/>
          </a:bodyPr>
          <a:lstStyle>
            <a:lvl1pPr marL="0" indent="0">
              <a:spcBef>
                <a:spcPts val="0"/>
              </a:spcBef>
              <a:buFont typeface="Arial"/>
              <a:buNone/>
              <a:defRPr sz="2400" b="0" baseline="0">
                <a:solidFill>
                  <a:srgbClr val="000000"/>
                </a:solidFill>
              </a:defRPr>
            </a:lvl1pPr>
            <a:lvl2pPr marL="0" indent="0">
              <a:spcBef>
                <a:spcPts val="0"/>
              </a:spcBef>
              <a:buFont typeface="Arial"/>
              <a:buNone/>
              <a:defRPr sz="2400" b="0">
                <a:solidFill>
                  <a:srgbClr val="000000"/>
                </a:solidFill>
              </a:defRPr>
            </a:lvl2pPr>
            <a:lvl3pPr marL="0" indent="0">
              <a:spcBef>
                <a:spcPts val="0"/>
              </a:spcBef>
              <a:buFont typeface="Arial"/>
              <a:buNone/>
              <a:defRPr sz="2400" b="0">
                <a:solidFill>
                  <a:srgbClr val="000000"/>
                </a:solidFill>
              </a:defRPr>
            </a:lvl3pPr>
            <a:lvl4pPr marL="0" indent="0">
              <a:spcBef>
                <a:spcPts val="0"/>
              </a:spcBef>
              <a:buFont typeface="Arial"/>
              <a:buNone/>
              <a:defRPr sz="2400" b="0">
                <a:solidFill>
                  <a:srgbClr val="000000"/>
                </a:solidFill>
              </a:defRPr>
            </a:lvl4pPr>
            <a:lvl5pPr marL="0" indent="0">
              <a:spcBef>
                <a:spcPts val="0"/>
              </a:spcBef>
              <a:buFont typeface="Arial"/>
              <a:buNone/>
              <a:defRPr sz="2400" b="0">
                <a:solidFill>
                  <a:srgbClr val="000000"/>
                </a:solidFill>
              </a:defRPr>
            </a:lvl5pPr>
          </a:lstStyle>
          <a:p>
            <a:pPr lvl="0"/>
            <a:r>
              <a:rPr lang="en-US" dirty="0" smtClean="0"/>
              <a:t>Optional picture title</a:t>
            </a:r>
          </a:p>
        </p:txBody>
      </p:sp>
      <p:sp>
        <p:nvSpPr>
          <p:cNvPr id="2" name="Footer Placeholder 1"/>
          <p:cNvSpPr>
            <a:spLocks noGrp="1"/>
          </p:cNvSpPr>
          <p:nvPr>
            <p:ph type="ftr" sz="quarter" idx="20"/>
          </p:nvPr>
        </p:nvSpPr>
        <p:spPr/>
        <p:txBody>
          <a:bodyPr/>
          <a:lstStyle/>
          <a:p>
            <a:r>
              <a:rPr lang="en-US" smtClean="0">
                <a:solidFill>
                  <a:srgbClr val="000000"/>
                </a:solidFill>
              </a:rPr>
              <a:t>Dec 20 , 2018 MMS </a:t>
            </a:r>
            <a:endParaRPr>
              <a:solidFill>
                <a:srgbClr val="000000"/>
              </a:solidFill>
            </a:endParaRPr>
          </a:p>
        </p:txBody>
      </p:sp>
      <p:sp>
        <p:nvSpPr>
          <p:cNvPr id="19" name="Content Placeholder 2"/>
          <p:cNvSpPr>
            <a:spLocks noGrp="1"/>
          </p:cNvSpPr>
          <p:nvPr>
            <p:ph sz="half" idx="22" hasCustomPrompt="1"/>
          </p:nvPr>
        </p:nvSpPr>
        <p:spPr>
          <a:xfrm>
            <a:off x="685800" y="2057400"/>
            <a:ext cx="246888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
        <p:nvSpPr>
          <p:cNvPr id="20" name="Content Placeholder 2"/>
          <p:cNvSpPr>
            <a:spLocks noGrp="1"/>
          </p:cNvSpPr>
          <p:nvPr>
            <p:ph sz="half" idx="23" hasCustomPrompt="1"/>
          </p:nvPr>
        </p:nvSpPr>
        <p:spPr>
          <a:xfrm>
            <a:off x="3337560" y="2057400"/>
            <a:ext cx="246888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
        <p:nvSpPr>
          <p:cNvPr id="21" name="Content Placeholder 2"/>
          <p:cNvSpPr>
            <a:spLocks noGrp="1"/>
          </p:cNvSpPr>
          <p:nvPr>
            <p:ph sz="half" idx="24" hasCustomPrompt="1"/>
          </p:nvPr>
        </p:nvSpPr>
        <p:spPr>
          <a:xfrm>
            <a:off x="5989320" y="2057400"/>
            <a:ext cx="246888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Tree>
    <p:extLst>
      <p:ext uri="{BB962C8B-B14F-4D97-AF65-F5344CB8AC3E}">
        <p14:creationId xmlns:p14="http://schemas.microsoft.com/office/powerpoint/2010/main" xmlns="" val="22932940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Text and 1 Picture">
    <p:spTree>
      <p:nvGrpSpPr>
        <p:cNvPr id="1" name=""/>
        <p:cNvGrpSpPr/>
        <p:nvPr/>
      </p:nvGrpSpPr>
      <p:grpSpPr>
        <a:xfrm>
          <a:off x="0" y="0"/>
          <a:ext cx="0" cy="0"/>
          <a:chOff x="0" y="0"/>
          <a:chExt cx="0" cy="0"/>
        </a:xfrm>
      </p:grpSpPr>
      <p:sp>
        <p:nvSpPr>
          <p:cNvPr id="7" name="Text Placeholder 7"/>
          <p:cNvSpPr>
            <a:spLocks noGrp="1"/>
          </p:cNvSpPr>
          <p:nvPr>
            <p:ph type="body" sz="quarter" idx="13" hasCustomPrompt="1"/>
          </p:nvPr>
        </p:nvSpPr>
        <p:spPr>
          <a:xfrm>
            <a:off x="4663440" y="5623561"/>
            <a:ext cx="379476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8" name="Content Placeholder 2"/>
          <p:cNvSpPr>
            <a:spLocks noGrp="1"/>
          </p:cNvSpPr>
          <p:nvPr>
            <p:ph sz="half" idx="1"/>
          </p:nvPr>
        </p:nvSpPr>
        <p:spPr>
          <a:xfrm>
            <a:off x="685800" y="1508761"/>
            <a:ext cx="3794760" cy="4525328"/>
          </a:xfrm>
        </p:spPr>
        <p:txBody>
          <a:bodyPr>
            <a:normAutofit/>
          </a:bodyPr>
          <a:lstStyle>
            <a:lvl1pPr>
              <a:defRPr sz="24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85800" y="457200"/>
            <a:ext cx="7772400" cy="960120"/>
          </a:xfrm>
        </p:spPr>
        <p:txBody>
          <a:bodyPr/>
          <a:lstStyle/>
          <a:p>
            <a:r>
              <a:rPr lang="en-US" smtClean="0"/>
              <a:t>Click to edit Master title style</a:t>
            </a:r>
            <a:endParaRPr lang="en-US" dirty="0"/>
          </a:p>
        </p:txBody>
      </p:sp>
      <p:sp>
        <p:nvSpPr>
          <p:cNvPr id="3" name="Footer Placeholder 2"/>
          <p:cNvSpPr>
            <a:spLocks noGrp="1"/>
          </p:cNvSpPr>
          <p:nvPr>
            <p:ph type="ftr" sz="quarter" idx="15"/>
          </p:nvPr>
        </p:nvSpPr>
        <p:spPr/>
        <p:txBody>
          <a:bodyPr/>
          <a:lstStyle/>
          <a:p>
            <a:r>
              <a:rPr lang="en-US" smtClean="0">
                <a:solidFill>
                  <a:srgbClr val="000000"/>
                </a:solidFill>
              </a:rPr>
              <a:t>Dec 20 , 2018 MMS </a:t>
            </a:r>
            <a:endParaRPr>
              <a:solidFill>
                <a:srgbClr val="000000"/>
              </a:solidFill>
            </a:endParaRPr>
          </a:p>
        </p:txBody>
      </p:sp>
      <p:sp>
        <p:nvSpPr>
          <p:cNvPr id="11" name="Content Placeholder 2"/>
          <p:cNvSpPr>
            <a:spLocks noGrp="1"/>
          </p:cNvSpPr>
          <p:nvPr>
            <p:ph sz="half" idx="17" hasCustomPrompt="1"/>
          </p:nvPr>
        </p:nvSpPr>
        <p:spPr>
          <a:xfrm>
            <a:off x="4663440" y="1508761"/>
            <a:ext cx="3794760" cy="4023359"/>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Tree>
    <p:extLst>
      <p:ext uri="{BB962C8B-B14F-4D97-AF65-F5344CB8AC3E}">
        <p14:creationId xmlns:p14="http://schemas.microsoft.com/office/powerpoint/2010/main" xmlns="" val="309747905"/>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12" name="Title 1"/>
          <p:cNvSpPr>
            <a:spLocks noGrp="1"/>
          </p:cNvSpPr>
          <p:nvPr>
            <p:ph type="ctrTitle"/>
          </p:nvPr>
        </p:nvSpPr>
        <p:spPr>
          <a:xfrm>
            <a:off x="1965960" y="4389120"/>
            <a:ext cx="6490654" cy="960120"/>
          </a:xfrm>
        </p:spPr>
        <p:txBody>
          <a:bodyPr anchor="b" anchorCtr="0">
            <a:noAutofit/>
          </a:bodyPr>
          <a:lstStyle/>
          <a:p>
            <a:r>
              <a:rPr lang="en-US" smtClean="0"/>
              <a:t>Click to edit Master title style</a:t>
            </a:r>
            <a:endParaRPr lang="en-US" dirty="0"/>
          </a:p>
        </p:txBody>
      </p:sp>
      <p:sp>
        <p:nvSpPr>
          <p:cNvPr id="13" name="Subtitle 2"/>
          <p:cNvSpPr>
            <a:spLocks noGrp="1"/>
          </p:cNvSpPr>
          <p:nvPr>
            <p:ph type="subTitle" idx="1"/>
          </p:nvPr>
        </p:nvSpPr>
        <p:spPr>
          <a:xfrm>
            <a:off x="1965960" y="5440680"/>
            <a:ext cx="4343400" cy="1097280"/>
          </a:xfrm>
        </p:spPr>
        <p:txBody>
          <a:bodyPr>
            <a:noAutofit/>
          </a:bodyPr>
          <a:lstStyle>
            <a:lvl1pPr marL="0" indent="0" algn="l">
              <a:lnSpc>
                <a:spcPct val="100000"/>
              </a:lnSpc>
              <a:spcBef>
                <a:spcPts val="0"/>
              </a:spcBef>
              <a:buNone/>
              <a:defRPr sz="16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grpSp>
        <p:nvGrpSpPr>
          <p:cNvPr id="3" name="Group 2"/>
          <p:cNvGrpSpPr/>
          <p:nvPr userDrawn="1"/>
        </p:nvGrpSpPr>
        <p:grpSpPr>
          <a:xfrm>
            <a:off x="1508857" y="-137160"/>
            <a:ext cx="6949343" cy="7132320"/>
            <a:chOff x="1508857" y="-137160"/>
            <a:chExt cx="6949343" cy="7132320"/>
          </a:xfrm>
        </p:grpSpPr>
        <p:cxnSp>
          <p:nvCxnSpPr>
            <p:cNvPr id="25" name="Straight Connector 24"/>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
        <p:nvSpPr>
          <p:cNvPr id="15" name="Picture Placeholder 4"/>
          <p:cNvSpPr>
            <a:spLocks noGrp="1"/>
          </p:cNvSpPr>
          <p:nvPr>
            <p:ph type="pic" sz="quarter" idx="13" hasCustomPrompt="1"/>
          </p:nvPr>
        </p:nvSpPr>
        <p:spPr bwMode="hidden">
          <a:xfrm>
            <a:off x="685800" y="455613"/>
            <a:ext cx="7770813" cy="3794760"/>
          </a:xfrm>
          <a:solidFill>
            <a:srgbClr val="CCCCCC"/>
          </a:solidFill>
        </p:spPr>
        <p:txBody>
          <a:bodyPr anchor="ctr" anchorCtr="0">
            <a:normAutofit/>
          </a:bodyPr>
          <a:lstStyle>
            <a:lvl1pPr marL="0" indent="0" algn="ctr">
              <a:buNone/>
              <a:defRPr sz="1200" baseline="0"/>
            </a:lvl1pPr>
          </a:lstStyle>
          <a:p>
            <a:r>
              <a:rPr lang="en-US" dirty="0" smtClean="0"/>
              <a:t>Insert picture. Get approved pictures at http://www.novartisbrandlab.com/resources/library</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190112917"/>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preserve="1" userDrawn="1">
  <p:cSld name="Section Header - No Pictur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12" name="Title 1"/>
          <p:cNvSpPr>
            <a:spLocks noGrp="1"/>
          </p:cNvSpPr>
          <p:nvPr>
            <p:ph type="ctrTitle"/>
          </p:nvPr>
        </p:nvSpPr>
        <p:spPr>
          <a:xfrm>
            <a:off x="1965960" y="2331720"/>
            <a:ext cx="6490654" cy="2286000"/>
          </a:xfrm>
        </p:spPr>
        <p:txBody>
          <a:bodyPr anchor="b" anchorCtr="0">
            <a:noAutofit/>
          </a:bodyPr>
          <a:lstStyle/>
          <a:p>
            <a:r>
              <a:rPr lang="en-US" smtClean="0"/>
              <a:t>Click to edit Master title style</a:t>
            </a:r>
            <a:endParaRPr lang="en-US" dirty="0"/>
          </a:p>
        </p:txBody>
      </p:sp>
      <p:sp>
        <p:nvSpPr>
          <p:cNvPr id="13" name="Subtitle 2"/>
          <p:cNvSpPr>
            <a:spLocks noGrp="1"/>
          </p:cNvSpPr>
          <p:nvPr>
            <p:ph type="subTitle" idx="1"/>
          </p:nvPr>
        </p:nvSpPr>
        <p:spPr>
          <a:xfrm>
            <a:off x="1965960" y="4709161"/>
            <a:ext cx="6490654" cy="1324927"/>
          </a:xfrm>
        </p:spPr>
        <p:txBody>
          <a:bodyPr>
            <a:noAutofit/>
          </a:bodyPr>
          <a:lstStyle>
            <a:lvl1pPr marL="0" indent="0" algn="l">
              <a:lnSpc>
                <a:spcPct val="100000"/>
              </a:lnSpc>
              <a:spcBef>
                <a:spcPts val="0"/>
              </a:spcBef>
              <a:buNone/>
              <a:defRPr sz="16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grpSp>
        <p:nvGrpSpPr>
          <p:cNvPr id="3" name="Group 2"/>
          <p:cNvGrpSpPr/>
          <p:nvPr userDrawn="1"/>
        </p:nvGrpSpPr>
        <p:grpSpPr>
          <a:xfrm>
            <a:off x="1508857" y="-137160"/>
            <a:ext cx="6949343" cy="7132320"/>
            <a:chOff x="1508857" y="-137160"/>
            <a:chExt cx="6949343" cy="7132320"/>
          </a:xfrm>
        </p:grpSpPr>
        <p:cxnSp>
          <p:nvCxnSpPr>
            <p:cNvPr id="25" name="Straight Connector 24"/>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14" name="Picture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2570655316"/>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Dec 20 , 2018 MMS </a:t>
            </a:r>
            <a:endParaRPr/>
          </a:p>
        </p:txBody>
      </p:sp>
    </p:spTree>
    <p:extLst>
      <p:ext uri="{BB962C8B-B14F-4D97-AF65-F5344CB8AC3E}">
        <p14:creationId xmlns:p14="http://schemas.microsoft.com/office/powerpoint/2010/main" xmlns="" val="3562370373"/>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Dec 20 , 2018 MMS </a:t>
            </a:r>
            <a:endParaRPr/>
          </a:p>
        </p:txBody>
      </p:sp>
    </p:spTree>
    <p:extLst>
      <p:ext uri="{BB962C8B-B14F-4D97-AF65-F5344CB8AC3E}">
        <p14:creationId xmlns:p14="http://schemas.microsoft.com/office/powerpoint/2010/main" xmlns="" val="726267254"/>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7" name="Title 1"/>
          <p:cNvSpPr txBox="1">
            <a:spLocks/>
          </p:cNvSpPr>
          <p:nvPr userDrawn="1"/>
        </p:nvSpPr>
        <p:spPr>
          <a:xfrm>
            <a:off x="1965959" y="4389120"/>
            <a:ext cx="6492241" cy="96012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nSpc>
                <a:spcPct val="95000"/>
              </a:lnSpc>
            </a:pPr>
            <a:r>
              <a:rPr lang="en-US" dirty="0" smtClean="0">
                <a:solidFill>
                  <a:srgbClr val="000000"/>
                </a:solidFill>
              </a:rPr>
              <a:t>Thank you</a:t>
            </a:r>
            <a:endParaRPr lang="en-US" dirty="0">
              <a:solidFill>
                <a:srgbClr val="000000"/>
              </a:solidFill>
            </a:endParaRPr>
          </a:p>
        </p:txBody>
      </p:sp>
      <p:sp>
        <p:nvSpPr>
          <p:cNvPr id="10" name="Picture Placeholder 4"/>
          <p:cNvSpPr>
            <a:spLocks noGrp="1"/>
          </p:cNvSpPr>
          <p:nvPr>
            <p:ph type="pic" sz="quarter" idx="13" hasCustomPrompt="1"/>
          </p:nvPr>
        </p:nvSpPr>
        <p:spPr bwMode="hidden">
          <a:xfrm>
            <a:off x="685800" y="455613"/>
            <a:ext cx="7770813" cy="3794760"/>
          </a:xfrm>
          <a:solidFill>
            <a:srgbClr val="CCCCCC"/>
          </a:solidFill>
        </p:spPr>
        <p:txBody>
          <a:bodyPr anchor="ctr" anchorCtr="0">
            <a:normAutofit/>
          </a:bodyPr>
          <a:lstStyle>
            <a:lvl1pPr marL="0" indent="0" algn="ctr">
              <a:buNone/>
              <a:defRPr sz="1200" baseline="0"/>
            </a:lvl1pPr>
          </a:lstStyle>
          <a:p>
            <a:r>
              <a:rPr lang="en-US" dirty="0" smtClean="0"/>
              <a:t>Insert picture. Get approved pictures at http://www.novartisbrandlab.com/resources/library</a:t>
            </a:r>
          </a:p>
        </p:txBody>
      </p:sp>
      <p:grpSp>
        <p:nvGrpSpPr>
          <p:cNvPr id="13" name="Group 12"/>
          <p:cNvGrpSpPr/>
          <p:nvPr userDrawn="1"/>
        </p:nvGrpSpPr>
        <p:grpSpPr>
          <a:xfrm>
            <a:off x="1508857" y="-137160"/>
            <a:ext cx="6949343" cy="7132320"/>
            <a:chOff x="1508857" y="-137160"/>
            <a:chExt cx="6949343" cy="7132320"/>
          </a:xfrm>
        </p:grpSpPr>
        <p:cxnSp>
          <p:nvCxnSpPr>
            <p:cNvPr id="14" name="Straight Connector 13"/>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20" name="Picture 19"/>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2666525681"/>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preserve="1" userDrawn="1">
  <p:cSld name="End Slide - No Pictur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6" name="Title 1"/>
          <p:cNvSpPr txBox="1">
            <a:spLocks/>
          </p:cNvSpPr>
          <p:nvPr userDrawn="1"/>
        </p:nvSpPr>
        <p:spPr>
          <a:xfrm>
            <a:off x="1965959" y="2331720"/>
            <a:ext cx="6492241" cy="22860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nSpc>
                <a:spcPct val="95000"/>
              </a:lnSpc>
            </a:pPr>
            <a:r>
              <a:rPr lang="en-US" dirty="0" smtClean="0">
                <a:solidFill>
                  <a:srgbClr val="000000"/>
                </a:solidFill>
              </a:rPr>
              <a:t>Thank you</a:t>
            </a:r>
            <a:endParaRPr lang="en-US" dirty="0">
              <a:solidFill>
                <a:srgbClr val="000000"/>
              </a:solidFill>
            </a:endParaRPr>
          </a:p>
        </p:txBody>
      </p:sp>
      <p:grpSp>
        <p:nvGrpSpPr>
          <p:cNvPr id="18" name="Group 17"/>
          <p:cNvGrpSpPr/>
          <p:nvPr userDrawn="1"/>
        </p:nvGrpSpPr>
        <p:grpSpPr>
          <a:xfrm>
            <a:off x="1508857" y="-137160"/>
            <a:ext cx="6949343" cy="7132320"/>
            <a:chOff x="1508857" y="-137160"/>
            <a:chExt cx="6949343" cy="7132320"/>
          </a:xfrm>
        </p:grpSpPr>
        <p:cxnSp>
          <p:nvCxnSpPr>
            <p:cNvPr id="19" name="Straight Connector 18"/>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14" name="Picture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1796694624"/>
      </p:ext>
    </p:extLst>
  </p:cSld>
  <p:clrMapOvr>
    <a:masterClrMapping/>
  </p:clrMapOvr>
  <p:timing>
    <p:tnLst>
      <p:par>
        <p:cTn id="1" dur="indefinite" restart="never" nodeType="tmRoot"/>
      </p:par>
    </p:tnLst>
  </p:timing>
</p:sldLayout>
</file>

<file path=ppt/slideLayouts/slideLayout216.xml><?xml version="1.0" encoding="utf-8"?>
<p:sldLayout xmlns:a="http://schemas.openxmlformats.org/drawingml/2006/main" xmlns:r="http://schemas.openxmlformats.org/officeDocument/2006/relationships" xmlns:p="http://schemas.openxmlformats.org/presentationml/2006/main" userDrawn="1">
  <p:cSld name="7_Title_only">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extLst>
              <p:ext uri="{D42A27DB-BD31-4B8C-83A1-F6EECF244321}">
                <p14:modId xmlns:p14="http://schemas.microsoft.com/office/powerpoint/2010/main" xmlns="" val="1050546568"/>
              </p:ext>
            </p:extLst>
          </p:nvPr>
        </p:nvGraphicFramePr>
        <p:xfrm>
          <a:off x="1589" y="1589"/>
          <a:ext cx="1587" cy="1587"/>
        </p:xfrm>
        <a:graphic>
          <a:graphicData uri="http://schemas.openxmlformats.org/presentationml/2006/ole">
            <p:oleObj spid="_x0000_s51633" name="think-cell Folie" r:id="rId3" imgW="360" imgH="360" progId="">
              <p:embed/>
            </p:oleObj>
          </a:graphicData>
        </a:graphic>
      </p:graphicFrame>
      <p:sp>
        <p:nvSpPr>
          <p:cNvPr id="2" name="Title 1"/>
          <p:cNvSpPr>
            <a:spLocks noGrp="1"/>
          </p:cNvSpPr>
          <p:nvPr>
            <p:ph type="title" hasCustomPrompt="1"/>
          </p:nvPr>
        </p:nvSpPr>
        <p:spPr>
          <a:xfrm>
            <a:off x="468009" y="262800"/>
            <a:ext cx="8200409" cy="504000"/>
          </a:xfrm>
        </p:spPr>
        <p:txBody>
          <a:bodyPr anchor="t" anchorCtr="0"/>
          <a:lstStyle>
            <a:lvl1pPr>
              <a:defRPr sz="2500" b="0">
                <a:solidFill>
                  <a:schemeClr val="accent1"/>
                </a:solidFill>
              </a:defRPr>
            </a:lvl1pPr>
          </a:lstStyle>
          <a:p>
            <a:r>
              <a:rPr lang="en-US" dirty="0" smtClean="0"/>
              <a:t>Click to add title</a:t>
            </a:r>
            <a:endParaRPr lang="en-GB" dirty="0"/>
          </a:p>
        </p:txBody>
      </p:sp>
      <p:sp>
        <p:nvSpPr>
          <p:cNvPr id="19" name="Subtitle 2"/>
          <p:cNvSpPr>
            <a:spLocks noGrp="1"/>
          </p:cNvSpPr>
          <p:nvPr>
            <p:ph type="subTitle" idx="14" hasCustomPrompt="1"/>
          </p:nvPr>
        </p:nvSpPr>
        <p:spPr>
          <a:xfrm>
            <a:off x="484041" y="720003"/>
            <a:ext cx="8184368" cy="360040"/>
          </a:xfrm>
        </p:spPr>
        <p:txBody>
          <a:bodyPr/>
          <a:lstStyle>
            <a:lvl1pPr marL="0" indent="0" algn="l">
              <a:spcBef>
                <a:spcPts val="0"/>
              </a:spcBef>
              <a:buNone/>
              <a:defRPr sz="1800" b="0" i="1">
                <a:solidFill>
                  <a:schemeClr val="accent1"/>
                </a:solidFill>
              </a:defRPr>
            </a:lvl1pPr>
            <a:lvl2pPr marL="406771" indent="0" algn="ctr">
              <a:buNone/>
              <a:defRPr>
                <a:solidFill>
                  <a:schemeClr val="tx1">
                    <a:tint val="75000"/>
                  </a:schemeClr>
                </a:solidFill>
              </a:defRPr>
            </a:lvl2pPr>
            <a:lvl3pPr marL="813542" indent="0" algn="ctr">
              <a:buNone/>
              <a:defRPr>
                <a:solidFill>
                  <a:schemeClr val="tx1">
                    <a:tint val="75000"/>
                  </a:schemeClr>
                </a:solidFill>
              </a:defRPr>
            </a:lvl3pPr>
            <a:lvl4pPr marL="1220313" indent="0" algn="ctr">
              <a:buNone/>
              <a:defRPr>
                <a:solidFill>
                  <a:schemeClr val="tx1">
                    <a:tint val="75000"/>
                  </a:schemeClr>
                </a:solidFill>
              </a:defRPr>
            </a:lvl4pPr>
            <a:lvl5pPr marL="1627083" indent="0" algn="ctr">
              <a:buNone/>
              <a:defRPr>
                <a:solidFill>
                  <a:schemeClr val="tx1">
                    <a:tint val="75000"/>
                  </a:schemeClr>
                </a:solidFill>
              </a:defRPr>
            </a:lvl5pPr>
            <a:lvl6pPr marL="2033854" indent="0" algn="ctr">
              <a:buNone/>
              <a:defRPr>
                <a:solidFill>
                  <a:schemeClr val="tx1">
                    <a:tint val="75000"/>
                  </a:schemeClr>
                </a:solidFill>
              </a:defRPr>
            </a:lvl6pPr>
            <a:lvl7pPr marL="2440625" indent="0" algn="ctr">
              <a:buNone/>
              <a:defRPr>
                <a:solidFill>
                  <a:schemeClr val="tx1">
                    <a:tint val="75000"/>
                  </a:schemeClr>
                </a:solidFill>
              </a:defRPr>
            </a:lvl7pPr>
            <a:lvl8pPr marL="2847396" indent="0" algn="ctr">
              <a:buNone/>
              <a:defRPr>
                <a:solidFill>
                  <a:schemeClr val="tx1">
                    <a:tint val="75000"/>
                  </a:schemeClr>
                </a:solidFill>
              </a:defRPr>
            </a:lvl8pPr>
            <a:lvl9pPr marL="3254167" indent="0" algn="ctr">
              <a:buNone/>
              <a:defRPr>
                <a:solidFill>
                  <a:schemeClr val="tx1">
                    <a:tint val="75000"/>
                  </a:schemeClr>
                </a:solidFill>
              </a:defRPr>
            </a:lvl9pPr>
          </a:lstStyle>
          <a:p>
            <a:r>
              <a:rPr lang="en-US" dirty="0" smtClean="0"/>
              <a:t>Click to add title</a:t>
            </a:r>
            <a:endParaRPr lang="en-GB" dirty="0"/>
          </a:p>
        </p:txBody>
      </p:sp>
      <p:sp>
        <p:nvSpPr>
          <p:cNvPr id="11" name="Slide Number Placeholder 5"/>
          <p:cNvSpPr>
            <a:spLocks noGrp="1"/>
          </p:cNvSpPr>
          <p:nvPr>
            <p:ph type="sldNum" sz="quarter" idx="4"/>
          </p:nvPr>
        </p:nvSpPr>
        <p:spPr>
          <a:xfrm>
            <a:off x="488582" y="6388479"/>
            <a:ext cx="417353" cy="216000"/>
          </a:xfrm>
          <a:prstGeom prst="rect">
            <a:avLst/>
          </a:prstGeom>
        </p:spPr>
        <p:txBody>
          <a:bodyPr vert="horz" lIns="36000" tIns="36000" rIns="36000" bIns="36000" rtlCol="0" anchor="b" anchorCtr="0"/>
          <a:lstStyle>
            <a:lvl1pPr algn="r">
              <a:defRPr sz="1200">
                <a:solidFill>
                  <a:schemeClr val="bg1">
                    <a:lumMod val="50000"/>
                  </a:schemeClr>
                </a:solidFill>
              </a:defRPr>
            </a:lvl1pPr>
          </a:lstStyle>
          <a:p>
            <a:fld id="{E48BF389-BF1B-47D7-ACBF-5A81C5C161EF}" type="slidenum">
              <a:rPr lang="en-GB" smtClean="0">
                <a:solidFill>
                  <a:srgbClr val="FFFFFF">
                    <a:lumMod val="50000"/>
                  </a:srgbClr>
                </a:solidFill>
              </a:rPr>
              <a:pPr/>
              <a:t>‹#›</a:t>
            </a:fld>
            <a:endParaRPr lang="en-GB" dirty="0">
              <a:solidFill>
                <a:srgbClr val="FFFFFF">
                  <a:lumMod val="50000"/>
                </a:srgbClr>
              </a:solidFill>
            </a:endParaRPr>
          </a:p>
        </p:txBody>
      </p:sp>
      <p:pic>
        <p:nvPicPr>
          <p:cNvPr id="12" name="Picture 11"/>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7277139" y="6268093"/>
            <a:ext cx="1450800" cy="414012"/>
          </a:xfrm>
          <a:prstGeom prst="rect">
            <a:avLst/>
          </a:prstGeom>
        </p:spPr>
      </p:pic>
      <p:cxnSp>
        <p:nvCxnSpPr>
          <p:cNvPr id="13" name="Straight Connector 11"/>
          <p:cNvCxnSpPr/>
          <p:nvPr userDrawn="1"/>
        </p:nvCxnSpPr>
        <p:spPr>
          <a:xfrm>
            <a:off x="532409" y="1087340"/>
            <a:ext cx="8136000" cy="0"/>
          </a:xfrm>
          <a:prstGeom prst="line">
            <a:avLst/>
          </a:prstGeom>
          <a:ln w="63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0"/>
          <p:cNvCxnSpPr/>
          <p:nvPr userDrawn="1"/>
        </p:nvCxnSpPr>
        <p:spPr>
          <a:xfrm>
            <a:off x="532409" y="6165304"/>
            <a:ext cx="81360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Footer Placeholder 4"/>
          <p:cNvSpPr>
            <a:spLocks noGrp="1"/>
          </p:cNvSpPr>
          <p:nvPr>
            <p:ph type="ftr" sz="quarter" idx="3"/>
          </p:nvPr>
        </p:nvSpPr>
        <p:spPr>
          <a:xfrm>
            <a:off x="1029791" y="6244440"/>
            <a:ext cx="3960000" cy="360040"/>
          </a:xfrm>
          <a:prstGeom prst="rect">
            <a:avLst/>
          </a:prstGeom>
        </p:spPr>
        <p:txBody>
          <a:bodyPr vert="horz" lIns="36000" tIns="36000" rIns="36000" bIns="36000" rtlCol="0" anchor="b" anchorCtr="0"/>
          <a:lstStyle>
            <a:lvl1pPr algn="l">
              <a:defRPr sz="1000">
                <a:solidFill>
                  <a:schemeClr val="tx1">
                    <a:lumMod val="50000"/>
                    <a:lumOff val="50000"/>
                  </a:schemeClr>
                </a:solidFill>
              </a:defRPr>
            </a:lvl1pPr>
          </a:lstStyle>
          <a:p>
            <a:r>
              <a:rPr lang="en-US" smtClean="0">
                <a:solidFill>
                  <a:srgbClr val="000000">
                    <a:lumMod val="50000"/>
                    <a:lumOff val="50000"/>
                  </a:srgbClr>
                </a:solidFill>
              </a:rPr>
              <a:t>Dec 20 , 2018 MMS </a:t>
            </a:r>
            <a:endParaRPr lang="sv-SE">
              <a:solidFill>
                <a:srgbClr val="000000">
                  <a:lumMod val="50000"/>
                  <a:lumOff val="50000"/>
                </a:srgbClr>
              </a:solidFill>
            </a:endParaRPr>
          </a:p>
        </p:txBody>
      </p:sp>
    </p:spTree>
    <p:extLst>
      <p:ext uri="{BB962C8B-B14F-4D97-AF65-F5344CB8AC3E}">
        <p14:creationId xmlns:p14="http://schemas.microsoft.com/office/powerpoint/2010/main" xmlns="" val="306880584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23879" y="1346200"/>
            <a:ext cx="8334405" cy="4940320"/>
          </a:xfrm>
        </p:spPr>
        <p:txBody>
          <a:bodyPr>
            <a:noAutofit/>
          </a:bodyPr>
          <a:lstStyle>
            <a:lvl1pPr>
              <a:defRPr sz="2000">
                <a:solidFill>
                  <a:schemeClr val="accent6"/>
                </a:solidFill>
              </a:defRPr>
            </a:lvl1pPr>
            <a:lvl2pPr>
              <a:defRPr sz="2000">
                <a:solidFill>
                  <a:schemeClr val="accent6"/>
                </a:solidFill>
              </a:defRPr>
            </a:lvl2pPr>
            <a:lvl3pPr>
              <a:defRPr sz="2000">
                <a:solidFill>
                  <a:schemeClr val="accent6"/>
                </a:solidFill>
              </a:defRPr>
            </a:lvl3pPr>
            <a:lvl4pPr>
              <a:defRPr sz="2000">
                <a:solidFill>
                  <a:schemeClr val="accent6"/>
                </a:solidFill>
              </a:defRPr>
            </a:lvl4pPr>
            <a:lvl5pPr>
              <a:defRPr sz="2000">
                <a:solidFill>
                  <a:schemeClr val="accent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6" name="Footer Placeholder 4"/>
          <p:cNvSpPr>
            <a:spLocks noGrp="1"/>
          </p:cNvSpPr>
          <p:nvPr>
            <p:ph type="ftr" sz="quarter" idx="3"/>
          </p:nvPr>
        </p:nvSpPr>
        <p:spPr>
          <a:xfrm>
            <a:off x="687248" y="6403152"/>
            <a:ext cx="6477000" cy="250825"/>
          </a:xfrm>
          <a:prstGeom prst="rect">
            <a:avLst/>
          </a:prstGeom>
        </p:spPr>
        <p:txBody>
          <a:bodyPr/>
          <a:lstStyle>
            <a:lvl1pPr>
              <a:defRPr sz="675">
                <a:solidFill>
                  <a:srgbClr val="7F7F7F"/>
                </a:solidFill>
              </a:defRPr>
            </a:lvl1pPr>
          </a:lstStyle>
          <a:p>
            <a:r>
              <a:rPr lang="en-US" smtClean="0"/>
              <a:t>Dec 20 , 2018 MMS </a:t>
            </a:r>
            <a:endParaRPr dirty="0"/>
          </a:p>
        </p:txBody>
      </p:sp>
      <p:sp>
        <p:nvSpPr>
          <p:cNvPr id="7" name="Slide Number Placeholder 5"/>
          <p:cNvSpPr>
            <a:spLocks noGrp="1"/>
          </p:cNvSpPr>
          <p:nvPr>
            <p:ph type="sldNum" sz="quarter" idx="4"/>
          </p:nvPr>
        </p:nvSpPr>
        <p:spPr>
          <a:xfrm>
            <a:off x="538117" y="6403152"/>
            <a:ext cx="400035" cy="247031"/>
          </a:xfrm>
          <a:prstGeom prst="rect">
            <a:avLst/>
          </a:prstGeom>
        </p:spPr>
        <p:txBody>
          <a:bodyPr/>
          <a:lstStyle>
            <a:lvl1pPr>
              <a:defRPr sz="675">
                <a:solidFill>
                  <a:srgbClr val="7F7F7F"/>
                </a:solidFill>
              </a:defRPr>
            </a:lvl1pPr>
          </a:lstStyle>
          <a:p>
            <a:fld id="{E66AA3EA-0569-43EF-BBA3-83FDB109D582}" type="slidenum">
              <a:rPr lang="en-US" smtClean="0"/>
              <a:pPr/>
              <a:t>‹#›</a:t>
            </a:fld>
            <a:endParaRPr lang="en-US" dirty="0" smtClean="0"/>
          </a:p>
        </p:txBody>
      </p:sp>
      <p:sp>
        <p:nvSpPr>
          <p:cNvPr id="10" name="Title 1"/>
          <p:cNvSpPr>
            <a:spLocks noGrp="1"/>
          </p:cNvSpPr>
          <p:nvPr>
            <p:ph type="title" hasCustomPrompt="1"/>
          </p:nvPr>
        </p:nvSpPr>
        <p:spPr>
          <a:xfrm>
            <a:off x="523879" y="267468"/>
            <a:ext cx="6238898" cy="450396"/>
          </a:xfrm>
          <a:prstGeom prst="rect">
            <a:avLst/>
          </a:prstGeom>
        </p:spPr>
        <p:txBody>
          <a:bodyPr tIns="126000" anchor="t" anchorCtr="0"/>
          <a:lstStyle>
            <a:lvl1pPr>
              <a:lnSpc>
                <a:spcPct val="75000"/>
              </a:lnSpc>
              <a:defRPr sz="2400">
                <a:solidFill>
                  <a:schemeClr val="accent4"/>
                </a:solidFill>
              </a:defRPr>
            </a:lvl1pPr>
          </a:lstStyle>
          <a:p>
            <a:r>
              <a:rPr lang="en-US" noProof="0" dirty="0" smtClean="0"/>
              <a:t>Title</a:t>
            </a:r>
            <a:endParaRPr lang="en-US" noProof="0" dirty="0"/>
          </a:p>
        </p:txBody>
      </p:sp>
      <p:sp>
        <p:nvSpPr>
          <p:cNvPr id="11" name="Textplatzhalter 9" descr="Subtitle"/>
          <p:cNvSpPr>
            <a:spLocks noGrp="1"/>
          </p:cNvSpPr>
          <p:nvPr>
            <p:ph type="body" sz="quarter" idx="10" hasCustomPrompt="1"/>
          </p:nvPr>
        </p:nvSpPr>
        <p:spPr>
          <a:xfrm>
            <a:off x="523879" y="702698"/>
            <a:ext cx="6233544" cy="367571"/>
          </a:xfrm>
        </p:spPr>
        <p:txBody>
          <a:bodyPr anchor="b" anchorCtr="0">
            <a:noAutofit/>
          </a:bodyPr>
          <a:lstStyle>
            <a:lvl1pPr marL="0" indent="0">
              <a:lnSpc>
                <a:spcPct val="95000"/>
              </a:lnSpc>
              <a:buNone/>
              <a:defRPr sz="2000" b="0" i="1">
                <a:solidFill>
                  <a:schemeClr val="tx1"/>
                </a:solidFill>
              </a:defRPr>
            </a:lvl1pPr>
          </a:lstStyle>
          <a:p>
            <a:pPr lvl="0"/>
            <a:r>
              <a:rPr lang="en-US" noProof="0" dirty="0" smtClean="0"/>
              <a:t>Subtitle</a:t>
            </a:r>
          </a:p>
        </p:txBody>
      </p:sp>
    </p:spTree>
    <p:extLst>
      <p:ext uri="{BB962C8B-B14F-4D97-AF65-F5344CB8AC3E}">
        <p14:creationId xmlns:p14="http://schemas.microsoft.com/office/powerpoint/2010/main" xmlns="" val="350454957"/>
      </p:ext>
    </p:extLst>
  </p:cSld>
  <p:clrMapOvr>
    <a:masterClrMapping/>
  </p:clrMapOvr>
  <p:transition/>
  <p:timing>
    <p:tnLst>
      <p:par>
        <p:cTn id="1" dur="indefinite" restart="never" nodeType="tmRoot"/>
      </p:par>
    </p:tnLst>
  </p:timing>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18" name="Picture Placeholder 4"/>
          <p:cNvSpPr>
            <a:spLocks noGrp="1"/>
          </p:cNvSpPr>
          <p:nvPr>
            <p:ph type="pic" sz="quarter" idx="13" hasCustomPrompt="1"/>
          </p:nvPr>
        </p:nvSpPr>
        <p:spPr bwMode="auto">
          <a:xfrm>
            <a:off x="685800" y="457200"/>
            <a:ext cx="7770813" cy="3794760"/>
          </a:xfrm>
          <a:solidFill>
            <a:srgbClr val="CCCCCC"/>
          </a:solidFill>
        </p:spPr>
        <p:txBody>
          <a:bodyPr anchor="ctr" anchorCtr="0">
            <a:normAutofit/>
          </a:bodyPr>
          <a:lstStyle>
            <a:lvl1pPr marL="0" marR="0" indent="0" algn="ctr" defTabSz="914400" rtl="0" eaLnBrk="1" fontAlgn="auto" latinLnBrk="0" hangingPunct="1">
              <a:lnSpc>
                <a:spcPct val="100000"/>
              </a:lnSpc>
              <a:spcBef>
                <a:spcPts val="1200"/>
              </a:spcBef>
              <a:spcAft>
                <a:spcPts val="0"/>
              </a:spcAft>
              <a:buClrTx/>
              <a:buSzPct val="125000"/>
              <a:buFont typeface="Arial" pitchFamily="34" charset="0"/>
              <a:buNone/>
              <a:tabLst>
                <a:tab pos="3998913" algn="r"/>
                <a:tab pos="8229600" algn="r"/>
              </a:tabLst>
              <a:defRPr sz="1200"/>
            </a:lvl1pPr>
          </a:lstStyle>
          <a:p>
            <a:r>
              <a:rPr lang="en-US" dirty="0" smtClean="0"/>
              <a:t>Insert picture. Get approved pictures at http://www.novartisbrandlab.com/resources/library</a:t>
            </a:r>
          </a:p>
        </p:txBody>
      </p:sp>
      <p:sp>
        <p:nvSpPr>
          <p:cNvPr id="2" name="Title 1"/>
          <p:cNvSpPr>
            <a:spLocks noGrp="1"/>
          </p:cNvSpPr>
          <p:nvPr>
            <p:ph type="ctrTitle"/>
          </p:nvPr>
        </p:nvSpPr>
        <p:spPr bwMode="auto">
          <a:xfrm>
            <a:off x="1965960" y="4389120"/>
            <a:ext cx="6490654" cy="960120"/>
          </a:xfrm>
        </p:spPr>
        <p:txBody>
          <a:bodyPr anchor="b" anchorCtr="0">
            <a:noAutofit/>
          </a:bodyPr>
          <a:lstStyle/>
          <a:p>
            <a:r>
              <a:rPr lang="en-US" smtClean="0"/>
              <a:t>Click to edit Master title style</a:t>
            </a:r>
            <a:endParaRPr lang="en-US" dirty="0"/>
          </a:p>
        </p:txBody>
      </p:sp>
      <p:sp>
        <p:nvSpPr>
          <p:cNvPr id="3" name="Subtitle 2"/>
          <p:cNvSpPr>
            <a:spLocks noGrp="1"/>
          </p:cNvSpPr>
          <p:nvPr>
            <p:ph type="subTitle" idx="1"/>
          </p:nvPr>
        </p:nvSpPr>
        <p:spPr bwMode="auto">
          <a:xfrm>
            <a:off x="1965958" y="5440680"/>
            <a:ext cx="4343400" cy="1097280"/>
          </a:xfrm>
        </p:spPr>
        <p:txBody>
          <a:bodyPr>
            <a:noAutofit/>
          </a:bodyPr>
          <a:lstStyle>
            <a:lvl1pPr marL="0" indent="0" algn="l">
              <a:lnSpc>
                <a:spcPct val="100000"/>
              </a:lnSpc>
              <a:spcBef>
                <a:spcPts val="0"/>
              </a:spcBef>
              <a:buNone/>
              <a:defRPr sz="16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4" name="Text Placeholder 7"/>
          <p:cNvSpPr>
            <a:spLocks noGrp="1"/>
          </p:cNvSpPr>
          <p:nvPr>
            <p:ph type="body" sz="quarter" idx="12" hasCustomPrompt="1"/>
          </p:nvPr>
        </p:nvSpPr>
        <p:spPr bwMode="gray">
          <a:xfrm>
            <a:off x="0" y="914400"/>
            <a:ext cx="1965960" cy="777240"/>
          </a:xfrm>
          <a:solidFill>
            <a:schemeClr val="accent1"/>
          </a:solidFill>
        </p:spPr>
        <p:txBody>
          <a:bodyPr lIns="274320" tIns="91440" rIns="91440" bIns="91440" anchor="ctr" anchorCtr="0">
            <a:normAutofit/>
          </a:bodyPr>
          <a:lstStyle>
            <a:lvl1pPr marL="0" indent="0">
              <a:spcBef>
                <a:spcPts val="0"/>
              </a:spcBef>
              <a:buFont typeface="Arial"/>
              <a:buNone/>
              <a:defRPr sz="1000" b="1" baseline="0">
                <a:solidFill>
                  <a:schemeClr val="bg1"/>
                </a:solidFill>
              </a:defRPr>
            </a:lvl1pPr>
            <a:lvl2pPr marL="0" indent="0">
              <a:spcBef>
                <a:spcPts val="0"/>
              </a:spcBef>
              <a:buFont typeface="Arial"/>
              <a:buNone/>
              <a:defRPr sz="1000" b="1">
                <a:solidFill>
                  <a:schemeClr val="bg1"/>
                </a:solidFill>
              </a:defRPr>
            </a:lvl2pPr>
            <a:lvl3pPr marL="0" indent="0">
              <a:spcBef>
                <a:spcPts val="0"/>
              </a:spcBef>
              <a:buFont typeface="Arial"/>
              <a:buNone/>
              <a:defRPr sz="1000" b="1">
                <a:solidFill>
                  <a:schemeClr val="bg1"/>
                </a:solidFill>
              </a:defRPr>
            </a:lvl3pPr>
            <a:lvl4pPr marL="0" indent="0">
              <a:spcBef>
                <a:spcPts val="0"/>
              </a:spcBef>
              <a:buFont typeface="Arial"/>
              <a:buNone/>
              <a:defRPr sz="1000" b="1">
                <a:solidFill>
                  <a:schemeClr val="bg1"/>
                </a:solidFill>
              </a:defRPr>
            </a:lvl4pPr>
            <a:lvl5pPr marL="0" indent="0">
              <a:spcBef>
                <a:spcPts val="0"/>
              </a:spcBef>
              <a:buFont typeface="Arial"/>
              <a:buNone/>
              <a:defRPr sz="1000" b="1">
                <a:solidFill>
                  <a:schemeClr val="bg1"/>
                </a:solidFill>
              </a:defRPr>
            </a:lvl5pPr>
          </a:lstStyle>
          <a:p>
            <a:pPr lvl="0"/>
            <a:r>
              <a:rPr lang="en-US" dirty="0" smtClean="0"/>
              <a:t>Business or Operating Unit/Franchise or Department</a:t>
            </a:r>
          </a:p>
        </p:txBody>
      </p:sp>
      <p:grpSp>
        <p:nvGrpSpPr>
          <p:cNvPr id="4" name="Group 3"/>
          <p:cNvGrpSpPr/>
          <p:nvPr userDrawn="1"/>
        </p:nvGrpSpPr>
        <p:grpSpPr>
          <a:xfrm>
            <a:off x="-137160" y="-137160"/>
            <a:ext cx="9418320" cy="7132320"/>
            <a:chOff x="-137160" y="-137160"/>
            <a:chExt cx="9418320" cy="7132320"/>
          </a:xfrm>
        </p:grpSpPr>
        <p:cxnSp>
          <p:nvCxnSpPr>
            <p:cNvPr id="8" name="Straight Connector 7"/>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918972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13716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918972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13716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22" name="Picture 21"/>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2471125871"/>
      </p:ext>
    </p:extLst>
  </p:cSld>
  <p:clrMapOvr>
    <a:masterClrMapping/>
  </p:clrMapOvr>
  <p:timing>
    <p:tnLst>
      <p:par>
        <p:cTn id="1" dur="indefinite" restart="never" nodeType="tmRoot"/>
      </p:par>
    </p:tnLst>
  </p:timing>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preserve="1" userDrawn="1">
  <p:cSld name="Title Slide - No Picture">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2" name="Title 1"/>
          <p:cNvSpPr>
            <a:spLocks noGrp="1"/>
          </p:cNvSpPr>
          <p:nvPr>
            <p:ph type="ctrTitle"/>
          </p:nvPr>
        </p:nvSpPr>
        <p:spPr bwMode="auto">
          <a:xfrm>
            <a:off x="1965960" y="2331720"/>
            <a:ext cx="6490654" cy="2286000"/>
          </a:xfrm>
        </p:spPr>
        <p:txBody>
          <a:bodyPr anchor="b" anchorCtr="0">
            <a:noAutofit/>
          </a:bodyPr>
          <a:lstStyle/>
          <a:p>
            <a:r>
              <a:rPr lang="en-US" smtClean="0"/>
              <a:t>Click to edit Master title style</a:t>
            </a:r>
            <a:endParaRPr lang="en-US" dirty="0"/>
          </a:p>
        </p:txBody>
      </p:sp>
      <p:sp>
        <p:nvSpPr>
          <p:cNvPr id="3" name="Subtitle 2"/>
          <p:cNvSpPr>
            <a:spLocks noGrp="1"/>
          </p:cNvSpPr>
          <p:nvPr>
            <p:ph type="subTitle" idx="1"/>
          </p:nvPr>
        </p:nvSpPr>
        <p:spPr bwMode="auto">
          <a:xfrm>
            <a:off x="1965960" y="4709161"/>
            <a:ext cx="6490654" cy="1324927"/>
          </a:xfrm>
        </p:spPr>
        <p:txBody>
          <a:bodyPr>
            <a:noAutofit/>
          </a:bodyPr>
          <a:lstStyle>
            <a:lvl1pPr marL="0" indent="0" algn="l">
              <a:lnSpc>
                <a:spcPct val="100000"/>
              </a:lnSpc>
              <a:spcBef>
                <a:spcPts val="0"/>
              </a:spcBef>
              <a:buNone/>
              <a:defRPr sz="16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4" name="Text Placeholder 7"/>
          <p:cNvSpPr>
            <a:spLocks noGrp="1"/>
          </p:cNvSpPr>
          <p:nvPr>
            <p:ph type="body" sz="quarter" idx="12" hasCustomPrompt="1"/>
          </p:nvPr>
        </p:nvSpPr>
        <p:spPr bwMode="gray">
          <a:xfrm>
            <a:off x="0" y="914400"/>
            <a:ext cx="1965960" cy="777240"/>
          </a:xfrm>
          <a:solidFill>
            <a:schemeClr val="accent1"/>
          </a:solidFill>
        </p:spPr>
        <p:txBody>
          <a:bodyPr lIns="274320" tIns="91440" rIns="91440" bIns="91440" anchor="ctr" anchorCtr="0">
            <a:normAutofit/>
          </a:bodyPr>
          <a:lstStyle>
            <a:lvl1pPr marL="0" indent="0">
              <a:spcBef>
                <a:spcPts val="0"/>
              </a:spcBef>
              <a:buFont typeface="Arial"/>
              <a:buNone/>
              <a:defRPr sz="1000" b="1" baseline="0">
                <a:solidFill>
                  <a:schemeClr val="bg1"/>
                </a:solidFill>
              </a:defRPr>
            </a:lvl1pPr>
            <a:lvl2pPr marL="0" indent="0">
              <a:spcBef>
                <a:spcPts val="0"/>
              </a:spcBef>
              <a:buFont typeface="Arial"/>
              <a:buNone/>
              <a:defRPr sz="1000" b="1">
                <a:solidFill>
                  <a:schemeClr val="bg1"/>
                </a:solidFill>
              </a:defRPr>
            </a:lvl2pPr>
            <a:lvl3pPr marL="0" indent="0">
              <a:spcBef>
                <a:spcPts val="0"/>
              </a:spcBef>
              <a:buFont typeface="Arial"/>
              <a:buNone/>
              <a:defRPr sz="1000" b="1">
                <a:solidFill>
                  <a:schemeClr val="bg1"/>
                </a:solidFill>
              </a:defRPr>
            </a:lvl3pPr>
            <a:lvl4pPr marL="0" indent="0">
              <a:spcBef>
                <a:spcPts val="0"/>
              </a:spcBef>
              <a:buFont typeface="Arial"/>
              <a:buNone/>
              <a:defRPr sz="1000" b="1">
                <a:solidFill>
                  <a:schemeClr val="bg1"/>
                </a:solidFill>
              </a:defRPr>
            </a:lvl4pPr>
            <a:lvl5pPr marL="0" indent="0">
              <a:spcBef>
                <a:spcPts val="0"/>
              </a:spcBef>
              <a:buFont typeface="Arial"/>
              <a:buNone/>
              <a:defRPr sz="1000" b="1">
                <a:solidFill>
                  <a:schemeClr val="bg1"/>
                </a:solidFill>
              </a:defRPr>
            </a:lvl5pPr>
          </a:lstStyle>
          <a:p>
            <a:pPr lvl="0"/>
            <a:r>
              <a:rPr lang="en-US" dirty="0" smtClean="0"/>
              <a:t>Business or Operating Unit/Franchise or Department</a:t>
            </a:r>
          </a:p>
        </p:txBody>
      </p:sp>
      <p:grpSp>
        <p:nvGrpSpPr>
          <p:cNvPr id="20" name="Group 19"/>
          <p:cNvGrpSpPr/>
          <p:nvPr userDrawn="1"/>
        </p:nvGrpSpPr>
        <p:grpSpPr>
          <a:xfrm>
            <a:off x="-137160" y="-137160"/>
            <a:ext cx="9418320" cy="7132320"/>
            <a:chOff x="-137160" y="-137160"/>
            <a:chExt cx="9418320" cy="7132320"/>
          </a:xfrm>
        </p:grpSpPr>
        <p:cxnSp>
          <p:nvCxnSpPr>
            <p:cNvPr id="22" name="Straight Connector 21"/>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918972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3716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a:off x="918972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a:off x="-13716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18" name="Picture 17"/>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25329133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1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7"/>
          <p:cNvSpPr>
            <a:spLocks noGrp="1"/>
          </p:cNvSpPr>
          <p:nvPr>
            <p:ph type="body" sz="quarter" idx="12" hasCustomPrompt="1"/>
          </p:nvPr>
        </p:nvSpPr>
        <p:spPr>
          <a:xfrm>
            <a:off x="685800" y="1508761"/>
            <a:ext cx="7772400" cy="453839"/>
          </a:xfrm>
        </p:spPr>
        <p:txBody>
          <a:bodyPr anchor="t" anchorCtr="0">
            <a:normAutofit/>
          </a:bodyPr>
          <a:lstStyle>
            <a:lvl1pPr marL="0" indent="0">
              <a:spcBef>
                <a:spcPts val="0"/>
              </a:spcBef>
              <a:buFont typeface="Arial"/>
              <a:buNone/>
              <a:defRPr sz="2400" b="0" baseline="0">
                <a:solidFill>
                  <a:srgbClr val="000000"/>
                </a:solidFill>
              </a:defRPr>
            </a:lvl1pPr>
            <a:lvl2pPr marL="0" indent="0">
              <a:spcBef>
                <a:spcPts val="0"/>
              </a:spcBef>
              <a:buFont typeface="Arial"/>
              <a:buNone/>
              <a:defRPr sz="2400" b="0">
                <a:solidFill>
                  <a:srgbClr val="000000"/>
                </a:solidFill>
              </a:defRPr>
            </a:lvl2pPr>
            <a:lvl3pPr marL="0" indent="0">
              <a:spcBef>
                <a:spcPts val="0"/>
              </a:spcBef>
              <a:buFont typeface="Arial"/>
              <a:buNone/>
              <a:defRPr sz="2400" b="0">
                <a:solidFill>
                  <a:srgbClr val="000000"/>
                </a:solidFill>
              </a:defRPr>
            </a:lvl3pPr>
            <a:lvl4pPr marL="0" indent="0">
              <a:spcBef>
                <a:spcPts val="0"/>
              </a:spcBef>
              <a:buFont typeface="Arial"/>
              <a:buNone/>
              <a:defRPr sz="2400" b="0">
                <a:solidFill>
                  <a:srgbClr val="000000"/>
                </a:solidFill>
              </a:defRPr>
            </a:lvl4pPr>
            <a:lvl5pPr marL="0" indent="0">
              <a:spcBef>
                <a:spcPts val="0"/>
              </a:spcBef>
              <a:buFont typeface="Arial"/>
              <a:buNone/>
              <a:defRPr sz="2400" b="0">
                <a:solidFill>
                  <a:srgbClr val="000000"/>
                </a:solidFill>
              </a:defRPr>
            </a:lvl5pPr>
          </a:lstStyle>
          <a:p>
            <a:pPr lvl="0"/>
            <a:r>
              <a:rPr lang="en-US" dirty="0" smtClean="0"/>
              <a:t>Optional picture title</a:t>
            </a:r>
          </a:p>
        </p:txBody>
      </p:sp>
      <p:sp>
        <p:nvSpPr>
          <p:cNvPr id="8" name="Text Placeholder 7"/>
          <p:cNvSpPr>
            <a:spLocks noGrp="1"/>
          </p:cNvSpPr>
          <p:nvPr>
            <p:ph type="body" sz="quarter" idx="13" hasCustomPrompt="1"/>
          </p:nvPr>
        </p:nvSpPr>
        <p:spPr>
          <a:xfrm>
            <a:off x="685800" y="5623561"/>
            <a:ext cx="777240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3" name="Footer Placeholder 2"/>
          <p:cNvSpPr>
            <a:spLocks noGrp="1"/>
          </p:cNvSpPr>
          <p:nvPr>
            <p:ph type="ftr" sz="quarter" idx="14"/>
          </p:nvPr>
        </p:nvSpPr>
        <p:spPr/>
        <p:txBody>
          <a:bodyPr/>
          <a:lstStyle/>
          <a:p>
            <a:r>
              <a:rPr lang="en-US" smtClean="0">
                <a:solidFill>
                  <a:srgbClr val="000000"/>
                </a:solidFill>
              </a:rPr>
              <a:t>Dec 20 , 2018 MMS </a:t>
            </a:r>
            <a:endParaRPr>
              <a:solidFill>
                <a:srgbClr val="000000"/>
              </a:solidFill>
            </a:endParaRPr>
          </a:p>
        </p:txBody>
      </p:sp>
      <p:sp>
        <p:nvSpPr>
          <p:cNvPr id="9" name="Content Placeholder 2"/>
          <p:cNvSpPr>
            <a:spLocks noGrp="1"/>
          </p:cNvSpPr>
          <p:nvPr>
            <p:ph sz="half" idx="17" hasCustomPrompt="1"/>
          </p:nvPr>
        </p:nvSpPr>
        <p:spPr>
          <a:xfrm>
            <a:off x="685800" y="2057400"/>
            <a:ext cx="777240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Tree>
    <p:extLst>
      <p:ext uri="{BB962C8B-B14F-4D97-AF65-F5344CB8AC3E}">
        <p14:creationId xmlns:p14="http://schemas.microsoft.com/office/powerpoint/2010/main" xmlns="" val="2562313730"/>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452438" indent="-452438">
              <a:buSzPct val="100000"/>
              <a:buFont typeface="+mj-lt"/>
              <a:buAutoNum type="arabicPeriod"/>
              <a:defRPr/>
            </a:lvl1pPr>
            <a:lvl2pPr marL="684213" indent="-231775">
              <a:defRPr/>
            </a:lvl2pPr>
            <a:lvl3pPr marL="914400" indent="-230188">
              <a:defRPr/>
            </a:lvl3pPr>
            <a:lvl4pPr marL="1146175" indent="-231775">
              <a:defRPr/>
            </a:lvl4pPr>
            <a:lvl5pPr marL="1368425" indent="-22225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Dec 20 , 2018 MMS </a:t>
            </a:r>
            <a:endParaRPr/>
          </a:p>
        </p:txBody>
      </p:sp>
    </p:spTree>
    <p:extLst>
      <p:ext uri="{BB962C8B-B14F-4D97-AF65-F5344CB8AC3E}">
        <p14:creationId xmlns:p14="http://schemas.microsoft.com/office/powerpoint/2010/main" xmlns="" val="4110017386"/>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Dec 20 , 2018 MMS </a:t>
            </a:r>
            <a:endParaRPr/>
          </a:p>
        </p:txBody>
      </p:sp>
    </p:spTree>
    <p:extLst>
      <p:ext uri="{BB962C8B-B14F-4D97-AF65-F5344CB8AC3E}">
        <p14:creationId xmlns:p14="http://schemas.microsoft.com/office/powerpoint/2010/main" xmlns="" val="3046613631"/>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Title, Text and 1 Picture">
    <p:spTree>
      <p:nvGrpSpPr>
        <p:cNvPr id="1" name=""/>
        <p:cNvGrpSpPr/>
        <p:nvPr/>
      </p:nvGrpSpPr>
      <p:grpSpPr>
        <a:xfrm>
          <a:off x="0" y="0"/>
          <a:ext cx="0" cy="0"/>
          <a:chOff x="0" y="0"/>
          <a:chExt cx="0" cy="0"/>
        </a:xfrm>
      </p:grpSpPr>
      <p:sp>
        <p:nvSpPr>
          <p:cNvPr id="7" name="Text Placeholder 7"/>
          <p:cNvSpPr>
            <a:spLocks noGrp="1"/>
          </p:cNvSpPr>
          <p:nvPr>
            <p:ph type="body" sz="quarter" idx="13" hasCustomPrompt="1"/>
          </p:nvPr>
        </p:nvSpPr>
        <p:spPr>
          <a:xfrm>
            <a:off x="4663440" y="5623561"/>
            <a:ext cx="379476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8" name="Content Placeholder 2"/>
          <p:cNvSpPr>
            <a:spLocks noGrp="1"/>
          </p:cNvSpPr>
          <p:nvPr>
            <p:ph sz="half" idx="1"/>
          </p:nvPr>
        </p:nvSpPr>
        <p:spPr>
          <a:xfrm>
            <a:off x="685800" y="1508761"/>
            <a:ext cx="3794760" cy="4525328"/>
          </a:xfrm>
        </p:spPr>
        <p:txBody>
          <a:bodyPr>
            <a:normAutofit/>
          </a:bodyPr>
          <a:lstStyle>
            <a:lvl1pPr>
              <a:defRPr sz="24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85800" y="457200"/>
            <a:ext cx="7772400" cy="960120"/>
          </a:xfrm>
        </p:spPr>
        <p:txBody>
          <a:bodyPr/>
          <a:lstStyle/>
          <a:p>
            <a:r>
              <a:rPr lang="en-US" smtClean="0"/>
              <a:t>Click to edit Master title style</a:t>
            </a:r>
            <a:endParaRPr lang="en-US" dirty="0"/>
          </a:p>
        </p:txBody>
      </p:sp>
      <p:sp>
        <p:nvSpPr>
          <p:cNvPr id="3" name="Footer Placeholder 2"/>
          <p:cNvSpPr>
            <a:spLocks noGrp="1"/>
          </p:cNvSpPr>
          <p:nvPr>
            <p:ph type="ftr" sz="quarter" idx="15"/>
          </p:nvPr>
        </p:nvSpPr>
        <p:spPr/>
        <p:txBody>
          <a:bodyPr/>
          <a:lstStyle/>
          <a:p>
            <a:r>
              <a:rPr lang="en-US" smtClean="0">
                <a:solidFill>
                  <a:srgbClr val="000000"/>
                </a:solidFill>
              </a:rPr>
              <a:t>Dec 20 , 2018 MMS </a:t>
            </a:r>
            <a:endParaRPr>
              <a:solidFill>
                <a:srgbClr val="000000"/>
              </a:solidFill>
            </a:endParaRPr>
          </a:p>
        </p:txBody>
      </p:sp>
      <p:sp>
        <p:nvSpPr>
          <p:cNvPr id="11" name="Content Placeholder 2"/>
          <p:cNvSpPr>
            <a:spLocks noGrp="1"/>
          </p:cNvSpPr>
          <p:nvPr>
            <p:ph sz="half" idx="17" hasCustomPrompt="1"/>
          </p:nvPr>
        </p:nvSpPr>
        <p:spPr>
          <a:xfrm>
            <a:off x="4663440" y="1508761"/>
            <a:ext cx="3794760" cy="4023359"/>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Tree>
    <p:extLst>
      <p:ext uri="{BB962C8B-B14F-4D97-AF65-F5344CB8AC3E}">
        <p14:creationId xmlns:p14="http://schemas.microsoft.com/office/powerpoint/2010/main" xmlns="" val="3343193440"/>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Title and 1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7"/>
          <p:cNvSpPr>
            <a:spLocks noGrp="1"/>
          </p:cNvSpPr>
          <p:nvPr>
            <p:ph type="body" sz="quarter" idx="12" hasCustomPrompt="1"/>
          </p:nvPr>
        </p:nvSpPr>
        <p:spPr>
          <a:xfrm>
            <a:off x="685800" y="1508761"/>
            <a:ext cx="7772400" cy="453839"/>
          </a:xfrm>
        </p:spPr>
        <p:txBody>
          <a:bodyPr anchor="t" anchorCtr="0">
            <a:normAutofit/>
          </a:bodyPr>
          <a:lstStyle>
            <a:lvl1pPr marL="0" indent="0">
              <a:spcBef>
                <a:spcPts val="0"/>
              </a:spcBef>
              <a:buFont typeface="Arial"/>
              <a:buNone/>
              <a:defRPr sz="2400" b="0" baseline="0">
                <a:solidFill>
                  <a:srgbClr val="000000"/>
                </a:solidFill>
              </a:defRPr>
            </a:lvl1pPr>
            <a:lvl2pPr marL="0" indent="0">
              <a:spcBef>
                <a:spcPts val="0"/>
              </a:spcBef>
              <a:buFont typeface="Arial"/>
              <a:buNone/>
              <a:defRPr sz="2400" b="0">
                <a:solidFill>
                  <a:srgbClr val="000000"/>
                </a:solidFill>
              </a:defRPr>
            </a:lvl2pPr>
            <a:lvl3pPr marL="0" indent="0">
              <a:spcBef>
                <a:spcPts val="0"/>
              </a:spcBef>
              <a:buFont typeface="Arial"/>
              <a:buNone/>
              <a:defRPr sz="2400" b="0">
                <a:solidFill>
                  <a:srgbClr val="000000"/>
                </a:solidFill>
              </a:defRPr>
            </a:lvl3pPr>
            <a:lvl4pPr marL="0" indent="0">
              <a:spcBef>
                <a:spcPts val="0"/>
              </a:spcBef>
              <a:buFont typeface="Arial"/>
              <a:buNone/>
              <a:defRPr sz="2400" b="0">
                <a:solidFill>
                  <a:srgbClr val="000000"/>
                </a:solidFill>
              </a:defRPr>
            </a:lvl4pPr>
            <a:lvl5pPr marL="0" indent="0">
              <a:spcBef>
                <a:spcPts val="0"/>
              </a:spcBef>
              <a:buFont typeface="Arial"/>
              <a:buNone/>
              <a:defRPr sz="2400" b="0">
                <a:solidFill>
                  <a:srgbClr val="000000"/>
                </a:solidFill>
              </a:defRPr>
            </a:lvl5pPr>
          </a:lstStyle>
          <a:p>
            <a:pPr lvl="0"/>
            <a:r>
              <a:rPr lang="en-US" dirty="0" smtClean="0"/>
              <a:t>Optional picture title</a:t>
            </a:r>
          </a:p>
        </p:txBody>
      </p:sp>
      <p:sp>
        <p:nvSpPr>
          <p:cNvPr id="8" name="Text Placeholder 7"/>
          <p:cNvSpPr>
            <a:spLocks noGrp="1"/>
          </p:cNvSpPr>
          <p:nvPr>
            <p:ph type="body" sz="quarter" idx="13" hasCustomPrompt="1"/>
          </p:nvPr>
        </p:nvSpPr>
        <p:spPr>
          <a:xfrm>
            <a:off x="685800" y="5623561"/>
            <a:ext cx="777240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3" name="Footer Placeholder 2"/>
          <p:cNvSpPr>
            <a:spLocks noGrp="1"/>
          </p:cNvSpPr>
          <p:nvPr>
            <p:ph type="ftr" sz="quarter" idx="14"/>
          </p:nvPr>
        </p:nvSpPr>
        <p:spPr/>
        <p:txBody>
          <a:bodyPr/>
          <a:lstStyle/>
          <a:p>
            <a:r>
              <a:rPr lang="en-US" smtClean="0">
                <a:solidFill>
                  <a:srgbClr val="000000"/>
                </a:solidFill>
              </a:rPr>
              <a:t>Dec 20 , 2018 MMS </a:t>
            </a:r>
            <a:endParaRPr>
              <a:solidFill>
                <a:srgbClr val="000000"/>
              </a:solidFill>
            </a:endParaRPr>
          </a:p>
        </p:txBody>
      </p:sp>
      <p:sp>
        <p:nvSpPr>
          <p:cNvPr id="9" name="Content Placeholder 2"/>
          <p:cNvSpPr>
            <a:spLocks noGrp="1"/>
          </p:cNvSpPr>
          <p:nvPr>
            <p:ph sz="half" idx="17" hasCustomPrompt="1"/>
          </p:nvPr>
        </p:nvSpPr>
        <p:spPr>
          <a:xfrm>
            <a:off x="685800" y="2057400"/>
            <a:ext cx="777240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Tree>
    <p:extLst>
      <p:ext uri="{BB962C8B-B14F-4D97-AF65-F5344CB8AC3E}">
        <p14:creationId xmlns:p14="http://schemas.microsoft.com/office/powerpoint/2010/main" xmlns="" val="2459400915"/>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Title and 2 Pictures">
    <p:spTree>
      <p:nvGrpSpPr>
        <p:cNvPr id="1" name=""/>
        <p:cNvGrpSpPr/>
        <p:nvPr/>
      </p:nvGrpSpPr>
      <p:grpSpPr>
        <a:xfrm>
          <a:off x="0" y="0"/>
          <a:ext cx="0" cy="0"/>
          <a:chOff x="0" y="0"/>
          <a:chExt cx="0" cy="0"/>
        </a:xfrm>
      </p:grpSpPr>
      <p:sp>
        <p:nvSpPr>
          <p:cNvPr id="12" name="Text Placeholder 7"/>
          <p:cNvSpPr>
            <a:spLocks noGrp="1"/>
          </p:cNvSpPr>
          <p:nvPr>
            <p:ph type="body" sz="quarter" idx="13" hasCustomPrompt="1"/>
          </p:nvPr>
        </p:nvSpPr>
        <p:spPr>
          <a:xfrm>
            <a:off x="685800" y="5623561"/>
            <a:ext cx="379476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13" name="Text Placeholder 7"/>
          <p:cNvSpPr>
            <a:spLocks noGrp="1"/>
          </p:cNvSpPr>
          <p:nvPr>
            <p:ph type="body" sz="quarter" idx="15" hasCustomPrompt="1"/>
          </p:nvPr>
        </p:nvSpPr>
        <p:spPr>
          <a:xfrm>
            <a:off x="4663440" y="5623561"/>
            <a:ext cx="379476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9" name="Text Placeholder 7"/>
          <p:cNvSpPr>
            <a:spLocks noGrp="1"/>
          </p:cNvSpPr>
          <p:nvPr>
            <p:ph type="body" sz="quarter" idx="12" hasCustomPrompt="1"/>
          </p:nvPr>
        </p:nvSpPr>
        <p:spPr>
          <a:xfrm>
            <a:off x="685800" y="1508761"/>
            <a:ext cx="7772400" cy="453839"/>
          </a:xfrm>
        </p:spPr>
        <p:txBody>
          <a:bodyPr anchor="t" anchorCtr="0">
            <a:normAutofit/>
          </a:bodyPr>
          <a:lstStyle>
            <a:lvl1pPr marL="0" indent="0">
              <a:spcBef>
                <a:spcPts val="0"/>
              </a:spcBef>
              <a:buFont typeface="Arial"/>
              <a:buNone/>
              <a:defRPr sz="2400" b="0" baseline="0">
                <a:solidFill>
                  <a:srgbClr val="000000"/>
                </a:solidFill>
              </a:defRPr>
            </a:lvl1pPr>
            <a:lvl2pPr marL="0" indent="0">
              <a:spcBef>
                <a:spcPts val="0"/>
              </a:spcBef>
              <a:buFont typeface="Arial"/>
              <a:buNone/>
              <a:defRPr sz="2400" b="0">
                <a:solidFill>
                  <a:srgbClr val="000000"/>
                </a:solidFill>
              </a:defRPr>
            </a:lvl2pPr>
            <a:lvl3pPr marL="0" indent="0">
              <a:spcBef>
                <a:spcPts val="0"/>
              </a:spcBef>
              <a:buFont typeface="Arial"/>
              <a:buNone/>
              <a:defRPr sz="2400" b="0">
                <a:solidFill>
                  <a:srgbClr val="000000"/>
                </a:solidFill>
              </a:defRPr>
            </a:lvl3pPr>
            <a:lvl4pPr marL="0" indent="0">
              <a:spcBef>
                <a:spcPts val="0"/>
              </a:spcBef>
              <a:buFont typeface="Arial"/>
              <a:buNone/>
              <a:defRPr sz="2400" b="0">
                <a:solidFill>
                  <a:srgbClr val="000000"/>
                </a:solidFill>
              </a:defRPr>
            </a:lvl4pPr>
            <a:lvl5pPr marL="0" indent="0">
              <a:spcBef>
                <a:spcPts val="0"/>
              </a:spcBef>
              <a:buFont typeface="Arial"/>
              <a:buNone/>
              <a:defRPr sz="2400" b="0">
                <a:solidFill>
                  <a:srgbClr val="000000"/>
                </a:solidFill>
              </a:defRPr>
            </a:lvl5pPr>
          </a:lstStyle>
          <a:p>
            <a:pPr lvl="0"/>
            <a:r>
              <a:rPr lang="en-US" dirty="0" smtClean="0"/>
              <a:t>Optional picture title</a:t>
            </a:r>
          </a:p>
        </p:txBody>
      </p:sp>
      <p:sp>
        <p:nvSpPr>
          <p:cNvPr id="3" name="Footer Placeholder 2"/>
          <p:cNvSpPr>
            <a:spLocks noGrp="1"/>
          </p:cNvSpPr>
          <p:nvPr>
            <p:ph type="ftr" sz="quarter" idx="16"/>
          </p:nvPr>
        </p:nvSpPr>
        <p:spPr/>
        <p:txBody>
          <a:bodyPr/>
          <a:lstStyle/>
          <a:p>
            <a:r>
              <a:rPr lang="en-US" smtClean="0">
                <a:solidFill>
                  <a:srgbClr val="000000"/>
                </a:solidFill>
              </a:rPr>
              <a:t>Dec 20 , 2018 MMS </a:t>
            </a:r>
            <a:endParaRPr>
              <a:solidFill>
                <a:srgbClr val="000000"/>
              </a:solidFill>
            </a:endParaRPr>
          </a:p>
        </p:txBody>
      </p:sp>
      <p:sp>
        <p:nvSpPr>
          <p:cNvPr id="14" name="Content Placeholder 2"/>
          <p:cNvSpPr>
            <a:spLocks noGrp="1"/>
          </p:cNvSpPr>
          <p:nvPr>
            <p:ph sz="half" idx="18" hasCustomPrompt="1"/>
          </p:nvPr>
        </p:nvSpPr>
        <p:spPr>
          <a:xfrm>
            <a:off x="685800" y="2057400"/>
            <a:ext cx="379476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
        <p:nvSpPr>
          <p:cNvPr id="15" name="Content Placeholder 2"/>
          <p:cNvSpPr>
            <a:spLocks noGrp="1"/>
          </p:cNvSpPr>
          <p:nvPr>
            <p:ph sz="half" idx="19" hasCustomPrompt="1"/>
          </p:nvPr>
        </p:nvSpPr>
        <p:spPr>
          <a:xfrm>
            <a:off x="4663440" y="2057400"/>
            <a:ext cx="379476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Tree>
    <p:extLst>
      <p:ext uri="{BB962C8B-B14F-4D97-AF65-F5344CB8AC3E}">
        <p14:creationId xmlns:p14="http://schemas.microsoft.com/office/powerpoint/2010/main" xmlns="" val="3419351838"/>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Title and 3 Pictures">
    <p:spTree>
      <p:nvGrpSpPr>
        <p:cNvPr id="1" name=""/>
        <p:cNvGrpSpPr/>
        <p:nvPr/>
      </p:nvGrpSpPr>
      <p:grpSpPr>
        <a:xfrm>
          <a:off x="0" y="0"/>
          <a:ext cx="0" cy="0"/>
          <a:chOff x="0" y="0"/>
          <a:chExt cx="0" cy="0"/>
        </a:xfrm>
      </p:grpSpPr>
      <p:sp>
        <p:nvSpPr>
          <p:cNvPr id="16" name="Text Placeholder 7"/>
          <p:cNvSpPr>
            <a:spLocks noGrp="1"/>
          </p:cNvSpPr>
          <p:nvPr>
            <p:ph type="body" sz="quarter" idx="13" hasCustomPrompt="1"/>
          </p:nvPr>
        </p:nvSpPr>
        <p:spPr>
          <a:xfrm>
            <a:off x="685800" y="5623561"/>
            <a:ext cx="246888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17" name="Text Placeholder 7"/>
          <p:cNvSpPr>
            <a:spLocks noGrp="1"/>
          </p:cNvSpPr>
          <p:nvPr>
            <p:ph type="body" sz="quarter" idx="18" hasCustomPrompt="1"/>
          </p:nvPr>
        </p:nvSpPr>
        <p:spPr>
          <a:xfrm>
            <a:off x="3337560" y="5623561"/>
            <a:ext cx="246888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18" name="Text Placeholder 7"/>
          <p:cNvSpPr>
            <a:spLocks noGrp="1"/>
          </p:cNvSpPr>
          <p:nvPr>
            <p:ph type="body" sz="quarter" idx="19" hasCustomPrompt="1"/>
          </p:nvPr>
        </p:nvSpPr>
        <p:spPr>
          <a:xfrm>
            <a:off x="5989320" y="5623561"/>
            <a:ext cx="246888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4" name="Title 3"/>
          <p:cNvSpPr>
            <a:spLocks noGrp="1"/>
          </p:cNvSpPr>
          <p:nvPr>
            <p:ph type="title"/>
          </p:nvPr>
        </p:nvSpPr>
        <p:spPr/>
        <p:txBody>
          <a:bodyPr/>
          <a:lstStyle/>
          <a:p>
            <a:r>
              <a:rPr lang="en-US" smtClean="0"/>
              <a:t>Click to edit Master title style</a:t>
            </a:r>
            <a:endParaRPr lang="en-US" dirty="0"/>
          </a:p>
        </p:txBody>
      </p:sp>
      <p:sp>
        <p:nvSpPr>
          <p:cNvPr id="12" name="Text Placeholder 7"/>
          <p:cNvSpPr>
            <a:spLocks noGrp="1"/>
          </p:cNvSpPr>
          <p:nvPr>
            <p:ph type="body" sz="quarter" idx="12" hasCustomPrompt="1"/>
          </p:nvPr>
        </p:nvSpPr>
        <p:spPr>
          <a:xfrm>
            <a:off x="685800" y="1508761"/>
            <a:ext cx="7772400" cy="453839"/>
          </a:xfrm>
        </p:spPr>
        <p:txBody>
          <a:bodyPr anchor="t" anchorCtr="0">
            <a:normAutofit/>
          </a:bodyPr>
          <a:lstStyle>
            <a:lvl1pPr marL="0" indent="0">
              <a:spcBef>
                <a:spcPts val="0"/>
              </a:spcBef>
              <a:buFont typeface="Arial"/>
              <a:buNone/>
              <a:defRPr sz="2400" b="0" baseline="0">
                <a:solidFill>
                  <a:srgbClr val="000000"/>
                </a:solidFill>
              </a:defRPr>
            </a:lvl1pPr>
            <a:lvl2pPr marL="0" indent="0">
              <a:spcBef>
                <a:spcPts val="0"/>
              </a:spcBef>
              <a:buFont typeface="Arial"/>
              <a:buNone/>
              <a:defRPr sz="2400" b="0">
                <a:solidFill>
                  <a:srgbClr val="000000"/>
                </a:solidFill>
              </a:defRPr>
            </a:lvl2pPr>
            <a:lvl3pPr marL="0" indent="0">
              <a:spcBef>
                <a:spcPts val="0"/>
              </a:spcBef>
              <a:buFont typeface="Arial"/>
              <a:buNone/>
              <a:defRPr sz="2400" b="0">
                <a:solidFill>
                  <a:srgbClr val="000000"/>
                </a:solidFill>
              </a:defRPr>
            </a:lvl3pPr>
            <a:lvl4pPr marL="0" indent="0">
              <a:spcBef>
                <a:spcPts val="0"/>
              </a:spcBef>
              <a:buFont typeface="Arial"/>
              <a:buNone/>
              <a:defRPr sz="2400" b="0">
                <a:solidFill>
                  <a:srgbClr val="000000"/>
                </a:solidFill>
              </a:defRPr>
            </a:lvl4pPr>
            <a:lvl5pPr marL="0" indent="0">
              <a:spcBef>
                <a:spcPts val="0"/>
              </a:spcBef>
              <a:buFont typeface="Arial"/>
              <a:buNone/>
              <a:defRPr sz="2400" b="0">
                <a:solidFill>
                  <a:srgbClr val="000000"/>
                </a:solidFill>
              </a:defRPr>
            </a:lvl5pPr>
          </a:lstStyle>
          <a:p>
            <a:pPr lvl="0"/>
            <a:r>
              <a:rPr lang="en-US" dirty="0" smtClean="0"/>
              <a:t>Optional picture title</a:t>
            </a:r>
          </a:p>
        </p:txBody>
      </p:sp>
      <p:sp>
        <p:nvSpPr>
          <p:cNvPr id="2" name="Footer Placeholder 1"/>
          <p:cNvSpPr>
            <a:spLocks noGrp="1"/>
          </p:cNvSpPr>
          <p:nvPr>
            <p:ph type="ftr" sz="quarter" idx="20"/>
          </p:nvPr>
        </p:nvSpPr>
        <p:spPr/>
        <p:txBody>
          <a:bodyPr/>
          <a:lstStyle/>
          <a:p>
            <a:r>
              <a:rPr lang="en-US" smtClean="0">
                <a:solidFill>
                  <a:srgbClr val="000000"/>
                </a:solidFill>
              </a:rPr>
              <a:t>Dec 20 , 2018 MMS </a:t>
            </a:r>
            <a:endParaRPr>
              <a:solidFill>
                <a:srgbClr val="000000"/>
              </a:solidFill>
            </a:endParaRPr>
          </a:p>
        </p:txBody>
      </p:sp>
      <p:sp>
        <p:nvSpPr>
          <p:cNvPr id="19" name="Content Placeholder 2"/>
          <p:cNvSpPr>
            <a:spLocks noGrp="1"/>
          </p:cNvSpPr>
          <p:nvPr>
            <p:ph sz="half" idx="22" hasCustomPrompt="1"/>
          </p:nvPr>
        </p:nvSpPr>
        <p:spPr>
          <a:xfrm>
            <a:off x="685800" y="2057400"/>
            <a:ext cx="246888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
        <p:nvSpPr>
          <p:cNvPr id="20" name="Content Placeholder 2"/>
          <p:cNvSpPr>
            <a:spLocks noGrp="1"/>
          </p:cNvSpPr>
          <p:nvPr>
            <p:ph sz="half" idx="23" hasCustomPrompt="1"/>
          </p:nvPr>
        </p:nvSpPr>
        <p:spPr>
          <a:xfrm>
            <a:off x="3337560" y="2057400"/>
            <a:ext cx="246888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
        <p:nvSpPr>
          <p:cNvPr id="21" name="Content Placeholder 2"/>
          <p:cNvSpPr>
            <a:spLocks noGrp="1"/>
          </p:cNvSpPr>
          <p:nvPr>
            <p:ph sz="half" idx="24" hasCustomPrompt="1"/>
          </p:nvPr>
        </p:nvSpPr>
        <p:spPr>
          <a:xfrm>
            <a:off x="5989320" y="2057400"/>
            <a:ext cx="246888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Tree>
    <p:extLst>
      <p:ext uri="{BB962C8B-B14F-4D97-AF65-F5344CB8AC3E}">
        <p14:creationId xmlns:p14="http://schemas.microsoft.com/office/powerpoint/2010/main" xmlns="" val="3640267990"/>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12" name="Title 1"/>
          <p:cNvSpPr>
            <a:spLocks noGrp="1"/>
          </p:cNvSpPr>
          <p:nvPr>
            <p:ph type="ctrTitle"/>
          </p:nvPr>
        </p:nvSpPr>
        <p:spPr>
          <a:xfrm>
            <a:off x="1965960" y="4389120"/>
            <a:ext cx="6490654" cy="960120"/>
          </a:xfrm>
        </p:spPr>
        <p:txBody>
          <a:bodyPr anchor="b" anchorCtr="0">
            <a:noAutofit/>
          </a:bodyPr>
          <a:lstStyle/>
          <a:p>
            <a:r>
              <a:rPr lang="en-US" smtClean="0"/>
              <a:t>Click to edit Master title style</a:t>
            </a:r>
            <a:endParaRPr lang="en-US" dirty="0"/>
          </a:p>
        </p:txBody>
      </p:sp>
      <p:sp>
        <p:nvSpPr>
          <p:cNvPr id="13" name="Subtitle 2"/>
          <p:cNvSpPr>
            <a:spLocks noGrp="1"/>
          </p:cNvSpPr>
          <p:nvPr>
            <p:ph type="subTitle" idx="1"/>
          </p:nvPr>
        </p:nvSpPr>
        <p:spPr>
          <a:xfrm>
            <a:off x="1965960" y="5440680"/>
            <a:ext cx="4343400" cy="1097280"/>
          </a:xfrm>
        </p:spPr>
        <p:txBody>
          <a:bodyPr>
            <a:noAutofit/>
          </a:bodyPr>
          <a:lstStyle>
            <a:lvl1pPr marL="0" indent="0" algn="l">
              <a:lnSpc>
                <a:spcPct val="100000"/>
              </a:lnSpc>
              <a:spcBef>
                <a:spcPts val="0"/>
              </a:spcBef>
              <a:buNone/>
              <a:defRPr sz="16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grpSp>
        <p:nvGrpSpPr>
          <p:cNvPr id="3" name="Group 2"/>
          <p:cNvGrpSpPr/>
          <p:nvPr userDrawn="1"/>
        </p:nvGrpSpPr>
        <p:grpSpPr>
          <a:xfrm>
            <a:off x="1508857" y="-137160"/>
            <a:ext cx="6949343" cy="7132320"/>
            <a:chOff x="1508857" y="-137160"/>
            <a:chExt cx="6949343" cy="7132320"/>
          </a:xfrm>
        </p:grpSpPr>
        <p:cxnSp>
          <p:nvCxnSpPr>
            <p:cNvPr id="25" name="Straight Connector 24"/>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
        <p:nvSpPr>
          <p:cNvPr id="15" name="Picture Placeholder 4"/>
          <p:cNvSpPr>
            <a:spLocks noGrp="1"/>
          </p:cNvSpPr>
          <p:nvPr>
            <p:ph type="pic" sz="quarter" idx="13" hasCustomPrompt="1"/>
          </p:nvPr>
        </p:nvSpPr>
        <p:spPr bwMode="hidden">
          <a:xfrm>
            <a:off x="685800" y="455613"/>
            <a:ext cx="7770813" cy="3794760"/>
          </a:xfrm>
          <a:solidFill>
            <a:srgbClr val="CCCCCC"/>
          </a:solidFill>
        </p:spPr>
        <p:txBody>
          <a:bodyPr anchor="ctr" anchorCtr="0">
            <a:normAutofit/>
          </a:bodyPr>
          <a:lstStyle>
            <a:lvl1pPr marL="0" indent="0" algn="ctr">
              <a:buNone/>
              <a:defRPr sz="1200" baseline="0"/>
            </a:lvl1pPr>
          </a:lstStyle>
          <a:p>
            <a:r>
              <a:rPr lang="en-US" dirty="0" smtClean="0"/>
              <a:t>Insert picture. Get approved pictures at http://www.novartisbrandlab.com/resources/library</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267789393"/>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preserve="1" userDrawn="1">
  <p:cSld name="Section Header - No Pictur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12" name="Title 1"/>
          <p:cNvSpPr>
            <a:spLocks noGrp="1"/>
          </p:cNvSpPr>
          <p:nvPr>
            <p:ph type="ctrTitle"/>
          </p:nvPr>
        </p:nvSpPr>
        <p:spPr>
          <a:xfrm>
            <a:off x="1965960" y="2331720"/>
            <a:ext cx="6490654" cy="2286000"/>
          </a:xfrm>
        </p:spPr>
        <p:txBody>
          <a:bodyPr anchor="b" anchorCtr="0">
            <a:noAutofit/>
          </a:bodyPr>
          <a:lstStyle/>
          <a:p>
            <a:r>
              <a:rPr lang="en-US" smtClean="0"/>
              <a:t>Click to edit Master title style</a:t>
            </a:r>
            <a:endParaRPr lang="en-US" dirty="0"/>
          </a:p>
        </p:txBody>
      </p:sp>
      <p:sp>
        <p:nvSpPr>
          <p:cNvPr id="13" name="Subtitle 2"/>
          <p:cNvSpPr>
            <a:spLocks noGrp="1"/>
          </p:cNvSpPr>
          <p:nvPr>
            <p:ph type="subTitle" idx="1"/>
          </p:nvPr>
        </p:nvSpPr>
        <p:spPr>
          <a:xfrm>
            <a:off x="1965960" y="4709161"/>
            <a:ext cx="6490654" cy="1324927"/>
          </a:xfrm>
        </p:spPr>
        <p:txBody>
          <a:bodyPr>
            <a:noAutofit/>
          </a:bodyPr>
          <a:lstStyle>
            <a:lvl1pPr marL="0" indent="0" algn="l">
              <a:lnSpc>
                <a:spcPct val="100000"/>
              </a:lnSpc>
              <a:spcBef>
                <a:spcPts val="0"/>
              </a:spcBef>
              <a:buNone/>
              <a:defRPr sz="16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grpSp>
        <p:nvGrpSpPr>
          <p:cNvPr id="3" name="Group 2"/>
          <p:cNvGrpSpPr/>
          <p:nvPr userDrawn="1"/>
        </p:nvGrpSpPr>
        <p:grpSpPr>
          <a:xfrm>
            <a:off x="1508857" y="-137160"/>
            <a:ext cx="6949343" cy="7132320"/>
            <a:chOff x="1508857" y="-137160"/>
            <a:chExt cx="6949343" cy="7132320"/>
          </a:xfrm>
        </p:grpSpPr>
        <p:cxnSp>
          <p:nvCxnSpPr>
            <p:cNvPr id="25" name="Straight Connector 24"/>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14" name="Picture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2601706185"/>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Dec 20 , 2018 MMS </a:t>
            </a:r>
            <a:endParaRPr/>
          </a:p>
        </p:txBody>
      </p:sp>
    </p:spTree>
    <p:extLst>
      <p:ext uri="{BB962C8B-B14F-4D97-AF65-F5344CB8AC3E}">
        <p14:creationId xmlns:p14="http://schemas.microsoft.com/office/powerpoint/2010/main" xmlns="" val="1738094091"/>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Dec 20 , 2018 MMS </a:t>
            </a:r>
            <a:endParaRPr/>
          </a:p>
        </p:txBody>
      </p:sp>
    </p:spTree>
    <p:extLst>
      <p:ext uri="{BB962C8B-B14F-4D97-AF65-F5344CB8AC3E}">
        <p14:creationId xmlns:p14="http://schemas.microsoft.com/office/powerpoint/2010/main" xmlns="" val="16470265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2 Pictures">
    <p:spTree>
      <p:nvGrpSpPr>
        <p:cNvPr id="1" name=""/>
        <p:cNvGrpSpPr/>
        <p:nvPr/>
      </p:nvGrpSpPr>
      <p:grpSpPr>
        <a:xfrm>
          <a:off x="0" y="0"/>
          <a:ext cx="0" cy="0"/>
          <a:chOff x="0" y="0"/>
          <a:chExt cx="0" cy="0"/>
        </a:xfrm>
      </p:grpSpPr>
      <p:sp>
        <p:nvSpPr>
          <p:cNvPr id="12" name="Text Placeholder 7"/>
          <p:cNvSpPr>
            <a:spLocks noGrp="1"/>
          </p:cNvSpPr>
          <p:nvPr>
            <p:ph type="body" sz="quarter" idx="13" hasCustomPrompt="1"/>
          </p:nvPr>
        </p:nvSpPr>
        <p:spPr>
          <a:xfrm>
            <a:off x="685800" y="5623561"/>
            <a:ext cx="379476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13" name="Text Placeholder 7"/>
          <p:cNvSpPr>
            <a:spLocks noGrp="1"/>
          </p:cNvSpPr>
          <p:nvPr>
            <p:ph type="body" sz="quarter" idx="15" hasCustomPrompt="1"/>
          </p:nvPr>
        </p:nvSpPr>
        <p:spPr>
          <a:xfrm>
            <a:off x="4663440" y="5623561"/>
            <a:ext cx="379476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9" name="Text Placeholder 7"/>
          <p:cNvSpPr>
            <a:spLocks noGrp="1"/>
          </p:cNvSpPr>
          <p:nvPr>
            <p:ph type="body" sz="quarter" idx="12" hasCustomPrompt="1"/>
          </p:nvPr>
        </p:nvSpPr>
        <p:spPr>
          <a:xfrm>
            <a:off x="685800" y="1508761"/>
            <a:ext cx="7772400" cy="453839"/>
          </a:xfrm>
        </p:spPr>
        <p:txBody>
          <a:bodyPr anchor="t" anchorCtr="0">
            <a:normAutofit/>
          </a:bodyPr>
          <a:lstStyle>
            <a:lvl1pPr marL="0" indent="0">
              <a:spcBef>
                <a:spcPts val="0"/>
              </a:spcBef>
              <a:buFont typeface="Arial"/>
              <a:buNone/>
              <a:defRPr sz="2400" b="0" baseline="0">
                <a:solidFill>
                  <a:srgbClr val="000000"/>
                </a:solidFill>
              </a:defRPr>
            </a:lvl1pPr>
            <a:lvl2pPr marL="0" indent="0">
              <a:spcBef>
                <a:spcPts val="0"/>
              </a:spcBef>
              <a:buFont typeface="Arial"/>
              <a:buNone/>
              <a:defRPr sz="2400" b="0">
                <a:solidFill>
                  <a:srgbClr val="000000"/>
                </a:solidFill>
              </a:defRPr>
            </a:lvl2pPr>
            <a:lvl3pPr marL="0" indent="0">
              <a:spcBef>
                <a:spcPts val="0"/>
              </a:spcBef>
              <a:buFont typeface="Arial"/>
              <a:buNone/>
              <a:defRPr sz="2400" b="0">
                <a:solidFill>
                  <a:srgbClr val="000000"/>
                </a:solidFill>
              </a:defRPr>
            </a:lvl3pPr>
            <a:lvl4pPr marL="0" indent="0">
              <a:spcBef>
                <a:spcPts val="0"/>
              </a:spcBef>
              <a:buFont typeface="Arial"/>
              <a:buNone/>
              <a:defRPr sz="2400" b="0">
                <a:solidFill>
                  <a:srgbClr val="000000"/>
                </a:solidFill>
              </a:defRPr>
            </a:lvl4pPr>
            <a:lvl5pPr marL="0" indent="0">
              <a:spcBef>
                <a:spcPts val="0"/>
              </a:spcBef>
              <a:buFont typeface="Arial"/>
              <a:buNone/>
              <a:defRPr sz="2400" b="0">
                <a:solidFill>
                  <a:srgbClr val="000000"/>
                </a:solidFill>
              </a:defRPr>
            </a:lvl5pPr>
          </a:lstStyle>
          <a:p>
            <a:pPr lvl="0"/>
            <a:r>
              <a:rPr lang="en-US" dirty="0" smtClean="0"/>
              <a:t>Optional picture title</a:t>
            </a:r>
          </a:p>
        </p:txBody>
      </p:sp>
      <p:sp>
        <p:nvSpPr>
          <p:cNvPr id="3" name="Footer Placeholder 2"/>
          <p:cNvSpPr>
            <a:spLocks noGrp="1"/>
          </p:cNvSpPr>
          <p:nvPr>
            <p:ph type="ftr" sz="quarter" idx="16"/>
          </p:nvPr>
        </p:nvSpPr>
        <p:spPr/>
        <p:txBody>
          <a:bodyPr/>
          <a:lstStyle/>
          <a:p>
            <a:r>
              <a:rPr lang="en-US" smtClean="0">
                <a:solidFill>
                  <a:srgbClr val="000000"/>
                </a:solidFill>
              </a:rPr>
              <a:t>Dec 20 , 2018 MMS </a:t>
            </a:r>
            <a:endParaRPr>
              <a:solidFill>
                <a:srgbClr val="000000"/>
              </a:solidFill>
            </a:endParaRPr>
          </a:p>
        </p:txBody>
      </p:sp>
      <p:sp>
        <p:nvSpPr>
          <p:cNvPr id="14" name="Content Placeholder 2"/>
          <p:cNvSpPr>
            <a:spLocks noGrp="1"/>
          </p:cNvSpPr>
          <p:nvPr>
            <p:ph sz="half" idx="18" hasCustomPrompt="1"/>
          </p:nvPr>
        </p:nvSpPr>
        <p:spPr>
          <a:xfrm>
            <a:off x="685800" y="2057400"/>
            <a:ext cx="379476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
        <p:nvSpPr>
          <p:cNvPr id="15" name="Content Placeholder 2"/>
          <p:cNvSpPr>
            <a:spLocks noGrp="1"/>
          </p:cNvSpPr>
          <p:nvPr>
            <p:ph sz="half" idx="19" hasCustomPrompt="1"/>
          </p:nvPr>
        </p:nvSpPr>
        <p:spPr>
          <a:xfrm>
            <a:off x="4663440" y="2057400"/>
            <a:ext cx="379476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Tree>
    <p:extLst>
      <p:ext uri="{BB962C8B-B14F-4D97-AF65-F5344CB8AC3E}">
        <p14:creationId xmlns:p14="http://schemas.microsoft.com/office/powerpoint/2010/main" xmlns="" val="2905472137"/>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7" name="Title 1"/>
          <p:cNvSpPr txBox="1">
            <a:spLocks/>
          </p:cNvSpPr>
          <p:nvPr userDrawn="1"/>
        </p:nvSpPr>
        <p:spPr>
          <a:xfrm>
            <a:off x="1965959" y="4389120"/>
            <a:ext cx="6492241" cy="96012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nSpc>
                <a:spcPct val="95000"/>
              </a:lnSpc>
            </a:pPr>
            <a:r>
              <a:rPr lang="en-US" dirty="0" smtClean="0">
                <a:solidFill>
                  <a:srgbClr val="000000"/>
                </a:solidFill>
              </a:rPr>
              <a:t>Thank you</a:t>
            </a:r>
            <a:endParaRPr lang="en-US" dirty="0">
              <a:solidFill>
                <a:srgbClr val="000000"/>
              </a:solidFill>
            </a:endParaRPr>
          </a:p>
        </p:txBody>
      </p:sp>
      <p:sp>
        <p:nvSpPr>
          <p:cNvPr id="10" name="Picture Placeholder 4"/>
          <p:cNvSpPr>
            <a:spLocks noGrp="1"/>
          </p:cNvSpPr>
          <p:nvPr>
            <p:ph type="pic" sz="quarter" idx="13" hasCustomPrompt="1"/>
          </p:nvPr>
        </p:nvSpPr>
        <p:spPr bwMode="hidden">
          <a:xfrm>
            <a:off x="685800" y="455613"/>
            <a:ext cx="7770813" cy="3794760"/>
          </a:xfrm>
          <a:solidFill>
            <a:srgbClr val="CCCCCC"/>
          </a:solidFill>
        </p:spPr>
        <p:txBody>
          <a:bodyPr anchor="ctr" anchorCtr="0">
            <a:normAutofit/>
          </a:bodyPr>
          <a:lstStyle>
            <a:lvl1pPr marL="0" indent="0" algn="ctr">
              <a:buNone/>
              <a:defRPr sz="1200" baseline="0"/>
            </a:lvl1pPr>
          </a:lstStyle>
          <a:p>
            <a:r>
              <a:rPr lang="en-US" dirty="0" smtClean="0"/>
              <a:t>Insert picture. Get approved pictures at http://www.novartisbrandlab.com/resources/library</a:t>
            </a:r>
          </a:p>
        </p:txBody>
      </p:sp>
      <p:grpSp>
        <p:nvGrpSpPr>
          <p:cNvPr id="13" name="Group 12"/>
          <p:cNvGrpSpPr/>
          <p:nvPr userDrawn="1"/>
        </p:nvGrpSpPr>
        <p:grpSpPr>
          <a:xfrm>
            <a:off x="1508857" y="-137160"/>
            <a:ext cx="6949343" cy="7132320"/>
            <a:chOff x="1508857" y="-137160"/>
            <a:chExt cx="6949343" cy="7132320"/>
          </a:xfrm>
        </p:grpSpPr>
        <p:cxnSp>
          <p:nvCxnSpPr>
            <p:cNvPr id="14" name="Straight Connector 13"/>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20" name="Picture 19"/>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2853772342"/>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preserve="1" userDrawn="1">
  <p:cSld name="End Slide - No Pictur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6" name="Title 1"/>
          <p:cNvSpPr txBox="1">
            <a:spLocks/>
          </p:cNvSpPr>
          <p:nvPr userDrawn="1"/>
        </p:nvSpPr>
        <p:spPr>
          <a:xfrm>
            <a:off x="1965959" y="2331720"/>
            <a:ext cx="6492241" cy="22860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nSpc>
                <a:spcPct val="95000"/>
              </a:lnSpc>
            </a:pPr>
            <a:r>
              <a:rPr lang="en-US" dirty="0" smtClean="0">
                <a:solidFill>
                  <a:srgbClr val="000000"/>
                </a:solidFill>
              </a:rPr>
              <a:t>Thank you</a:t>
            </a:r>
            <a:endParaRPr lang="en-US" dirty="0">
              <a:solidFill>
                <a:srgbClr val="000000"/>
              </a:solidFill>
            </a:endParaRPr>
          </a:p>
        </p:txBody>
      </p:sp>
      <p:grpSp>
        <p:nvGrpSpPr>
          <p:cNvPr id="18" name="Group 17"/>
          <p:cNvGrpSpPr/>
          <p:nvPr userDrawn="1"/>
        </p:nvGrpSpPr>
        <p:grpSpPr>
          <a:xfrm>
            <a:off x="1508857" y="-137160"/>
            <a:ext cx="6949343" cy="7132320"/>
            <a:chOff x="1508857" y="-137160"/>
            <a:chExt cx="6949343" cy="7132320"/>
          </a:xfrm>
        </p:grpSpPr>
        <p:cxnSp>
          <p:nvCxnSpPr>
            <p:cNvPr id="19" name="Straight Connector 18"/>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14" name="Picture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746263171"/>
      </p:ext>
    </p:extLst>
  </p:cSld>
  <p:clrMapOvr>
    <a:masterClrMapping/>
  </p:clrMapOvr>
  <p:timing>
    <p:tnLst>
      <p:par>
        <p:cTn id="1" dur="indefinite" restart="never" nodeType="tmRoot"/>
      </p:par>
    </p:tnLst>
  </p:timing>
</p:sldLayout>
</file>

<file path=ppt/slideLayouts/slideLayout232.xml><?xml version="1.0" encoding="utf-8"?>
<p:sldLayout xmlns:a="http://schemas.openxmlformats.org/drawingml/2006/main" xmlns:r="http://schemas.openxmlformats.org/officeDocument/2006/relationships" xmlns:p="http://schemas.openxmlformats.org/presentationml/2006/main" userDrawn="1">
  <p:cSld name="7_Title_only">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extLst>
              <p:ext uri="{D42A27DB-BD31-4B8C-83A1-F6EECF244321}">
                <p14:modId xmlns:p14="http://schemas.microsoft.com/office/powerpoint/2010/main" xmlns="" val="314392870"/>
              </p:ext>
            </p:extLst>
          </p:nvPr>
        </p:nvGraphicFramePr>
        <p:xfrm>
          <a:off x="1589" y="1589"/>
          <a:ext cx="1587" cy="1587"/>
        </p:xfrm>
        <a:graphic>
          <a:graphicData uri="http://schemas.openxmlformats.org/presentationml/2006/ole">
            <p:oleObj spid="_x0000_s52656" name="think-cell Folie" r:id="rId3" imgW="360" imgH="360" progId="">
              <p:embed/>
            </p:oleObj>
          </a:graphicData>
        </a:graphic>
      </p:graphicFrame>
      <p:sp>
        <p:nvSpPr>
          <p:cNvPr id="2" name="Title 1"/>
          <p:cNvSpPr>
            <a:spLocks noGrp="1"/>
          </p:cNvSpPr>
          <p:nvPr>
            <p:ph type="title" hasCustomPrompt="1"/>
          </p:nvPr>
        </p:nvSpPr>
        <p:spPr>
          <a:xfrm>
            <a:off x="468009" y="262800"/>
            <a:ext cx="8200409" cy="504000"/>
          </a:xfrm>
        </p:spPr>
        <p:txBody>
          <a:bodyPr anchor="t" anchorCtr="0"/>
          <a:lstStyle>
            <a:lvl1pPr>
              <a:defRPr sz="2500" b="0">
                <a:solidFill>
                  <a:schemeClr val="accent1"/>
                </a:solidFill>
              </a:defRPr>
            </a:lvl1pPr>
          </a:lstStyle>
          <a:p>
            <a:r>
              <a:rPr lang="en-US" dirty="0" smtClean="0"/>
              <a:t>Click to add title</a:t>
            </a:r>
            <a:endParaRPr lang="en-GB" dirty="0"/>
          </a:p>
        </p:txBody>
      </p:sp>
      <p:sp>
        <p:nvSpPr>
          <p:cNvPr id="19" name="Subtitle 2"/>
          <p:cNvSpPr>
            <a:spLocks noGrp="1"/>
          </p:cNvSpPr>
          <p:nvPr>
            <p:ph type="subTitle" idx="14" hasCustomPrompt="1"/>
          </p:nvPr>
        </p:nvSpPr>
        <p:spPr>
          <a:xfrm>
            <a:off x="484041" y="720003"/>
            <a:ext cx="8184368" cy="360040"/>
          </a:xfrm>
        </p:spPr>
        <p:txBody>
          <a:bodyPr/>
          <a:lstStyle>
            <a:lvl1pPr marL="0" indent="0" algn="l">
              <a:spcBef>
                <a:spcPts val="0"/>
              </a:spcBef>
              <a:buNone/>
              <a:defRPr sz="1800" b="0" i="1">
                <a:solidFill>
                  <a:schemeClr val="accent1"/>
                </a:solidFill>
              </a:defRPr>
            </a:lvl1pPr>
            <a:lvl2pPr marL="406771" indent="0" algn="ctr">
              <a:buNone/>
              <a:defRPr>
                <a:solidFill>
                  <a:schemeClr val="tx1">
                    <a:tint val="75000"/>
                  </a:schemeClr>
                </a:solidFill>
              </a:defRPr>
            </a:lvl2pPr>
            <a:lvl3pPr marL="813542" indent="0" algn="ctr">
              <a:buNone/>
              <a:defRPr>
                <a:solidFill>
                  <a:schemeClr val="tx1">
                    <a:tint val="75000"/>
                  </a:schemeClr>
                </a:solidFill>
              </a:defRPr>
            </a:lvl3pPr>
            <a:lvl4pPr marL="1220313" indent="0" algn="ctr">
              <a:buNone/>
              <a:defRPr>
                <a:solidFill>
                  <a:schemeClr val="tx1">
                    <a:tint val="75000"/>
                  </a:schemeClr>
                </a:solidFill>
              </a:defRPr>
            </a:lvl4pPr>
            <a:lvl5pPr marL="1627083" indent="0" algn="ctr">
              <a:buNone/>
              <a:defRPr>
                <a:solidFill>
                  <a:schemeClr val="tx1">
                    <a:tint val="75000"/>
                  </a:schemeClr>
                </a:solidFill>
              </a:defRPr>
            </a:lvl5pPr>
            <a:lvl6pPr marL="2033854" indent="0" algn="ctr">
              <a:buNone/>
              <a:defRPr>
                <a:solidFill>
                  <a:schemeClr val="tx1">
                    <a:tint val="75000"/>
                  </a:schemeClr>
                </a:solidFill>
              </a:defRPr>
            </a:lvl6pPr>
            <a:lvl7pPr marL="2440625" indent="0" algn="ctr">
              <a:buNone/>
              <a:defRPr>
                <a:solidFill>
                  <a:schemeClr val="tx1">
                    <a:tint val="75000"/>
                  </a:schemeClr>
                </a:solidFill>
              </a:defRPr>
            </a:lvl7pPr>
            <a:lvl8pPr marL="2847396" indent="0" algn="ctr">
              <a:buNone/>
              <a:defRPr>
                <a:solidFill>
                  <a:schemeClr val="tx1">
                    <a:tint val="75000"/>
                  </a:schemeClr>
                </a:solidFill>
              </a:defRPr>
            </a:lvl8pPr>
            <a:lvl9pPr marL="3254167" indent="0" algn="ctr">
              <a:buNone/>
              <a:defRPr>
                <a:solidFill>
                  <a:schemeClr val="tx1">
                    <a:tint val="75000"/>
                  </a:schemeClr>
                </a:solidFill>
              </a:defRPr>
            </a:lvl9pPr>
          </a:lstStyle>
          <a:p>
            <a:r>
              <a:rPr lang="en-US" dirty="0" smtClean="0"/>
              <a:t>Click to add title</a:t>
            </a:r>
            <a:endParaRPr lang="en-GB" dirty="0"/>
          </a:p>
        </p:txBody>
      </p:sp>
      <p:sp>
        <p:nvSpPr>
          <p:cNvPr id="11" name="Slide Number Placeholder 5"/>
          <p:cNvSpPr>
            <a:spLocks noGrp="1"/>
          </p:cNvSpPr>
          <p:nvPr>
            <p:ph type="sldNum" sz="quarter" idx="4"/>
          </p:nvPr>
        </p:nvSpPr>
        <p:spPr>
          <a:xfrm>
            <a:off x="488582" y="6388479"/>
            <a:ext cx="417353" cy="216000"/>
          </a:xfrm>
          <a:prstGeom prst="rect">
            <a:avLst/>
          </a:prstGeom>
        </p:spPr>
        <p:txBody>
          <a:bodyPr vert="horz" lIns="36000" tIns="36000" rIns="36000" bIns="36000" rtlCol="0" anchor="b" anchorCtr="0"/>
          <a:lstStyle>
            <a:lvl1pPr algn="r">
              <a:defRPr sz="1200">
                <a:solidFill>
                  <a:schemeClr val="bg1">
                    <a:lumMod val="50000"/>
                  </a:schemeClr>
                </a:solidFill>
              </a:defRPr>
            </a:lvl1pPr>
          </a:lstStyle>
          <a:p>
            <a:fld id="{E48BF389-BF1B-47D7-ACBF-5A81C5C161EF}" type="slidenum">
              <a:rPr lang="en-GB" smtClean="0">
                <a:solidFill>
                  <a:srgbClr val="FFFFFF">
                    <a:lumMod val="50000"/>
                  </a:srgbClr>
                </a:solidFill>
              </a:rPr>
              <a:pPr/>
              <a:t>‹#›</a:t>
            </a:fld>
            <a:endParaRPr lang="en-GB" dirty="0">
              <a:solidFill>
                <a:srgbClr val="FFFFFF">
                  <a:lumMod val="50000"/>
                </a:srgbClr>
              </a:solidFill>
            </a:endParaRPr>
          </a:p>
        </p:txBody>
      </p:sp>
      <p:pic>
        <p:nvPicPr>
          <p:cNvPr id="12" name="Picture 11"/>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7277139" y="6268093"/>
            <a:ext cx="1450800" cy="414012"/>
          </a:xfrm>
          <a:prstGeom prst="rect">
            <a:avLst/>
          </a:prstGeom>
        </p:spPr>
      </p:pic>
      <p:cxnSp>
        <p:nvCxnSpPr>
          <p:cNvPr id="13" name="Straight Connector 11"/>
          <p:cNvCxnSpPr/>
          <p:nvPr userDrawn="1"/>
        </p:nvCxnSpPr>
        <p:spPr>
          <a:xfrm>
            <a:off x="532409" y="1087340"/>
            <a:ext cx="8136000" cy="0"/>
          </a:xfrm>
          <a:prstGeom prst="line">
            <a:avLst/>
          </a:prstGeom>
          <a:ln w="63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0"/>
          <p:cNvCxnSpPr/>
          <p:nvPr userDrawn="1"/>
        </p:nvCxnSpPr>
        <p:spPr>
          <a:xfrm>
            <a:off x="532409" y="6165304"/>
            <a:ext cx="81360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Footer Placeholder 4"/>
          <p:cNvSpPr>
            <a:spLocks noGrp="1"/>
          </p:cNvSpPr>
          <p:nvPr>
            <p:ph type="ftr" sz="quarter" idx="3"/>
          </p:nvPr>
        </p:nvSpPr>
        <p:spPr>
          <a:xfrm>
            <a:off x="1029791" y="6244440"/>
            <a:ext cx="3960000" cy="360040"/>
          </a:xfrm>
          <a:prstGeom prst="rect">
            <a:avLst/>
          </a:prstGeom>
        </p:spPr>
        <p:txBody>
          <a:bodyPr vert="horz" lIns="36000" tIns="36000" rIns="36000" bIns="36000" rtlCol="0" anchor="b" anchorCtr="0"/>
          <a:lstStyle>
            <a:lvl1pPr algn="l">
              <a:defRPr sz="1000">
                <a:solidFill>
                  <a:schemeClr val="tx1">
                    <a:lumMod val="50000"/>
                    <a:lumOff val="50000"/>
                  </a:schemeClr>
                </a:solidFill>
              </a:defRPr>
            </a:lvl1pPr>
          </a:lstStyle>
          <a:p>
            <a:r>
              <a:rPr lang="en-US" smtClean="0">
                <a:solidFill>
                  <a:srgbClr val="000000">
                    <a:lumMod val="50000"/>
                    <a:lumOff val="50000"/>
                  </a:srgbClr>
                </a:solidFill>
              </a:rPr>
              <a:t>Dec 20 , 2018 MMS </a:t>
            </a:r>
            <a:endParaRPr lang="sv-SE">
              <a:solidFill>
                <a:srgbClr val="000000">
                  <a:lumMod val="50000"/>
                  <a:lumOff val="50000"/>
                </a:srgbClr>
              </a:solidFill>
            </a:endParaRPr>
          </a:p>
        </p:txBody>
      </p:sp>
    </p:spTree>
    <p:extLst>
      <p:ext uri="{BB962C8B-B14F-4D97-AF65-F5344CB8AC3E}">
        <p14:creationId xmlns:p14="http://schemas.microsoft.com/office/powerpoint/2010/main" xmlns="" val="10453376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23879" y="1346200"/>
            <a:ext cx="8334405" cy="4940320"/>
          </a:xfrm>
        </p:spPr>
        <p:txBody>
          <a:bodyPr>
            <a:noAutofit/>
          </a:bodyPr>
          <a:lstStyle>
            <a:lvl1pPr>
              <a:defRPr sz="2000">
                <a:solidFill>
                  <a:schemeClr val="accent6"/>
                </a:solidFill>
              </a:defRPr>
            </a:lvl1pPr>
            <a:lvl2pPr>
              <a:defRPr sz="2000">
                <a:solidFill>
                  <a:schemeClr val="accent6"/>
                </a:solidFill>
              </a:defRPr>
            </a:lvl2pPr>
            <a:lvl3pPr>
              <a:defRPr sz="2000">
                <a:solidFill>
                  <a:schemeClr val="accent6"/>
                </a:solidFill>
              </a:defRPr>
            </a:lvl3pPr>
            <a:lvl4pPr>
              <a:defRPr sz="2000">
                <a:solidFill>
                  <a:schemeClr val="accent6"/>
                </a:solidFill>
              </a:defRPr>
            </a:lvl4pPr>
            <a:lvl5pPr>
              <a:defRPr sz="2000">
                <a:solidFill>
                  <a:schemeClr val="accent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6" name="Footer Placeholder 4"/>
          <p:cNvSpPr>
            <a:spLocks noGrp="1"/>
          </p:cNvSpPr>
          <p:nvPr>
            <p:ph type="ftr" sz="quarter" idx="3"/>
          </p:nvPr>
        </p:nvSpPr>
        <p:spPr>
          <a:xfrm>
            <a:off x="687248" y="6403152"/>
            <a:ext cx="6477000" cy="250825"/>
          </a:xfrm>
          <a:prstGeom prst="rect">
            <a:avLst/>
          </a:prstGeom>
        </p:spPr>
        <p:txBody>
          <a:bodyPr/>
          <a:lstStyle>
            <a:lvl1pPr>
              <a:defRPr sz="675">
                <a:solidFill>
                  <a:srgbClr val="7F7F7F"/>
                </a:solidFill>
              </a:defRPr>
            </a:lvl1pPr>
          </a:lstStyle>
          <a:p>
            <a:r>
              <a:rPr lang="en-US" smtClean="0"/>
              <a:t>Dec 20 , 2018 MMS </a:t>
            </a:r>
            <a:endParaRPr dirty="0"/>
          </a:p>
        </p:txBody>
      </p:sp>
      <p:sp>
        <p:nvSpPr>
          <p:cNvPr id="7" name="Slide Number Placeholder 5"/>
          <p:cNvSpPr>
            <a:spLocks noGrp="1"/>
          </p:cNvSpPr>
          <p:nvPr>
            <p:ph type="sldNum" sz="quarter" idx="4"/>
          </p:nvPr>
        </p:nvSpPr>
        <p:spPr>
          <a:xfrm>
            <a:off x="538117" y="6403152"/>
            <a:ext cx="400035" cy="247031"/>
          </a:xfrm>
          <a:prstGeom prst="rect">
            <a:avLst/>
          </a:prstGeom>
        </p:spPr>
        <p:txBody>
          <a:bodyPr/>
          <a:lstStyle>
            <a:lvl1pPr>
              <a:defRPr sz="675">
                <a:solidFill>
                  <a:srgbClr val="7F7F7F"/>
                </a:solidFill>
              </a:defRPr>
            </a:lvl1pPr>
          </a:lstStyle>
          <a:p>
            <a:fld id="{E66AA3EA-0569-43EF-BBA3-83FDB109D582}" type="slidenum">
              <a:rPr lang="en-US" smtClean="0"/>
              <a:pPr/>
              <a:t>‹#›</a:t>
            </a:fld>
            <a:endParaRPr lang="en-US" dirty="0" smtClean="0"/>
          </a:p>
        </p:txBody>
      </p:sp>
      <p:sp>
        <p:nvSpPr>
          <p:cNvPr id="10" name="Title 1"/>
          <p:cNvSpPr>
            <a:spLocks noGrp="1"/>
          </p:cNvSpPr>
          <p:nvPr>
            <p:ph type="title" hasCustomPrompt="1"/>
          </p:nvPr>
        </p:nvSpPr>
        <p:spPr>
          <a:xfrm>
            <a:off x="523879" y="267468"/>
            <a:ext cx="6238898" cy="450396"/>
          </a:xfrm>
          <a:prstGeom prst="rect">
            <a:avLst/>
          </a:prstGeom>
        </p:spPr>
        <p:txBody>
          <a:bodyPr tIns="126000" anchor="t" anchorCtr="0"/>
          <a:lstStyle>
            <a:lvl1pPr>
              <a:lnSpc>
                <a:spcPct val="75000"/>
              </a:lnSpc>
              <a:defRPr sz="2400">
                <a:solidFill>
                  <a:schemeClr val="accent4"/>
                </a:solidFill>
              </a:defRPr>
            </a:lvl1pPr>
          </a:lstStyle>
          <a:p>
            <a:r>
              <a:rPr lang="en-US" noProof="0" dirty="0" smtClean="0"/>
              <a:t>Title</a:t>
            </a:r>
            <a:endParaRPr lang="en-US" noProof="0" dirty="0"/>
          </a:p>
        </p:txBody>
      </p:sp>
      <p:sp>
        <p:nvSpPr>
          <p:cNvPr id="11" name="Textplatzhalter 9" descr="Subtitle"/>
          <p:cNvSpPr>
            <a:spLocks noGrp="1"/>
          </p:cNvSpPr>
          <p:nvPr>
            <p:ph type="body" sz="quarter" idx="10" hasCustomPrompt="1"/>
          </p:nvPr>
        </p:nvSpPr>
        <p:spPr>
          <a:xfrm>
            <a:off x="523879" y="702698"/>
            <a:ext cx="6233544" cy="367571"/>
          </a:xfrm>
        </p:spPr>
        <p:txBody>
          <a:bodyPr anchor="b" anchorCtr="0">
            <a:noAutofit/>
          </a:bodyPr>
          <a:lstStyle>
            <a:lvl1pPr marL="0" indent="0">
              <a:lnSpc>
                <a:spcPct val="95000"/>
              </a:lnSpc>
              <a:buNone/>
              <a:defRPr sz="2000" b="0" i="1">
                <a:solidFill>
                  <a:schemeClr val="tx1"/>
                </a:solidFill>
              </a:defRPr>
            </a:lvl1pPr>
          </a:lstStyle>
          <a:p>
            <a:pPr lvl="0"/>
            <a:r>
              <a:rPr lang="en-US" noProof="0" dirty="0" smtClean="0"/>
              <a:t>Subtitle</a:t>
            </a:r>
          </a:p>
        </p:txBody>
      </p:sp>
    </p:spTree>
    <p:extLst>
      <p:ext uri="{BB962C8B-B14F-4D97-AF65-F5344CB8AC3E}">
        <p14:creationId xmlns:p14="http://schemas.microsoft.com/office/powerpoint/2010/main" xmlns="" val="2905083683"/>
      </p:ext>
    </p:extLst>
  </p:cSld>
  <p:clrMapOvr>
    <a:masterClrMapping/>
  </p:clrMapOvr>
  <p:transition/>
  <p:timing>
    <p:tnLst>
      <p:par>
        <p:cTn id="1" dur="indefinite" restart="never" nodeType="tmRoot"/>
      </p:par>
    </p:tnLst>
  </p:timing>
</p:sldLayout>
</file>

<file path=ppt/slideLayouts/slideLayout23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18" name="Picture Placeholder 4"/>
          <p:cNvSpPr>
            <a:spLocks noGrp="1"/>
          </p:cNvSpPr>
          <p:nvPr>
            <p:ph type="pic" sz="quarter" idx="13" hasCustomPrompt="1"/>
          </p:nvPr>
        </p:nvSpPr>
        <p:spPr bwMode="auto">
          <a:xfrm>
            <a:off x="685800" y="457200"/>
            <a:ext cx="7770813" cy="3794760"/>
          </a:xfrm>
          <a:solidFill>
            <a:srgbClr val="CCCCCC"/>
          </a:solidFill>
        </p:spPr>
        <p:txBody>
          <a:bodyPr anchor="ctr" anchorCtr="0">
            <a:normAutofit/>
          </a:bodyPr>
          <a:lstStyle>
            <a:lvl1pPr marL="0" marR="0" indent="0" algn="ctr" defTabSz="914400" rtl="0" eaLnBrk="1" fontAlgn="auto" latinLnBrk="0" hangingPunct="1">
              <a:lnSpc>
                <a:spcPct val="100000"/>
              </a:lnSpc>
              <a:spcBef>
                <a:spcPts val="1200"/>
              </a:spcBef>
              <a:spcAft>
                <a:spcPts val="0"/>
              </a:spcAft>
              <a:buClrTx/>
              <a:buSzPct val="125000"/>
              <a:buFont typeface="Arial" pitchFamily="34" charset="0"/>
              <a:buNone/>
              <a:tabLst>
                <a:tab pos="3998913" algn="r"/>
                <a:tab pos="8229600" algn="r"/>
              </a:tabLst>
              <a:defRPr sz="1200"/>
            </a:lvl1pPr>
          </a:lstStyle>
          <a:p>
            <a:r>
              <a:rPr lang="en-US" dirty="0" smtClean="0"/>
              <a:t>Insert picture. Get approved pictures at http://www.novartisbrandlab.com/resources/library</a:t>
            </a:r>
          </a:p>
        </p:txBody>
      </p:sp>
      <p:sp>
        <p:nvSpPr>
          <p:cNvPr id="2" name="Title 1"/>
          <p:cNvSpPr>
            <a:spLocks noGrp="1"/>
          </p:cNvSpPr>
          <p:nvPr>
            <p:ph type="ctrTitle"/>
          </p:nvPr>
        </p:nvSpPr>
        <p:spPr bwMode="auto">
          <a:xfrm>
            <a:off x="1965960" y="4389120"/>
            <a:ext cx="6490654" cy="960120"/>
          </a:xfrm>
        </p:spPr>
        <p:txBody>
          <a:bodyPr anchor="b" anchorCtr="0">
            <a:noAutofit/>
          </a:bodyPr>
          <a:lstStyle/>
          <a:p>
            <a:r>
              <a:rPr lang="en-US" smtClean="0"/>
              <a:t>Click to edit Master title style</a:t>
            </a:r>
            <a:endParaRPr lang="en-US" dirty="0"/>
          </a:p>
        </p:txBody>
      </p:sp>
      <p:sp>
        <p:nvSpPr>
          <p:cNvPr id="3" name="Subtitle 2"/>
          <p:cNvSpPr>
            <a:spLocks noGrp="1"/>
          </p:cNvSpPr>
          <p:nvPr>
            <p:ph type="subTitle" idx="1"/>
          </p:nvPr>
        </p:nvSpPr>
        <p:spPr bwMode="auto">
          <a:xfrm>
            <a:off x="1965958" y="5440680"/>
            <a:ext cx="4343400" cy="1097280"/>
          </a:xfrm>
        </p:spPr>
        <p:txBody>
          <a:bodyPr>
            <a:noAutofit/>
          </a:bodyPr>
          <a:lstStyle>
            <a:lvl1pPr marL="0" indent="0" algn="l">
              <a:lnSpc>
                <a:spcPct val="100000"/>
              </a:lnSpc>
              <a:spcBef>
                <a:spcPts val="0"/>
              </a:spcBef>
              <a:buNone/>
              <a:defRPr sz="16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4" name="Text Placeholder 7"/>
          <p:cNvSpPr>
            <a:spLocks noGrp="1"/>
          </p:cNvSpPr>
          <p:nvPr>
            <p:ph type="body" sz="quarter" idx="12" hasCustomPrompt="1"/>
          </p:nvPr>
        </p:nvSpPr>
        <p:spPr bwMode="gray">
          <a:xfrm>
            <a:off x="0" y="914400"/>
            <a:ext cx="1965960" cy="777240"/>
          </a:xfrm>
          <a:solidFill>
            <a:schemeClr val="accent1"/>
          </a:solidFill>
        </p:spPr>
        <p:txBody>
          <a:bodyPr lIns="274320" tIns="91440" rIns="91440" bIns="91440" anchor="ctr" anchorCtr="0">
            <a:normAutofit/>
          </a:bodyPr>
          <a:lstStyle>
            <a:lvl1pPr marL="0" indent="0">
              <a:spcBef>
                <a:spcPts val="0"/>
              </a:spcBef>
              <a:buFont typeface="Arial"/>
              <a:buNone/>
              <a:defRPr sz="1000" b="1" baseline="0">
                <a:solidFill>
                  <a:schemeClr val="bg1"/>
                </a:solidFill>
              </a:defRPr>
            </a:lvl1pPr>
            <a:lvl2pPr marL="0" indent="0">
              <a:spcBef>
                <a:spcPts val="0"/>
              </a:spcBef>
              <a:buFont typeface="Arial"/>
              <a:buNone/>
              <a:defRPr sz="1000" b="1">
                <a:solidFill>
                  <a:schemeClr val="bg1"/>
                </a:solidFill>
              </a:defRPr>
            </a:lvl2pPr>
            <a:lvl3pPr marL="0" indent="0">
              <a:spcBef>
                <a:spcPts val="0"/>
              </a:spcBef>
              <a:buFont typeface="Arial"/>
              <a:buNone/>
              <a:defRPr sz="1000" b="1">
                <a:solidFill>
                  <a:schemeClr val="bg1"/>
                </a:solidFill>
              </a:defRPr>
            </a:lvl3pPr>
            <a:lvl4pPr marL="0" indent="0">
              <a:spcBef>
                <a:spcPts val="0"/>
              </a:spcBef>
              <a:buFont typeface="Arial"/>
              <a:buNone/>
              <a:defRPr sz="1000" b="1">
                <a:solidFill>
                  <a:schemeClr val="bg1"/>
                </a:solidFill>
              </a:defRPr>
            </a:lvl4pPr>
            <a:lvl5pPr marL="0" indent="0">
              <a:spcBef>
                <a:spcPts val="0"/>
              </a:spcBef>
              <a:buFont typeface="Arial"/>
              <a:buNone/>
              <a:defRPr sz="1000" b="1">
                <a:solidFill>
                  <a:schemeClr val="bg1"/>
                </a:solidFill>
              </a:defRPr>
            </a:lvl5pPr>
          </a:lstStyle>
          <a:p>
            <a:pPr lvl="0"/>
            <a:r>
              <a:rPr lang="en-US" dirty="0" smtClean="0"/>
              <a:t>Business or Operating Unit/Franchise or Department</a:t>
            </a:r>
          </a:p>
        </p:txBody>
      </p:sp>
      <p:grpSp>
        <p:nvGrpSpPr>
          <p:cNvPr id="4" name="Group 3"/>
          <p:cNvGrpSpPr/>
          <p:nvPr userDrawn="1"/>
        </p:nvGrpSpPr>
        <p:grpSpPr>
          <a:xfrm>
            <a:off x="-137160" y="-137160"/>
            <a:ext cx="9418320" cy="7132320"/>
            <a:chOff x="-137160" y="-137160"/>
            <a:chExt cx="9418320" cy="7132320"/>
          </a:xfrm>
        </p:grpSpPr>
        <p:cxnSp>
          <p:nvCxnSpPr>
            <p:cNvPr id="8" name="Straight Connector 7"/>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918972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13716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918972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13716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22" name="Picture 21"/>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1427699289"/>
      </p:ext>
    </p:extLst>
  </p:cSld>
  <p:clrMapOvr>
    <a:masterClrMapping/>
  </p:clrMapOvr>
  <p:timing>
    <p:tnLst>
      <p:par>
        <p:cTn id="1" dur="indefinite" restart="never" nodeType="tmRoot"/>
      </p:par>
    </p:tnLst>
  </p:timing>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preserve="1" userDrawn="1">
  <p:cSld name="Title Slide - No Picture">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2" name="Title 1"/>
          <p:cNvSpPr>
            <a:spLocks noGrp="1"/>
          </p:cNvSpPr>
          <p:nvPr>
            <p:ph type="ctrTitle"/>
          </p:nvPr>
        </p:nvSpPr>
        <p:spPr bwMode="auto">
          <a:xfrm>
            <a:off x="1965960" y="2331720"/>
            <a:ext cx="6490654" cy="2286000"/>
          </a:xfrm>
        </p:spPr>
        <p:txBody>
          <a:bodyPr anchor="b" anchorCtr="0">
            <a:noAutofit/>
          </a:bodyPr>
          <a:lstStyle/>
          <a:p>
            <a:r>
              <a:rPr lang="en-US" smtClean="0"/>
              <a:t>Click to edit Master title style</a:t>
            </a:r>
            <a:endParaRPr lang="en-US" dirty="0"/>
          </a:p>
        </p:txBody>
      </p:sp>
      <p:sp>
        <p:nvSpPr>
          <p:cNvPr id="3" name="Subtitle 2"/>
          <p:cNvSpPr>
            <a:spLocks noGrp="1"/>
          </p:cNvSpPr>
          <p:nvPr>
            <p:ph type="subTitle" idx="1"/>
          </p:nvPr>
        </p:nvSpPr>
        <p:spPr bwMode="auto">
          <a:xfrm>
            <a:off x="1965960" y="4709161"/>
            <a:ext cx="6490654" cy="1324927"/>
          </a:xfrm>
        </p:spPr>
        <p:txBody>
          <a:bodyPr>
            <a:noAutofit/>
          </a:bodyPr>
          <a:lstStyle>
            <a:lvl1pPr marL="0" indent="0" algn="l">
              <a:lnSpc>
                <a:spcPct val="100000"/>
              </a:lnSpc>
              <a:spcBef>
                <a:spcPts val="0"/>
              </a:spcBef>
              <a:buNone/>
              <a:defRPr sz="16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4" name="Text Placeholder 7"/>
          <p:cNvSpPr>
            <a:spLocks noGrp="1"/>
          </p:cNvSpPr>
          <p:nvPr>
            <p:ph type="body" sz="quarter" idx="12" hasCustomPrompt="1"/>
          </p:nvPr>
        </p:nvSpPr>
        <p:spPr bwMode="gray">
          <a:xfrm>
            <a:off x="0" y="914400"/>
            <a:ext cx="1965960" cy="777240"/>
          </a:xfrm>
          <a:solidFill>
            <a:schemeClr val="accent1"/>
          </a:solidFill>
        </p:spPr>
        <p:txBody>
          <a:bodyPr lIns="274320" tIns="91440" rIns="91440" bIns="91440" anchor="ctr" anchorCtr="0">
            <a:normAutofit/>
          </a:bodyPr>
          <a:lstStyle>
            <a:lvl1pPr marL="0" indent="0">
              <a:spcBef>
                <a:spcPts val="0"/>
              </a:spcBef>
              <a:buFont typeface="Arial"/>
              <a:buNone/>
              <a:defRPr sz="1000" b="1" baseline="0">
                <a:solidFill>
                  <a:schemeClr val="bg1"/>
                </a:solidFill>
              </a:defRPr>
            </a:lvl1pPr>
            <a:lvl2pPr marL="0" indent="0">
              <a:spcBef>
                <a:spcPts val="0"/>
              </a:spcBef>
              <a:buFont typeface="Arial"/>
              <a:buNone/>
              <a:defRPr sz="1000" b="1">
                <a:solidFill>
                  <a:schemeClr val="bg1"/>
                </a:solidFill>
              </a:defRPr>
            </a:lvl2pPr>
            <a:lvl3pPr marL="0" indent="0">
              <a:spcBef>
                <a:spcPts val="0"/>
              </a:spcBef>
              <a:buFont typeface="Arial"/>
              <a:buNone/>
              <a:defRPr sz="1000" b="1">
                <a:solidFill>
                  <a:schemeClr val="bg1"/>
                </a:solidFill>
              </a:defRPr>
            </a:lvl3pPr>
            <a:lvl4pPr marL="0" indent="0">
              <a:spcBef>
                <a:spcPts val="0"/>
              </a:spcBef>
              <a:buFont typeface="Arial"/>
              <a:buNone/>
              <a:defRPr sz="1000" b="1">
                <a:solidFill>
                  <a:schemeClr val="bg1"/>
                </a:solidFill>
              </a:defRPr>
            </a:lvl4pPr>
            <a:lvl5pPr marL="0" indent="0">
              <a:spcBef>
                <a:spcPts val="0"/>
              </a:spcBef>
              <a:buFont typeface="Arial"/>
              <a:buNone/>
              <a:defRPr sz="1000" b="1">
                <a:solidFill>
                  <a:schemeClr val="bg1"/>
                </a:solidFill>
              </a:defRPr>
            </a:lvl5pPr>
          </a:lstStyle>
          <a:p>
            <a:pPr lvl="0"/>
            <a:r>
              <a:rPr lang="en-US" dirty="0" smtClean="0"/>
              <a:t>Business or Operating Unit/Franchise or Department</a:t>
            </a:r>
          </a:p>
        </p:txBody>
      </p:sp>
      <p:grpSp>
        <p:nvGrpSpPr>
          <p:cNvPr id="20" name="Group 19"/>
          <p:cNvGrpSpPr/>
          <p:nvPr userDrawn="1"/>
        </p:nvGrpSpPr>
        <p:grpSpPr>
          <a:xfrm>
            <a:off x="-137160" y="-137160"/>
            <a:ext cx="9418320" cy="7132320"/>
            <a:chOff x="-137160" y="-137160"/>
            <a:chExt cx="9418320" cy="7132320"/>
          </a:xfrm>
        </p:grpSpPr>
        <p:cxnSp>
          <p:nvCxnSpPr>
            <p:cNvPr id="22" name="Straight Connector 21"/>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918972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3716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a:off x="918972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a:off x="-13716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18" name="Picture 17"/>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1314745367"/>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452438" indent="-452438">
              <a:buSzPct val="100000"/>
              <a:buFont typeface="+mj-lt"/>
              <a:buAutoNum type="arabicPeriod"/>
              <a:defRPr/>
            </a:lvl1pPr>
            <a:lvl2pPr marL="684213" indent="-231775">
              <a:defRPr/>
            </a:lvl2pPr>
            <a:lvl3pPr marL="914400" indent="-230188">
              <a:defRPr/>
            </a:lvl3pPr>
            <a:lvl4pPr marL="1146175" indent="-231775">
              <a:defRPr/>
            </a:lvl4pPr>
            <a:lvl5pPr marL="1368425" indent="-22225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Dec 20 , 2018 MMS </a:t>
            </a:r>
            <a:endParaRPr/>
          </a:p>
        </p:txBody>
      </p:sp>
    </p:spTree>
    <p:extLst>
      <p:ext uri="{BB962C8B-B14F-4D97-AF65-F5344CB8AC3E}">
        <p14:creationId xmlns:p14="http://schemas.microsoft.com/office/powerpoint/2010/main" xmlns="" val="636656040"/>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Dec 20 , 2018 MMS </a:t>
            </a:r>
            <a:endParaRPr/>
          </a:p>
        </p:txBody>
      </p:sp>
    </p:spTree>
    <p:extLst>
      <p:ext uri="{BB962C8B-B14F-4D97-AF65-F5344CB8AC3E}">
        <p14:creationId xmlns:p14="http://schemas.microsoft.com/office/powerpoint/2010/main" xmlns="" val="4082203293"/>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Title, Text and 1 Picture">
    <p:spTree>
      <p:nvGrpSpPr>
        <p:cNvPr id="1" name=""/>
        <p:cNvGrpSpPr/>
        <p:nvPr/>
      </p:nvGrpSpPr>
      <p:grpSpPr>
        <a:xfrm>
          <a:off x="0" y="0"/>
          <a:ext cx="0" cy="0"/>
          <a:chOff x="0" y="0"/>
          <a:chExt cx="0" cy="0"/>
        </a:xfrm>
      </p:grpSpPr>
      <p:sp>
        <p:nvSpPr>
          <p:cNvPr id="7" name="Text Placeholder 7"/>
          <p:cNvSpPr>
            <a:spLocks noGrp="1"/>
          </p:cNvSpPr>
          <p:nvPr>
            <p:ph type="body" sz="quarter" idx="13" hasCustomPrompt="1"/>
          </p:nvPr>
        </p:nvSpPr>
        <p:spPr>
          <a:xfrm>
            <a:off x="4663440" y="5623561"/>
            <a:ext cx="379476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8" name="Content Placeholder 2"/>
          <p:cNvSpPr>
            <a:spLocks noGrp="1"/>
          </p:cNvSpPr>
          <p:nvPr>
            <p:ph sz="half" idx="1"/>
          </p:nvPr>
        </p:nvSpPr>
        <p:spPr>
          <a:xfrm>
            <a:off x="685800" y="1508761"/>
            <a:ext cx="3794760" cy="4525328"/>
          </a:xfrm>
        </p:spPr>
        <p:txBody>
          <a:bodyPr>
            <a:normAutofit/>
          </a:bodyPr>
          <a:lstStyle>
            <a:lvl1pPr>
              <a:defRPr sz="24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85800" y="457200"/>
            <a:ext cx="7772400" cy="960120"/>
          </a:xfrm>
        </p:spPr>
        <p:txBody>
          <a:bodyPr/>
          <a:lstStyle/>
          <a:p>
            <a:r>
              <a:rPr lang="en-US" smtClean="0"/>
              <a:t>Click to edit Master title style</a:t>
            </a:r>
            <a:endParaRPr lang="en-US" dirty="0"/>
          </a:p>
        </p:txBody>
      </p:sp>
      <p:sp>
        <p:nvSpPr>
          <p:cNvPr id="3" name="Footer Placeholder 2"/>
          <p:cNvSpPr>
            <a:spLocks noGrp="1"/>
          </p:cNvSpPr>
          <p:nvPr>
            <p:ph type="ftr" sz="quarter" idx="15"/>
          </p:nvPr>
        </p:nvSpPr>
        <p:spPr/>
        <p:txBody>
          <a:bodyPr/>
          <a:lstStyle/>
          <a:p>
            <a:r>
              <a:rPr lang="en-US" smtClean="0">
                <a:solidFill>
                  <a:srgbClr val="000000"/>
                </a:solidFill>
              </a:rPr>
              <a:t>Dec 20 , 2018 MMS </a:t>
            </a:r>
            <a:endParaRPr>
              <a:solidFill>
                <a:srgbClr val="000000"/>
              </a:solidFill>
            </a:endParaRPr>
          </a:p>
        </p:txBody>
      </p:sp>
      <p:sp>
        <p:nvSpPr>
          <p:cNvPr id="11" name="Content Placeholder 2"/>
          <p:cNvSpPr>
            <a:spLocks noGrp="1"/>
          </p:cNvSpPr>
          <p:nvPr>
            <p:ph sz="half" idx="17" hasCustomPrompt="1"/>
          </p:nvPr>
        </p:nvSpPr>
        <p:spPr>
          <a:xfrm>
            <a:off x="4663440" y="1508761"/>
            <a:ext cx="3794760" cy="4023359"/>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Tree>
    <p:extLst>
      <p:ext uri="{BB962C8B-B14F-4D97-AF65-F5344CB8AC3E}">
        <p14:creationId xmlns:p14="http://schemas.microsoft.com/office/powerpoint/2010/main" xmlns="" val="3660278420"/>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Title and 1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7"/>
          <p:cNvSpPr>
            <a:spLocks noGrp="1"/>
          </p:cNvSpPr>
          <p:nvPr>
            <p:ph type="body" sz="quarter" idx="12" hasCustomPrompt="1"/>
          </p:nvPr>
        </p:nvSpPr>
        <p:spPr>
          <a:xfrm>
            <a:off x="685800" y="1508761"/>
            <a:ext cx="7772400" cy="453839"/>
          </a:xfrm>
        </p:spPr>
        <p:txBody>
          <a:bodyPr anchor="t" anchorCtr="0">
            <a:normAutofit/>
          </a:bodyPr>
          <a:lstStyle>
            <a:lvl1pPr marL="0" indent="0">
              <a:spcBef>
                <a:spcPts val="0"/>
              </a:spcBef>
              <a:buFont typeface="Arial"/>
              <a:buNone/>
              <a:defRPr sz="2400" b="0" baseline="0">
                <a:solidFill>
                  <a:srgbClr val="000000"/>
                </a:solidFill>
              </a:defRPr>
            </a:lvl1pPr>
            <a:lvl2pPr marL="0" indent="0">
              <a:spcBef>
                <a:spcPts val="0"/>
              </a:spcBef>
              <a:buFont typeface="Arial"/>
              <a:buNone/>
              <a:defRPr sz="2400" b="0">
                <a:solidFill>
                  <a:srgbClr val="000000"/>
                </a:solidFill>
              </a:defRPr>
            </a:lvl2pPr>
            <a:lvl3pPr marL="0" indent="0">
              <a:spcBef>
                <a:spcPts val="0"/>
              </a:spcBef>
              <a:buFont typeface="Arial"/>
              <a:buNone/>
              <a:defRPr sz="2400" b="0">
                <a:solidFill>
                  <a:srgbClr val="000000"/>
                </a:solidFill>
              </a:defRPr>
            </a:lvl3pPr>
            <a:lvl4pPr marL="0" indent="0">
              <a:spcBef>
                <a:spcPts val="0"/>
              </a:spcBef>
              <a:buFont typeface="Arial"/>
              <a:buNone/>
              <a:defRPr sz="2400" b="0">
                <a:solidFill>
                  <a:srgbClr val="000000"/>
                </a:solidFill>
              </a:defRPr>
            </a:lvl4pPr>
            <a:lvl5pPr marL="0" indent="0">
              <a:spcBef>
                <a:spcPts val="0"/>
              </a:spcBef>
              <a:buFont typeface="Arial"/>
              <a:buNone/>
              <a:defRPr sz="2400" b="0">
                <a:solidFill>
                  <a:srgbClr val="000000"/>
                </a:solidFill>
              </a:defRPr>
            </a:lvl5pPr>
          </a:lstStyle>
          <a:p>
            <a:pPr lvl="0"/>
            <a:r>
              <a:rPr lang="en-US" dirty="0" smtClean="0"/>
              <a:t>Optional picture title</a:t>
            </a:r>
          </a:p>
        </p:txBody>
      </p:sp>
      <p:sp>
        <p:nvSpPr>
          <p:cNvPr id="8" name="Text Placeholder 7"/>
          <p:cNvSpPr>
            <a:spLocks noGrp="1"/>
          </p:cNvSpPr>
          <p:nvPr>
            <p:ph type="body" sz="quarter" idx="13" hasCustomPrompt="1"/>
          </p:nvPr>
        </p:nvSpPr>
        <p:spPr>
          <a:xfrm>
            <a:off x="685800" y="5623561"/>
            <a:ext cx="777240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3" name="Footer Placeholder 2"/>
          <p:cNvSpPr>
            <a:spLocks noGrp="1"/>
          </p:cNvSpPr>
          <p:nvPr>
            <p:ph type="ftr" sz="quarter" idx="14"/>
          </p:nvPr>
        </p:nvSpPr>
        <p:spPr/>
        <p:txBody>
          <a:bodyPr/>
          <a:lstStyle/>
          <a:p>
            <a:r>
              <a:rPr lang="en-US" smtClean="0">
                <a:solidFill>
                  <a:srgbClr val="000000"/>
                </a:solidFill>
              </a:rPr>
              <a:t>Dec 20 , 2018 MMS </a:t>
            </a:r>
            <a:endParaRPr>
              <a:solidFill>
                <a:srgbClr val="000000"/>
              </a:solidFill>
            </a:endParaRPr>
          </a:p>
        </p:txBody>
      </p:sp>
      <p:sp>
        <p:nvSpPr>
          <p:cNvPr id="9" name="Content Placeholder 2"/>
          <p:cNvSpPr>
            <a:spLocks noGrp="1"/>
          </p:cNvSpPr>
          <p:nvPr>
            <p:ph sz="half" idx="17" hasCustomPrompt="1"/>
          </p:nvPr>
        </p:nvSpPr>
        <p:spPr>
          <a:xfrm>
            <a:off x="685800" y="2057400"/>
            <a:ext cx="777240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Tree>
    <p:extLst>
      <p:ext uri="{BB962C8B-B14F-4D97-AF65-F5344CB8AC3E}">
        <p14:creationId xmlns:p14="http://schemas.microsoft.com/office/powerpoint/2010/main" xmlns="" val="24379372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3 Pictures">
    <p:spTree>
      <p:nvGrpSpPr>
        <p:cNvPr id="1" name=""/>
        <p:cNvGrpSpPr/>
        <p:nvPr/>
      </p:nvGrpSpPr>
      <p:grpSpPr>
        <a:xfrm>
          <a:off x="0" y="0"/>
          <a:ext cx="0" cy="0"/>
          <a:chOff x="0" y="0"/>
          <a:chExt cx="0" cy="0"/>
        </a:xfrm>
      </p:grpSpPr>
      <p:sp>
        <p:nvSpPr>
          <p:cNvPr id="16" name="Text Placeholder 7"/>
          <p:cNvSpPr>
            <a:spLocks noGrp="1"/>
          </p:cNvSpPr>
          <p:nvPr>
            <p:ph type="body" sz="quarter" idx="13" hasCustomPrompt="1"/>
          </p:nvPr>
        </p:nvSpPr>
        <p:spPr>
          <a:xfrm>
            <a:off x="685800" y="5623561"/>
            <a:ext cx="246888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17" name="Text Placeholder 7"/>
          <p:cNvSpPr>
            <a:spLocks noGrp="1"/>
          </p:cNvSpPr>
          <p:nvPr>
            <p:ph type="body" sz="quarter" idx="18" hasCustomPrompt="1"/>
          </p:nvPr>
        </p:nvSpPr>
        <p:spPr>
          <a:xfrm>
            <a:off x="3337560" y="5623561"/>
            <a:ext cx="246888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18" name="Text Placeholder 7"/>
          <p:cNvSpPr>
            <a:spLocks noGrp="1"/>
          </p:cNvSpPr>
          <p:nvPr>
            <p:ph type="body" sz="quarter" idx="19" hasCustomPrompt="1"/>
          </p:nvPr>
        </p:nvSpPr>
        <p:spPr>
          <a:xfrm>
            <a:off x="5989320" y="5623561"/>
            <a:ext cx="246888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4" name="Title 3"/>
          <p:cNvSpPr>
            <a:spLocks noGrp="1"/>
          </p:cNvSpPr>
          <p:nvPr>
            <p:ph type="title"/>
          </p:nvPr>
        </p:nvSpPr>
        <p:spPr/>
        <p:txBody>
          <a:bodyPr/>
          <a:lstStyle/>
          <a:p>
            <a:r>
              <a:rPr lang="en-US" smtClean="0"/>
              <a:t>Click to edit Master title style</a:t>
            </a:r>
            <a:endParaRPr lang="en-US" dirty="0"/>
          </a:p>
        </p:txBody>
      </p:sp>
      <p:sp>
        <p:nvSpPr>
          <p:cNvPr id="12" name="Text Placeholder 7"/>
          <p:cNvSpPr>
            <a:spLocks noGrp="1"/>
          </p:cNvSpPr>
          <p:nvPr>
            <p:ph type="body" sz="quarter" idx="12" hasCustomPrompt="1"/>
          </p:nvPr>
        </p:nvSpPr>
        <p:spPr>
          <a:xfrm>
            <a:off x="685800" y="1508761"/>
            <a:ext cx="7772400" cy="453839"/>
          </a:xfrm>
        </p:spPr>
        <p:txBody>
          <a:bodyPr anchor="t" anchorCtr="0">
            <a:normAutofit/>
          </a:bodyPr>
          <a:lstStyle>
            <a:lvl1pPr marL="0" indent="0">
              <a:spcBef>
                <a:spcPts val="0"/>
              </a:spcBef>
              <a:buFont typeface="Arial"/>
              <a:buNone/>
              <a:defRPr sz="2400" b="0" baseline="0">
                <a:solidFill>
                  <a:srgbClr val="000000"/>
                </a:solidFill>
              </a:defRPr>
            </a:lvl1pPr>
            <a:lvl2pPr marL="0" indent="0">
              <a:spcBef>
                <a:spcPts val="0"/>
              </a:spcBef>
              <a:buFont typeface="Arial"/>
              <a:buNone/>
              <a:defRPr sz="2400" b="0">
                <a:solidFill>
                  <a:srgbClr val="000000"/>
                </a:solidFill>
              </a:defRPr>
            </a:lvl2pPr>
            <a:lvl3pPr marL="0" indent="0">
              <a:spcBef>
                <a:spcPts val="0"/>
              </a:spcBef>
              <a:buFont typeface="Arial"/>
              <a:buNone/>
              <a:defRPr sz="2400" b="0">
                <a:solidFill>
                  <a:srgbClr val="000000"/>
                </a:solidFill>
              </a:defRPr>
            </a:lvl3pPr>
            <a:lvl4pPr marL="0" indent="0">
              <a:spcBef>
                <a:spcPts val="0"/>
              </a:spcBef>
              <a:buFont typeface="Arial"/>
              <a:buNone/>
              <a:defRPr sz="2400" b="0">
                <a:solidFill>
                  <a:srgbClr val="000000"/>
                </a:solidFill>
              </a:defRPr>
            </a:lvl4pPr>
            <a:lvl5pPr marL="0" indent="0">
              <a:spcBef>
                <a:spcPts val="0"/>
              </a:spcBef>
              <a:buFont typeface="Arial"/>
              <a:buNone/>
              <a:defRPr sz="2400" b="0">
                <a:solidFill>
                  <a:srgbClr val="000000"/>
                </a:solidFill>
              </a:defRPr>
            </a:lvl5pPr>
          </a:lstStyle>
          <a:p>
            <a:pPr lvl="0"/>
            <a:r>
              <a:rPr lang="en-US" dirty="0" smtClean="0"/>
              <a:t>Optional picture title</a:t>
            </a:r>
          </a:p>
        </p:txBody>
      </p:sp>
      <p:sp>
        <p:nvSpPr>
          <p:cNvPr id="2" name="Footer Placeholder 1"/>
          <p:cNvSpPr>
            <a:spLocks noGrp="1"/>
          </p:cNvSpPr>
          <p:nvPr>
            <p:ph type="ftr" sz="quarter" idx="20"/>
          </p:nvPr>
        </p:nvSpPr>
        <p:spPr/>
        <p:txBody>
          <a:bodyPr/>
          <a:lstStyle/>
          <a:p>
            <a:r>
              <a:rPr lang="en-US" smtClean="0">
                <a:solidFill>
                  <a:srgbClr val="000000"/>
                </a:solidFill>
              </a:rPr>
              <a:t>Dec 20 , 2018 MMS </a:t>
            </a:r>
            <a:endParaRPr>
              <a:solidFill>
                <a:srgbClr val="000000"/>
              </a:solidFill>
            </a:endParaRPr>
          </a:p>
        </p:txBody>
      </p:sp>
      <p:sp>
        <p:nvSpPr>
          <p:cNvPr id="19" name="Content Placeholder 2"/>
          <p:cNvSpPr>
            <a:spLocks noGrp="1"/>
          </p:cNvSpPr>
          <p:nvPr>
            <p:ph sz="half" idx="22" hasCustomPrompt="1"/>
          </p:nvPr>
        </p:nvSpPr>
        <p:spPr>
          <a:xfrm>
            <a:off x="685800" y="2057400"/>
            <a:ext cx="246888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
        <p:nvSpPr>
          <p:cNvPr id="20" name="Content Placeholder 2"/>
          <p:cNvSpPr>
            <a:spLocks noGrp="1"/>
          </p:cNvSpPr>
          <p:nvPr>
            <p:ph sz="half" idx="23" hasCustomPrompt="1"/>
          </p:nvPr>
        </p:nvSpPr>
        <p:spPr>
          <a:xfrm>
            <a:off x="3337560" y="2057400"/>
            <a:ext cx="246888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
        <p:nvSpPr>
          <p:cNvPr id="21" name="Content Placeholder 2"/>
          <p:cNvSpPr>
            <a:spLocks noGrp="1"/>
          </p:cNvSpPr>
          <p:nvPr>
            <p:ph sz="half" idx="24" hasCustomPrompt="1"/>
          </p:nvPr>
        </p:nvSpPr>
        <p:spPr>
          <a:xfrm>
            <a:off x="5989320" y="2057400"/>
            <a:ext cx="246888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Tree>
    <p:extLst>
      <p:ext uri="{BB962C8B-B14F-4D97-AF65-F5344CB8AC3E}">
        <p14:creationId xmlns:p14="http://schemas.microsoft.com/office/powerpoint/2010/main" xmlns="" val="1268681769"/>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Title and 2 Pictures">
    <p:spTree>
      <p:nvGrpSpPr>
        <p:cNvPr id="1" name=""/>
        <p:cNvGrpSpPr/>
        <p:nvPr/>
      </p:nvGrpSpPr>
      <p:grpSpPr>
        <a:xfrm>
          <a:off x="0" y="0"/>
          <a:ext cx="0" cy="0"/>
          <a:chOff x="0" y="0"/>
          <a:chExt cx="0" cy="0"/>
        </a:xfrm>
      </p:grpSpPr>
      <p:sp>
        <p:nvSpPr>
          <p:cNvPr id="12" name="Text Placeholder 7"/>
          <p:cNvSpPr>
            <a:spLocks noGrp="1"/>
          </p:cNvSpPr>
          <p:nvPr>
            <p:ph type="body" sz="quarter" idx="13" hasCustomPrompt="1"/>
          </p:nvPr>
        </p:nvSpPr>
        <p:spPr>
          <a:xfrm>
            <a:off x="685800" y="5623561"/>
            <a:ext cx="379476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13" name="Text Placeholder 7"/>
          <p:cNvSpPr>
            <a:spLocks noGrp="1"/>
          </p:cNvSpPr>
          <p:nvPr>
            <p:ph type="body" sz="quarter" idx="15" hasCustomPrompt="1"/>
          </p:nvPr>
        </p:nvSpPr>
        <p:spPr>
          <a:xfrm>
            <a:off x="4663440" y="5623561"/>
            <a:ext cx="379476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9" name="Text Placeholder 7"/>
          <p:cNvSpPr>
            <a:spLocks noGrp="1"/>
          </p:cNvSpPr>
          <p:nvPr>
            <p:ph type="body" sz="quarter" idx="12" hasCustomPrompt="1"/>
          </p:nvPr>
        </p:nvSpPr>
        <p:spPr>
          <a:xfrm>
            <a:off x="685800" y="1508761"/>
            <a:ext cx="7772400" cy="453839"/>
          </a:xfrm>
        </p:spPr>
        <p:txBody>
          <a:bodyPr anchor="t" anchorCtr="0">
            <a:normAutofit/>
          </a:bodyPr>
          <a:lstStyle>
            <a:lvl1pPr marL="0" indent="0">
              <a:spcBef>
                <a:spcPts val="0"/>
              </a:spcBef>
              <a:buFont typeface="Arial"/>
              <a:buNone/>
              <a:defRPr sz="2400" b="0" baseline="0">
                <a:solidFill>
                  <a:srgbClr val="000000"/>
                </a:solidFill>
              </a:defRPr>
            </a:lvl1pPr>
            <a:lvl2pPr marL="0" indent="0">
              <a:spcBef>
                <a:spcPts val="0"/>
              </a:spcBef>
              <a:buFont typeface="Arial"/>
              <a:buNone/>
              <a:defRPr sz="2400" b="0">
                <a:solidFill>
                  <a:srgbClr val="000000"/>
                </a:solidFill>
              </a:defRPr>
            </a:lvl2pPr>
            <a:lvl3pPr marL="0" indent="0">
              <a:spcBef>
                <a:spcPts val="0"/>
              </a:spcBef>
              <a:buFont typeface="Arial"/>
              <a:buNone/>
              <a:defRPr sz="2400" b="0">
                <a:solidFill>
                  <a:srgbClr val="000000"/>
                </a:solidFill>
              </a:defRPr>
            </a:lvl3pPr>
            <a:lvl4pPr marL="0" indent="0">
              <a:spcBef>
                <a:spcPts val="0"/>
              </a:spcBef>
              <a:buFont typeface="Arial"/>
              <a:buNone/>
              <a:defRPr sz="2400" b="0">
                <a:solidFill>
                  <a:srgbClr val="000000"/>
                </a:solidFill>
              </a:defRPr>
            </a:lvl4pPr>
            <a:lvl5pPr marL="0" indent="0">
              <a:spcBef>
                <a:spcPts val="0"/>
              </a:spcBef>
              <a:buFont typeface="Arial"/>
              <a:buNone/>
              <a:defRPr sz="2400" b="0">
                <a:solidFill>
                  <a:srgbClr val="000000"/>
                </a:solidFill>
              </a:defRPr>
            </a:lvl5pPr>
          </a:lstStyle>
          <a:p>
            <a:pPr lvl="0"/>
            <a:r>
              <a:rPr lang="en-US" dirty="0" smtClean="0"/>
              <a:t>Optional picture title</a:t>
            </a:r>
          </a:p>
        </p:txBody>
      </p:sp>
      <p:sp>
        <p:nvSpPr>
          <p:cNvPr id="3" name="Footer Placeholder 2"/>
          <p:cNvSpPr>
            <a:spLocks noGrp="1"/>
          </p:cNvSpPr>
          <p:nvPr>
            <p:ph type="ftr" sz="quarter" idx="16"/>
          </p:nvPr>
        </p:nvSpPr>
        <p:spPr/>
        <p:txBody>
          <a:bodyPr/>
          <a:lstStyle/>
          <a:p>
            <a:r>
              <a:rPr lang="en-US" smtClean="0">
                <a:solidFill>
                  <a:srgbClr val="000000"/>
                </a:solidFill>
              </a:rPr>
              <a:t>Dec 20 , 2018 MMS </a:t>
            </a:r>
            <a:endParaRPr>
              <a:solidFill>
                <a:srgbClr val="000000"/>
              </a:solidFill>
            </a:endParaRPr>
          </a:p>
        </p:txBody>
      </p:sp>
      <p:sp>
        <p:nvSpPr>
          <p:cNvPr id="14" name="Content Placeholder 2"/>
          <p:cNvSpPr>
            <a:spLocks noGrp="1"/>
          </p:cNvSpPr>
          <p:nvPr>
            <p:ph sz="half" idx="18" hasCustomPrompt="1"/>
          </p:nvPr>
        </p:nvSpPr>
        <p:spPr>
          <a:xfrm>
            <a:off x="685800" y="2057400"/>
            <a:ext cx="379476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
        <p:nvSpPr>
          <p:cNvPr id="15" name="Content Placeholder 2"/>
          <p:cNvSpPr>
            <a:spLocks noGrp="1"/>
          </p:cNvSpPr>
          <p:nvPr>
            <p:ph sz="half" idx="19" hasCustomPrompt="1"/>
          </p:nvPr>
        </p:nvSpPr>
        <p:spPr>
          <a:xfrm>
            <a:off x="4663440" y="2057400"/>
            <a:ext cx="379476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Tree>
    <p:extLst>
      <p:ext uri="{BB962C8B-B14F-4D97-AF65-F5344CB8AC3E}">
        <p14:creationId xmlns:p14="http://schemas.microsoft.com/office/powerpoint/2010/main" xmlns="" val="790932555"/>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Title and 3 Pictures">
    <p:spTree>
      <p:nvGrpSpPr>
        <p:cNvPr id="1" name=""/>
        <p:cNvGrpSpPr/>
        <p:nvPr/>
      </p:nvGrpSpPr>
      <p:grpSpPr>
        <a:xfrm>
          <a:off x="0" y="0"/>
          <a:ext cx="0" cy="0"/>
          <a:chOff x="0" y="0"/>
          <a:chExt cx="0" cy="0"/>
        </a:xfrm>
      </p:grpSpPr>
      <p:sp>
        <p:nvSpPr>
          <p:cNvPr id="16" name="Text Placeholder 7"/>
          <p:cNvSpPr>
            <a:spLocks noGrp="1"/>
          </p:cNvSpPr>
          <p:nvPr>
            <p:ph type="body" sz="quarter" idx="13" hasCustomPrompt="1"/>
          </p:nvPr>
        </p:nvSpPr>
        <p:spPr>
          <a:xfrm>
            <a:off x="685800" y="5623561"/>
            <a:ext cx="246888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17" name="Text Placeholder 7"/>
          <p:cNvSpPr>
            <a:spLocks noGrp="1"/>
          </p:cNvSpPr>
          <p:nvPr>
            <p:ph type="body" sz="quarter" idx="18" hasCustomPrompt="1"/>
          </p:nvPr>
        </p:nvSpPr>
        <p:spPr>
          <a:xfrm>
            <a:off x="3337560" y="5623561"/>
            <a:ext cx="246888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18" name="Text Placeholder 7"/>
          <p:cNvSpPr>
            <a:spLocks noGrp="1"/>
          </p:cNvSpPr>
          <p:nvPr>
            <p:ph type="body" sz="quarter" idx="19" hasCustomPrompt="1"/>
          </p:nvPr>
        </p:nvSpPr>
        <p:spPr>
          <a:xfrm>
            <a:off x="5989320" y="5623561"/>
            <a:ext cx="246888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4" name="Title 3"/>
          <p:cNvSpPr>
            <a:spLocks noGrp="1"/>
          </p:cNvSpPr>
          <p:nvPr>
            <p:ph type="title"/>
          </p:nvPr>
        </p:nvSpPr>
        <p:spPr/>
        <p:txBody>
          <a:bodyPr/>
          <a:lstStyle/>
          <a:p>
            <a:r>
              <a:rPr lang="en-US" smtClean="0"/>
              <a:t>Click to edit Master title style</a:t>
            </a:r>
            <a:endParaRPr lang="en-US" dirty="0"/>
          </a:p>
        </p:txBody>
      </p:sp>
      <p:sp>
        <p:nvSpPr>
          <p:cNvPr id="12" name="Text Placeholder 7"/>
          <p:cNvSpPr>
            <a:spLocks noGrp="1"/>
          </p:cNvSpPr>
          <p:nvPr>
            <p:ph type="body" sz="quarter" idx="12" hasCustomPrompt="1"/>
          </p:nvPr>
        </p:nvSpPr>
        <p:spPr>
          <a:xfrm>
            <a:off x="685800" y="1508761"/>
            <a:ext cx="7772400" cy="453839"/>
          </a:xfrm>
        </p:spPr>
        <p:txBody>
          <a:bodyPr anchor="t" anchorCtr="0">
            <a:normAutofit/>
          </a:bodyPr>
          <a:lstStyle>
            <a:lvl1pPr marL="0" indent="0">
              <a:spcBef>
                <a:spcPts val="0"/>
              </a:spcBef>
              <a:buFont typeface="Arial"/>
              <a:buNone/>
              <a:defRPr sz="2400" b="0" baseline="0">
                <a:solidFill>
                  <a:srgbClr val="000000"/>
                </a:solidFill>
              </a:defRPr>
            </a:lvl1pPr>
            <a:lvl2pPr marL="0" indent="0">
              <a:spcBef>
                <a:spcPts val="0"/>
              </a:spcBef>
              <a:buFont typeface="Arial"/>
              <a:buNone/>
              <a:defRPr sz="2400" b="0">
                <a:solidFill>
                  <a:srgbClr val="000000"/>
                </a:solidFill>
              </a:defRPr>
            </a:lvl2pPr>
            <a:lvl3pPr marL="0" indent="0">
              <a:spcBef>
                <a:spcPts val="0"/>
              </a:spcBef>
              <a:buFont typeface="Arial"/>
              <a:buNone/>
              <a:defRPr sz="2400" b="0">
                <a:solidFill>
                  <a:srgbClr val="000000"/>
                </a:solidFill>
              </a:defRPr>
            </a:lvl3pPr>
            <a:lvl4pPr marL="0" indent="0">
              <a:spcBef>
                <a:spcPts val="0"/>
              </a:spcBef>
              <a:buFont typeface="Arial"/>
              <a:buNone/>
              <a:defRPr sz="2400" b="0">
                <a:solidFill>
                  <a:srgbClr val="000000"/>
                </a:solidFill>
              </a:defRPr>
            </a:lvl4pPr>
            <a:lvl5pPr marL="0" indent="0">
              <a:spcBef>
                <a:spcPts val="0"/>
              </a:spcBef>
              <a:buFont typeface="Arial"/>
              <a:buNone/>
              <a:defRPr sz="2400" b="0">
                <a:solidFill>
                  <a:srgbClr val="000000"/>
                </a:solidFill>
              </a:defRPr>
            </a:lvl5pPr>
          </a:lstStyle>
          <a:p>
            <a:pPr lvl="0"/>
            <a:r>
              <a:rPr lang="en-US" dirty="0" smtClean="0"/>
              <a:t>Optional picture title</a:t>
            </a:r>
          </a:p>
        </p:txBody>
      </p:sp>
      <p:sp>
        <p:nvSpPr>
          <p:cNvPr id="2" name="Footer Placeholder 1"/>
          <p:cNvSpPr>
            <a:spLocks noGrp="1"/>
          </p:cNvSpPr>
          <p:nvPr>
            <p:ph type="ftr" sz="quarter" idx="20"/>
          </p:nvPr>
        </p:nvSpPr>
        <p:spPr/>
        <p:txBody>
          <a:bodyPr/>
          <a:lstStyle/>
          <a:p>
            <a:r>
              <a:rPr lang="en-US" smtClean="0">
                <a:solidFill>
                  <a:srgbClr val="000000"/>
                </a:solidFill>
              </a:rPr>
              <a:t>Dec 20 , 2018 MMS </a:t>
            </a:r>
            <a:endParaRPr>
              <a:solidFill>
                <a:srgbClr val="000000"/>
              </a:solidFill>
            </a:endParaRPr>
          </a:p>
        </p:txBody>
      </p:sp>
      <p:sp>
        <p:nvSpPr>
          <p:cNvPr id="19" name="Content Placeholder 2"/>
          <p:cNvSpPr>
            <a:spLocks noGrp="1"/>
          </p:cNvSpPr>
          <p:nvPr>
            <p:ph sz="half" idx="22" hasCustomPrompt="1"/>
          </p:nvPr>
        </p:nvSpPr>
        <p:spPr>
          <a:xfrm>
            <a:off x="685800" y="2057400"/>
            <a:ext cx="246888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
        <p:nvSpPr>
          <p:cNvPr id="20" name="Content Placeholder 2"/>
          <p:cNvSpPr>
            <a:spLocks noGrp="1"/>
          </p:cNvSpPr>
          <p:nvPr>
            <p:ph sz="half" idx="23" hasCustomPrompt="1"/>
          </p:nvPr>
        </p:nvSpPr>
        <p:spPr>
          <a:xfrm>
            <a:off x="3337560" y="2057400"/>
            <a:ext cx="246888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
        <p:nvSpPr>
          <p:cNvPr id="21" name="Content Placeholder 2"/>
          <p:cNvSpPr>
            <a:spLocks noGrp="1"/>
          </p:cNvSpPr>
          <p:nvPr>
            <p:ph sz="half" idx="24" hasCustomPrompt="1"/>
          </p:nvPr>
        </p:nvSpPr>
        <p:spPr>
          <a:xfrm>
            <a:off x="5989320" y="2057400"/>
            <a:ext cx="246888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Tree>
    <p:extLst>
      <p:ext uri="{BB962C8B-B14F-4D97-AF65-F5344CB8AC3E}">
        <p14:creationId xmlns:p14="http://schemas.microsoft.com/office/powerpoint/2010/main" xmlns="" val="4246269685"/>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12" name="Title 1"/>
          <p:cNvSpPr>
            <a:spLocks noGrp="1"/>
          </p:cNvSpPr>
          <p:nvPr>
            <p:ph type="ctrTitle"/>
          </p:nvPr>
        </p:nvSpPr>
        <p:spPr>
          <a:xfrm>
            <a:off x="1965960" y="4389120"/>
            <a:ext cx="6490654" cy="960120"/>
          </a:xfrm>
        </p:spPr>
        <p:txBody>
          <a:bodyPr anchor="b" anchorCtr="0">
            <a:noAutofit/>
          </a:bodyPr>
          <a:lstStyle/>
          <a:p>
            <a:r>
              <a:rPr lang="en-US" smtClean="0"/>
              <a:t>Click to edit Master title style</a:t>
            </a:r>
            <a:endParaRPr lang="en-US" dirty="0"/>
          </a:p>
        </p:txBody>
      </p:sp>
      <p:sp>
        <p:nvSpPr>
          <p:cNvPr id="13" name="Subtitle 2"/>
          <p:cNvSpPr>
            <a:spLocks noGrp="1"/>
          </p:cNvSpPr>
          <p:nvPr>
            <p:ph type="subTitle" idx="1"/>
          </p:nvPr>
        </p:nvSpPr>
        <p:spPr>
          <a:xfrm>
            <a:off x="1965960" y="5440680"/>
            <a:ext cx="4343400" cy="1097280"/>
          </a:xfrm>
        </p:spPr>
        <p:txBody>
          <a:bodyPr>
            <a:noAutofit/>
          </a:bodyPr>
          <a:lstStyle>
            <a:lvl1pPr marL="0" indent="0" algn="l">
              <a:lnSpc>
                <a:spcPct val="100000"/>
              </a:lnSpc>
              <a:spcBef>
                <a:spcPts val="0"/>
              </a:spcBef>
              <a:buNone/>
              <a:defRPr sz="16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grpSp>
        <p:nvGrpSpPr>
          <p:cNvPr id="3" name="Group 2"/>
          <p:cNvGrpSpPr/>
          <p:nvPr userDrawn="1"/>
        </p:nvGrpSpPr>
        <p:grpSpPr>
          <a:xfrm>
            <a:off x="1508857" y="-137160"/>
            <a:ext cx="6949343" cy="7132320"/>
            <a:chOff x="1508857" y="-137160"/>
            <a:chExt cx="6949343" cy="7132320"/>
          </a:xfrm>
        </p:grpSpPr>
        <p:cxnSp>
          <p:nvCxnSpPr>
            <p:cNvPr id="25" name="Straight Connector 24"/>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
        <p:nvSpPr>
          <p:cNvPr id="15" name="Picture Placeholder 4"/>
          <p:cNvSpPr>
            <a:spLocks noGrp="1"/>
          </p:cNvSpPr>
          <p:nvPr>
            <p:ph type="pic" sz="quarter" idx="13" hasCustomPrompt="1"/>
          </p:nvPr>
        </p:nvSpPr>
        <p:spPr bwMode="hidden">
          <a:xfrm>
            <a:off x="685800" y="455613"/>
            <a:ext cx="7770813" cy="3794760"/>
          </a:xfrm>
          <a:solidFill>
            <a:srgbClr val="CCCCCC"/>
          </a:solidFill>
        </p:spPr>
        <p:txBody>
          <a:bodyPr anchor="ctr" anchorCtr="0">
            <a:normAutofit/>
          </a:bodyPr>
          <a:lstStyle>
            <a:lvl1pPr marL="0" indent="0" algn="ctr">
              <a:buNone/>
              <a:defRPr sz="1200" baseline="0"/>
            </a:lvl1pPr>
          </a:lstStyle>
          <a:p>
            <a:r>
              <a:rPr lang="en-US" dirty="0" smtClean="0"/>
              <a:t>Insert picture. Get approved pictures at http://www.novartisbrandlab.com/resources/library</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1995706979"/>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preserve="1" userDrawn="1">
  <p:cSld name="Section Header - No Pictur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12" name="Title 1"/>
          <p:cNvSpPr>
            <a:spLocks noGrp="1"/>
          </p:cNvSpPr>
          <p:nvPr>
            <p:ph type="ctrTitle"/>
          </p:nvPr>
        </p:nvSpPr>
        <p:spPr>
          <a:xfrm>
            <a:off x="1965960" y="2331720"/>
            <a:ext cx="6490654" cy="2286000"/>
          </a:xfrm>
        </p:spPr>
        <p:txBody>
          <a:bodyPr anchor="b" anchorCtr="0">
            <a:noAutofit/>
          </a:bodyPr>
          <a:lstStyle/>
          <a:p>
            <a:r>
              <a:rPr lang="en-US" smtClean="0"/>
              <a:t>Click to edit Master title style</a:t>
            </a:r>
            <a:endParaRPr lang="en-US" dirty="0"/>
          </a:p>
        </p:txBody>
      </p:sp>
      <p:sp>
        <p:nvSpPr>
          <p:cNvPr id="13" name="Subtitle 2"/>
          <p:cNvSpPr>
            <a:spLocks noGrp="1"/>
          </p:cNvSpPr>
          <p:nvPr>
            <p:ph type="subTitle" idx="1"/>
          </p:nvPr>
        </p:nvSpPr>
        <p:spPr>
          <a:xfrm>
            <a:off x="1965960" y="4709161"/>
            <a:ext cx="6490654" cy="1324927"/>
          </a:xfrm>
        </p:spPr>
        <p:txBody>
          <a:bodyPr>
            <a:noAutofit/>
          </a:bodyPr>
          <a:lstStyle>
            <a:lvl1pPr marL="0" indent="0" algn="l">
              <a:lnSpc>
                <a:spcPct val="100000"/>
              </a:lnSpc>
              <a:spcBef>
                <a:spcPts val="0"/>
              </a:spcBef>
              <a:buNone/>
              <a:defRPr sz="16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grpSp>
        <p:nvGrpSpPr>
          <p:cNvPr id="3" name="Group 2"/>
          <p:cNvGrpSpPr/>
          <p:nvPr userDrawn="1"/>
        </p:nvGrpSpPr>
        <p:grpSpPr>
          <a:xfrm>
            <a:off x="1508857" y="-137160"/>
            <a:ext cx="6949343" cy="7132320"/>
            <a:chOff x="1508857" y="-137160"/>
            <a:chExt cx="6949343" cy="7132320"/>
          </a:xfrm>
        </p:grpSpPr>
        <p:cxnSp>
          <p:nvCxnSpPr>
            <p:cNvPr id="25" name="Straight Connector 24"/>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14" name="Picture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2963731240"/>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Dec 20 , 2018 MMS </a:t>
            </a:r>
            <a:endParaRPr/>
          </a:p>
        </p:txBody>
      </p:sp>
    </p:spTree>
    <p:extLst>
      <p:ext uri="{BB962C8B-B14F-4D97-AF65-F5344CB8AC3E}">
        <p14:creationId xmlns:p14="http://schemas.microsoft.com/office/powerpoint/2010/main" xmlns="" val="755856690"/>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Dec 20 , 2018 MMS </a:t>
            </a:r>
            <a:endParaRPr/>
          </a:p>
        </p:txBody>
      </p:sp>
    </p:spTree>
    <p:extLst>
      <p:ext uri="{BB962C8B-B14F-4D97-AF65-F5344CB8AC3E}">
        <p14:creationId xmlns:p14="http://schemas.microsoft.com/office/powerpoint/2010/main" xmlns="" val="1034910345"/>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7" name="Title 1"/>
          <p:cNvSpPr txBox="1">
            <a:spLocks/>
          </p:cNvSpPr>
          <p:nvPr userDrawn="1"/>
        </p:nvSpPr>
        <p:spPr>
          <a:xfrm>
            <a:off x="1965959" y="4389120"/>
            <a:ext cx="6492241" cy="96012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nSpc>
                <a:spcPct val="95000"/>
              </a:lnSpc>
            </a:pPr>
            <a:r>
              <a:rPr lang="en-US" dirty="0" smtClean="0">
                <a:solidFill>
                  <a:srgbClr val="000000"/>
                </a:solidFill>
              </a:rPr>
              <a:t>Thank you</a:t>
            </a:r>
            <a:endParaRPr lang="en-US" dirty="0">
              <a:solidFill>
                <a:srgbClr val="000000"/>
              </a:solidFill>
            </a:endParaRPr>
          </a:p>
        </p:txBody>
      </p:sp>
      <p:sp>
        <p:nvSpPr>
          <p:cNvPr id="10" name="Picture Placeholder 4"/>
          <p:cNvSpPr>
            <a:spLocks noGrp="1"/>
          </p:cNvSpPr>
          <p:nvPr>
            <p:ph type="pic" sz="quarter" idx="13" hasCustomPrompt="1"/>
          </p:nvPr>
        </p:nvSpPr>
        <p:spPr bwMode="hidden">
          <a:xfrm>
            <a:off x="685800" y="455613"/>
            <a:ext cx="7770813" cy="3794760"/>
          </a:xfrm>
          <a:solidFill>
            <a:srgbClr val="CCCCCC"/>
          </a:solidFill>
        </p:spPr>
        <p:txBody>
          <a:bodyPr anchor="ctr" anchorCtr="0">
            <a:normAutofit/>
          </a:bodyPr>
          <a:lstStyle>
            <a:lvl1pPr marL="0" indent="0" algn="ctr">
              <a:buNone/>
              <a:defRPr sz="1200" baseline="0"/>
            </a:lvl1pPr>
          </a:lstStyle>
          <a:p>
            <a:r>
              <a:rPr lang="en-US" dirty="0" smtClean="0"/>
              <a:t>Insert picture. Get approved pictures at http://www.novartisbrandlab.com/resources/library</a:t>
            </a:r>
          </a:p>
        </p:txBody>
      </p:sp>
      <p:grpSp>
        <p:nvGrpSpPr>
          <p:cNvPr id="13" name="Group 12"/>
          <p:cNvGrpSpPr/>
          <p:nvPr userDrawn="1"/>
        </p:nvGrpSpPr>
        <p:grpSpPr>
          <a:xfrm>
            <a:off x="1508857" y="-137160"/>
            <a:ext cx="6949343" cy="7132320"/>
            <a:chOff x="1508857" y="-137160"/>
            <a:chExt cx="6949343" cy="7132320"/>
          </a:xfrm>
        </p:grpSpPr>
        <p:cxnSp>
          <p:nvCxnSpPr>
            <p:cNvPr id="14" name="Straight Connector 13"/>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20" name="Picture 19"/>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2187807353"/>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showMasterSp="0" preserve="1" userDrawn="1">
  <p:cSld name="End Slide - No Pictur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6" name="Title 1"/>
          <p:cNvSpPr txBox="1">
            <a:spLocks/>
          </p:cNvSpPr>
          <p:nvPr userDrawn="1"/>
        </p:nvSpPr>
        <p:spPr>
          <a:xfrm>
            <a:off x="1965959" y="2331720"/>
            <a:ext cx="6492241" cy="22860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nSpc>
                <a:spcPct val="95000"/>
              </a:lnSpc>
            </a:pPr>
            <a:r>
              <a:rPr lang="en-US" dirty="0" smtClean="0">
                <a:solidFill>
                  <a:srgbClr val="000000"/>
                </a:solidFill>
              </a:rPr>
              <a:t>Thank you</a:t>
            </a:r>
            <a:endParaRPr lang="en-US" dirty="0">
              <a:solidFill>
                <a:srgbClr val="000000"/>
              </a:solidFill>
            </a:endParaRPr>
          </a:p>
        </p:txBody>
      </p:sp>
      <p:grpSp>
        <p:nvGrpSpPr>
          <p:cNvPr id="18" name="Group 17"/>
          <p:cNvGrpSpPr/>
          <p:nvPr userDrawn="1"/>
        </p:nvGrpSpPr>
        <p:grpSpPr>
          <a:xfrm>
            <a:off x="1508857" y="-137160"/>
            <a:ext cx="6949343" cy="7132320"/>
            <a:chOff x="1508857" y="-137160"/>
            <a:chExt cx="6949343" cy="7132320"/>
          </a:xfrm>
        </p:grpSpPr>
        <p:cxnSp>
          <p:nvCxnSpPr>
            <p:cNvPr id="19" name="Straight Connector 18"/>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14" name="Picture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1674216748"/>
      </p:ext>
    </p:extLst>
  </p:cSld>
  <p:clrMapOvr>
    <a:masterClrMapping/>
  </p:clrMapOvr>
  <p:timing>
    <p:tnLst>
      <p:par>
        <p:cTn id="1" dur="indefinite" restart="never" nodeType="tmRoot"/>
      </p:par>
    </p:tnLst>
  </p:timing>
</p:sldLayout>
</file>

<file path=ppt/slideLayouts/slideLayout248.xml><?xml version="1.0" encoding="utf-8"?>
<p:sldLayout xmlns:a="http://schemas.openxmlformats.org/drawingml/2006/main" xmlns:r="http://schemas.openxmlformats.org/officeDocument/2006/relationships" xmlns:p="http://schemas.openxmlformats.org/presentationml/2006/main" userDrawn="1">
  <p:cSld name="7_Title_only">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extLst>
              <p:ext uri="{D42A27DB-BD31-4B8C-83A1-F6EECF244321}">
                <p14:modId xmlns:p14="http://schemas.microsoft.com/office/powerpoint/2010/main" xmlns="" val="3176009394"/>
              </p:ext>
            </p:extLst>
          </p:nvPr>
        </p:nvGraphicFramePr>
        <p:xfrm>
          <a:off x="1589" y="1589"/>
          <a:ext cx="1587" cy="1587"/>
        </p:xfrm>
        <a:graphic>
          <a:graphicData uri="http://schemas.openxmlformats.org/presentationml/2006/ole">
            <p:oleObj spid="_x0000_s53674" name="think-cell Folie" r:id="rId3" imgW="360" imgH="360" progId="">
              <p:embed/>
            </p:oleObj>
          </a:graphicData>
        </a:graphic>
      </p:graphicFrame>
      <p:sp>
        <p:nvSpPr>
          <p:cNvPr id="2" name="Title 1"/>
          <p:cNvSpPr>
            <a:spLocks noGrp="1"/>
          </p:cNvSpPr>
          <p:nvPr>
            <p:ph type="title" hasCustomPrompt="1"/>
          </p:nvPr>
        </p:nvSpPr>
        <p:spPr>
          <a:xfrm>
            <a:off x="468009" y="262800"/>
            <a:ext cx="8200409" cy="504000"/>
          </a:xfrm>
        </p:spPr>
        <p:txBody>
          <a:bodyPr anchor="t" anchorCtr="0"/>
          <a:lstStyle>
            <a:lvl1pPr>
              <a:defRPr sz="2500" b="0">
                <a:solidFill>
                  <a:schemeClr val="accent1"/>
                </a:solidFill>
              </a:defRPr>
            </a:lvl1pPr>
          </a:lstStyle>
          <a:p>
            <a:r>
              <a:rPr lang="en-US" dirty="0" smtClean="0"/>
              <a:t>Click to add title</a:t>
            </a:r>
            <a:endParaRPr lang="en-GB" dirty="0"/>
          </a:p>
        </p:txBody>
      </p:sp>
      <p:sp>
        <p:nvSpPr>
          <p:cNvPr id="19" name="Subtitle 2"/>
          <p:cNvSpPr>
            <a:spLocks noGrp="1"/>
          </p:cNvSpPr>
          <p:nvPr>
            <p:ph type="subTitle" idx="14" hasCustomPrompt="1"/>
          </p:nvPr>
        </p:nvSpPr>
        <p:spPr>
          <a:xfrm>
            <a:off x="484041" y="720003"/>
            <a:ext cx="8184368" cy="360040"/>
          </a:xfrm>
        </p:spPr>
        <p:txBody>
          <a:bodyPr/>
          <a:lstStyle>
            <a:lvl1pPr marL="0" indent="0" algn="l">
              <a:spcBef>
                <a:spcPts val="0"/>
              </a:spcBef>
              <a:buNone/>
              <a:defRPr sz="1800" b="0" i="1">
                <a:solidFill>
                  <a:schemeClr val="accent1"/>
                </a:solidFill>
              </a:defRPr>
            </a:lvl1pPr>
            <a:lvl2pPr marL="406771" indent="0" algn="ctr">
              <a:buNone/>
              <a:defRPr>
                <a:solidFill>
                  <a:schemeClr val="tx1">
                    <a:tint val="75000"/>
                  </a:schemeClr>
                </a:solidFill>
              </a:defRPr>
            </a:lvl2pPr>
            <a:lvl3pPr marL="813542" indent="0" algn="ctr">
              <a:buNone/>
              <a:defRPr>
                <a:solidFill>
                  <a:schemeClr val="tx1">
                    <a:tint val="75000"/>
                  </a:schemeClr>
                </a:solidFill>
              </a:defRPr>
            </a:lvl3pPr>
            <a:lvl4pPr marL="1220313" indent="0" algn="ctr">
              <a:buNone/>
              <a:defRPr>
                <a:solidFill>
                  <a:schemeClr val="tx1">
                    <a:tint val="75000"/>
                  </a:schemeClr>
                </a:solidFill>
              </a:defRPr>
            </a:lvl4pPr>
            <a:lvl5pPr marL="1627083" indent="0" algn="ctr">
              <a:buNone/>
              <a:defRPr>
                <a:solidFill>
                  <a:schemeClr val="tx1">
                    <a:tint val="75000"/>
                  </a:schemeClr>
                </a:solidFill>
              </a:defRPr>
            </a:lvl5pPr>
            <a:lvl6pPr marL="2033854" indent="0" algn="ctr">
              <a:buNone/>
              <a:defRPr>
                <a:solidFill>
                  <a:schemeClr val="tx1">
                    <a:tint val="75000"/>
                  </a:schemeClr>
                </a:solidFill>
              </a:defRPr>
            </a:lvl6pPr>
            <a:lvl7pPr marL="2440625" indent="0" algn="ctr">
              <a:buNone/>
              <a:defRPr>
                <a:solidFill>
                  <a:schemeClr val="tx1">
                    <a:tint val="75000"/>
                  </a:schemeClr>
                </a:solidFill>
              </a:defRPr>
            </a:lvl7pPr>
            <a:lvl8pPr marL="2847396" indent="0" algn="ctr">
              <a:buNone/>
              <a:defRPr>
                <a:solidFill>
                  <a:schemeClr val="tx1">
                    <a:tint val="75000"/>
                  </a:schemeClr>
                </a:solidFill>
              </a:defRPr>
            </a:lvl8pPr>
            <a:lvl9pPr marL="3254167" indent="0" algn="ctr">
              <a:buNone/>
              <a:defRPr>
                <a:solidFill>
                  <a:schemeClr val="tx1">
                    <a:tint val="75000"/>
                  </a:schemeClr>
                </a:solidFill>
              </a:defRPr>
            </a:lvl9pPr>
          </a:lstStyle>
          <a:p>
            <a:r>
              <a:rPr lang="en-US" dirty="0" smtClean="0"/>
              <a:t>Click to add title</a:t>
            </a:r>
            <a:endParaRPr lang="en-GB" dirty="0"/>
          </a:p>
        </p:txBody>
      </p:sp>
      <p:sp>
        <p:nvSpPr>
          <p:cNvPr id="11" name="Slide Number Placeholder 5"/>
          <p:cNvSpPr>
            <a:spLocks noGrp="1"/>
          </p:cNvSpPr>
          <p:nvPr>
            <p:ph type="sldNum" sz="quarter" idx="4"/>
          </p:nvPr>
        </p:nvSpPr>
        <p:spPr>
          <a:xfrm>
            <a:off x="488582" y="6388479"/>
            <a:ext cx="417353" cy="216000"/>
          </a:xfrm>
          <a:prstGeom prst="rect">
            <a:avLst/>
          </a:prstGeom>
        </p:spPr>
        <p:txBody>
          <a:bodyPr vert="horz" lIns="36000" tIns="36000" rIns="36000" bIns="36000" rtlCol="0" anchor="b" anchorCtr="0"/>
          <a:lstStyle>
            <a:lvl1pPr algn="r">
              <a:defRPr sz="1200">
                <a:solidFill>
                  <a:schemeClr val="bg1">
                    <a:lumMod val="50000"/>
                  </a:schemeClr>
                </a:solidFill>
              </a:defRPr>
            </a:lvl1pPr>
          </a:lstStyle>
          <a:p>
            <a:fld id="{E48BF389-BF1B-47D7-ACBF-5A81C5C161EF}" type="slidenum">
              <a:rPr lang="en-GB" smtClean="0">
                <a:solidFill>
                  <a:srgbClr val="FFFFFF">
                    <a:lumMod val="50000"/>
                  </a:srgbClr>
                </a:solidFill>
              </a:rPr>
              <a:pPr/>
              <a:t>‹#›</a:t>
            </a:fld>
            <a:endParaRPr lang="en-GB" dirty="0">
              <a:solidFill>
                <a:srgbClr val="FFFFFF">
                  <a:lumMod val="50000"/>
                </a:srgbClr>
              </a:solidFill>
            </a:endParaRPr>
          </a:p>
        </p:txBody>
      </p:sp>
      <p:pic>
        <p:nvPicPr>
          <p:cNvPr id="12" name="Picture 11"/>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7277139" y="6268093"/>
            <a:ext cx="1450800" cy="414012"/>
          </a:xfrm>
          <a:prstGeom prst="rect">
            <a:avLst/>
          </a:prstGeom>
        </p:spPr>
      </p:pic>
      <p:cxnSp>
        <p:nvCxnSpPr>
          <p:cNvPr id="13" name="Straight Connector 11"/>
          <p:cNvCxnSpPr/>
          <p:nvPr userDrawn="1"/>
        </p:nvCxnSpPr>
        <p:spPr>
          <a:xfrm>
            <a:off x="532409" y="1087340"/>
            <a:ext cx="8136000" cy="0"/>
          </a:xfrm>
          <a:prstGeom prst="line">
            <a:avLst/>
          </a:prstGeom>
          <a:ln w="63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0"/>
          <p:cNvCxnSpPr/>
          <p:nvPr userDrawn="1"/>
        </p:nvCxnSpPr>
        <p:spPr>
          <a:xfrm>
            <a:off x="532409" y="6165304"/>
            <a:ext cx="81360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Footer Placeholder 4"/>
          <p:cNvSpPr>
            <a:spLocks noGrp="1"/>
          </p:cNvSpPr>
          <p:nvPr>
            <p:ph type="ftr" sz="quarter" idx="3"/>
          </p:nvPr>
        </p:nvSpPr>
        <p:spPr>
          <a:xfrm>
            <a:off x="1029791" y="6244440"/>
            <a:ext cx="3960000" cy="360040"/>
          </a:xfrm>
          <a:prstGeom prst="rect">
            <a:avLst/>
          </a:prstGeom>
        </p:spPr>
        <p:txBody>
          <a:bodyPr vert="horz" lIns="36000" tIns="36000" rIns="36000" bIns="36000" rtlCol="0" anchor="b" anchorCtr="0"/>
          <a:lstStyle>
            <a:lvl1pPr algn="l">
              <a:defRPr sz="1000">
                <a:solidFill>
                  <a:schemeClr val="tx1">
                    <a:lumMod val="50000"/>
                    <a:lumOff val="50000"/>
                  </a:schemeClr>
                </a:solidFill>
              </a:defRPr>
            </a:lvl1pPr>
          </a:lstStyle>
          <a:p>
            <a:r>
              <a:rPr lang="en-US" smtClean="0">
                <a:solidFill>
                  <a:srgbClr val="000000">
                    <a:lumMod val="50000"/>
                    <a:lumOff val="50000"/>
                  </a:srgbClr>
                </a:solidFill>
              </a:rPr>
              <a:t>Dec 20 , 2018 MMS </a:t>
            </a:r>
            <a:endParaRPr lang="sv-SE">
              <a:solidFill>
                <a:srgbClr val="000000">
                  <a:lumMod val="50000"/>
                  <a:lumOff val="50000"/>
                </a:srgbClr>
              </a:solidFill>
            </a:endParaRPr>
          </a:p>
        </p:txBody>
      </p:sp>
    </p:spTree>
    <p:extLst>
      <p:ext uri="{BB962C8B-B14F-4D97-AF65-F5344CB8AC3E}">
        <p14:creationId xmlns:p14="http://schemas.microsoft.com/office/powerpoint/2010/main" xmlns="" val="408290235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4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23879" y="1346200"/>
            <a:ext cx="8334405" cy="4940320"/>
          </a:xfrm>
        </p:spPr>
        <p:txBody>
          <a:bodyPr>
            <a:noAutofit/>
          </a:bodyPr>
          <a:lstStyle>
            <a:lvl1pPr>
              <a:defRPr sz="2000">
                <a:solidFill>
                  <a:schemeClr val="accent6"/>
                </a:solidFill>
              </a:defRPr>
            </a:lvl1pPr>
            <a:lvl2pPr>
              <a:defRPr sz="2000">
                <a:solidFill>
                  <a:schemeClr val="accent6"/>
                </a:solidFill>
              </a:defRPr>
            </a:lvl2pPr>
            <a:lvl3pPr>
              <a:defRPr sz="2000">
                <a:solidFill>
                  <a:schemeClr val="accent6"/>
                </a:solidFill>
              </a:defRPr>
            </a:lvl3pPr>
            <a:lvl4pPr>
              <a:defRPr sz="2000">
                <a:solidFill>
                  <a:schemeClr val="accent6"/>
                </a:solidFill>
              </a:defRPr>
            </a:lvl4pPr>
            <a:lvl5pPr>
              <a:defRPr sz="2000">
                <a:solidFill>
                  <a:schemeClr val="accent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6" name="Footer Placeholder 4"/>
          <p:cNvSpPr>
            <a:spLocks noGrp="1"/>
          </p:cNvSpPr>
          <p:nvPr>
            <p:ph type="ftr" sz="quarter" idx="3"/>
          </p:nvPr>
        </p:nvSpPr>
        <p:spPr>
          <a:xfrm>
            <a:off x="687248" y="6403152"/>
            <a:ext cx="6477000" cy="250825"/>
          </a:xfrm>
          <a:prstGeom prst="rect">
            <a:avLst/>
          </a:prstGeom>
        </p:spPr>
        <p:txBody>
          <a:bodyPr/>
          <a:lstStyle>
            <a:lvl1pPr>
              <a:defRPr sz="675">
                <a:solidFill>
                  <a:srgbClr val="7F7F7F"/>
                </a:solidFill>
              </a:defRPr>
            </a:lvl1pPr>
          </a:lstStyle>
          <a:p>
            <a:r>
              <a:rPr lang="en-US" smtClean="0"/>
              <a:t>Dec 20 , 2018 MMS </a:t>
            </a:r>
            <a:endParaRPr dirty="0"/>
          </a:p>
        </p:txBody>
      </p:sp>
      <p:sp>
        <p:nvSpPr>
          <p:cNvPr id="7" name="Slide Number Placeholder 5"/>
          <p:cNvSpPr>
            <a:spLocks noGrp="1"/>
          </p:cNvSpPr>
          <p:nvPr>
            <p:ph type="sldNum" sz="quarter" idx="4"/>
          </p:nvPr>
        </p:nvSpPr>
        <p:spPr>
          <a:xfrm>
            <a:off x="538117" y="6403152"/>
            <a:ext cx="400035" cy="247031"/>
          </a:xfrm>
          <a:prstGeom prst="rect">
            <a:avLst/>
          </a:prstGeom>
        </p:spPr>
        <p:txBody>
          <a:bodyPr/>
          <a:lstStyle>
            <a:lvl1pPr>
              <a:defRPr sz="675">
                <a:solidFill>
                  <a:srgbClr val="7F7F7F"/>
                </a:solidFill>
              </a:defRPr>
            </a:lvl1pPr>
          </a:lstStyle>
          <a:p>
            <a:fld id="{E66AA3EA-0569-43EF-BBA3-83FDB109D582}" type="slidenum">
              <a:rPr lang="en-US" smtClean="0"/>
              <a:pPr/>
              <a:t>‹#›</a:t>
            </a:fld>
            <a:endParaRPr lang="en-US" dirty="0" smtClean="0"/>
          </a:p>
        </p:txBody>
      </p:sp>
      <p:sp>
        <p:nvSpPr>
          <p:cNvPr id="10" name="Title 1"/>
          <p:cNvSpPr>
            <a:spLocks noGrp="1"/>
          </p:cNvSpPr>
          <p:nvPr>
            <p:ph type="title" hasCustomPrompt="1"/>
          </p:nvPr>
        </p:nvSpPr>
        <p:spPr>
          <a:xfrm>
            <a:off x="523879" y="267468"/>
            <a:ext cx="6238898" cy="450396"/>
          </a:xfrm>
          <a:prstGeom prst="rect">
            <a:avLst/>
          </a:prstGeom>
        </p:spPr>
        <p:txBody>
          <a:bodyPr tIns="126000" anchor="t" anchorCtr="0"/>
          <a:lstStyle>
            <a:lvl1pPr>
              <a:lnSpc>
                <a:spcPct val="75000"/>
              </a:lnSpc>
              <a:defRPr sz="2400">
                <a:solidFill>
                  <a:schemeClr val="accent4"/>
                </a:solidFill>
              </a:defRPr>
            </a:lvl1pPr>
          </a:lstStyle>
          <a:p>
            <a:r>
              <a:rPr lang="en-US" noProof="0" dirty="0" smtClean="0"/>
              <a:t>Title</a:t>
            </a:r>
            <a:endParaRPr lang="en-US" noProof="0" dirty="0"/>
          </a:p>
        </p:txBody>
      </p:sp>
      <p:sp>
        <p:nvSpPr>
          <p:cNvPr id="11" name="Textplatzhalter 9" descr="Subtitle"/>
          <p:cNvSpPr>
            <a:spLocks noGrp="1"/>
          </p:cNvSpPr>
          <p:nvPr>
            <p:ph type="body" sz="quarter" idx="10" hasCustomPrompt="1"/>
          </p:nvPr>
        </p:nvSpPr>
        <p:spPr>
          <a:xfrm>
            <a:off x="523879" y="702698"/>
            <a:ext cx="6233544" cy="367571"/>
          </a:xfrm>
        </p:spPr>
        <p:txBody>
          <a:bodyPr anchor="b" anchorCtr="0">
            <a:noAutofit/>
          </a:bodyPr>
          <a:lstStyle>
            <a:lvl1pPr marL="0" indent="0">
              <a:lnSpc>
                <a:spcPct val="95000"/>
              </a:lnSpc>
              <a:buNone/>
              <a:defRPr sz="2000" b="0" i="1">
                <a:solidFill>
                  <a:schemeClr val="tx1"/>
                </a:solidFill>
              </a:defRPr>
            </a:lvl1pPr>
          </a:lstStyle>
          <a:p>
            <a:pPr lvl="0"/>
            <a:r>
              <a:rPr lang="en-US" noProof="0" dirty="0" smtClean="0"/>
              <a:t>Subtitle</a:t>
            </a:r>
          </a:p>
        </p:txBody>
      </p:sp>
    </p:spTree>
    <p:extLst>
      <p:ext uri="{BB962C8B-B14F-4D97-AF65-F5344CB8AC3E}">
        <p14:creationId xmlns:p14="http://schemas.microsoft.com/office/powerpoint/2010/main" xmlns="" val="3739439832"/>
      </p:ext>
    </p:extLst>
  </p:cSld>
  <p:clrMapOvr>
    <a:masterClrMapping/>
  </p:clrMapOvr>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12" name="Title 1"/>
          <p:cNvSpPr>
            <a:spLocks noGrp="1"/>
          </p:cNvSpPr>
          <p:nvPr>
            <p:ph type="ctrTitle"/>
          </p:nvPr>
        </p:nvSpPr>
        <p:spPr>
          <a:xfrm>
            <a:off x="1965960" y="4389120"/>
            <a:ext cx="6490654" cy="960120"/>
          </a:xfrm>
        </p:spPr>
        <p:txBody>
          <a:bodyPr anchor="b" anchorCtr="0">
            <a:noAutofit/>
          </a:bodyPr>
          <a:lstStyle/>
          <a:p>
            <a:r>
              <a:rPr lang="en-US" smtClean="0"/>
              <a:t>Click to edit Master title style</a:t>
            </a:r>
            <a:endParaRPr lang="en-US" dirty="0"/>
          </a:p>
        </p:txBody>
      </p:sp>
      <p:sp>
        <p:nvSpPr>
          <p:cNvPr id="13" name="Subtitle 2"/>
          <p:cNvSpPr>
            <a:spLocks noGrp="1"/>
          </p:cNvSpPr>
          <p:nvPr>
            <p:ph type="subTitle" idx="1"/>
          </p:nvPr>
        </p:nvSpPr>
        <p:spPr>
          <a:xfrm>
            <a:off x="1965960" y="5440680"/>
            <a:ext cx="4343400" cy="1097280"/>
          </a:xfrm>
        </p:spPr>
        <p:txBody>
          <a:bodyPr>
            <a:noAutofit/>
          </a:bodyPr>
          <a:lstStyle>
            <a:lvl1pPr marL="0" indent="0" algn="l">
              <a:lnSpc>
                <a:spcPct val="100000"/>
              </a:lnSpc>
              <a:spcBef>
                <a:spcPts val="0"/>
              </a:spcBef>
              <a:buNone/>
              <a:defRPr sz="16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grpSp>
        <p:nvGrpSpPr>
          <p:cNvPr id="3" name="Group 2"/>
          <p:cNvGrpSpPr/>
          <p:nvPr userDrawn="1"/>
        </p:nvGrpSpPr>
        <p:grpSpPr>
          <a:xfrm>
            <a:off x="1508857" y="-137160"/>
            <a:ext cx="6949343" cy="7132320"/>
            <a:chOff x="1508857" y="-137160"/>
            <a:chExt cx="6949343" cy="7132320"/>
          </a:xfrm>
        </p:grpSpPr>
        <p:cxnSp>
          <p:nvCxnSpPr>
            <p:cNvPr id="25" name="Straight Connector 24"/>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
        <p:nvSpPr>
          <p:cNvPr id="15" name="Picture Placeholder 4"/>
          <p:cNvSpPr>
            <a:spLocks noGrp="1"/>
          </p:cNvSpPr>
          <p:nvPr>
            <p:ph type="pic" sz="quarter" idx="13" hasCustomPrompt="1"/>
          </p:nvPr>
        </p:nvSpPr>
        <p:spPr bwMode="hidden">
          <a:xfrm>
            <a:off x="685800" y="455613"/>
            <a:ext cx="7770813" cy="3794760"/>
          </a:xfrm>
          <a:solidFill>
            <a:srgbClr val="CCCCCC"/>
          </a:solidFill>
        </p:spPr>
        <p:txBody>
          <a:bodyPr anchor="ctr" anchorCtr="0">
            <a:normAutofit/>
          </a:bodyPr>
          <a:lstStyle>
            <a:lvl1pPr marL="0" indent="0" algn="ctr">
              <a:buNone/>
              <a:defRPr sz="1200" baseline="0"/>
            </a:lvl1pPr>
          </a:lstStyle>
          <a:p>
            <a:r>
              <a:rPr lang="en-US" dirty="0" smtClean="0"/>
              <a:t>Insert picture. Get approved pictures at http://www.novartisbrandlab.com/resources/library</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2945026923"/>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18" name="Picture Placeholder 4"/>
          <p:cNvSpPr>
            <a:spLocks noGrp="1"/>
          </p:cNvSpPr>
          <p:nvPr>
            <p:ph type="pic" sz="quarter" idx="13" hasCustomPrompt="1"/>
          </p:nvPr>
        </p:nvSpPr>
        <p:spPr bwMode="auto">
          <a:xfrm>
            <a:off x="685800" y="457200"/>
            <a:ext cx="7770813" cy="3794760"/>
          </a:xfrm>
          <a:solidFill>
            <a:srgbClr val="CCCCCC"/>
          </a:solidFill>
        </p:spPr>
        <p:txBody>
          <a:bodyPr anchor="ctr" anchorCtr="0">
            <a:normAutofit/>
          </a:bodyPr>
          <a:lstStyle>
            <a:lvl1pPr marL="0" marR="0" indent="0" algn="ctr" defTabSz="914400" rtl="0" eaLnBrk="1" fontAlgn="auto" latinLnBrk="0" hangingPunct="1">
              <a:lnSpc>
                <a:spcPct val="100000"/>
              </a:lnSpc>
              <a:spcBef>
                <a:spcPts val="1200"/>
              </a:spcBef>
              <a:spcAft>
                <a:spcPts val="0"/>
              </a:spcAft>
              <a:buClrTx/>
              <a:buSzPct val="125000"/>
              <a:buFont typeface="Arial" pitchFamily="34" charset="0"/>
              <a:buNone/>
              <a:tabLst>
                <a:tab pos="3998913" algn="r"/>
                <a:tab pos="8229600" algn="r"/>
              </a:tabLst>
              <a:defRPr sz="1200"/>
            </a:lvl1pPr>
          </a:lstStyle>
          <a:p>
            <a:r>
              <a:rPr lang="en-US" dirty="0" smtClean="0"/>
              <a:t>Insert picture. Get approved pictures at http://www.novartisbrandlab.com/resources/library</a:t>
            </a:r>
          </a:p>
        </p:txBody>
      </p:sp>
      <p:sp>
        <p:nvSpPr>
          <p:cNvPr id="2" name="Title 1"/>
          <p:cNvSpPr>
            <a:spLocks noGrp="1"/>
          </p:cNvSpPr>
          <p:nvPr>
            <p:ph type="ctrTitle"/>
          </p:nvPr>
        </p:nvSpPr>
        <p:spPr bwMode="auto">
          <a:xfrm>
            <a:off x="1965960" y="4389120"/>
            <a:ext cx="6490654" cy="960120"/>
          </a:xfrm>
        </p:spPr>
        <p:txBody>
          <a:bodyPr anchor="b" anchorCtr="0">
            <a:noAutofit/>
          </a:bodyPr>
          <a:lstStyle/>
          <a:p>
            <a:r>
              <a:rPr lang="en-US" smtClean="0"/>
              <a:t>Click to edit Master title style</a:t>
            </a:r>
            <a:endParaRPr lang="en-US" dirty="0"/>
          </a:p>
        </p:txBody>
      </p:sp>
      <p:sp>
        <p:nvSpPr>
          <p:cNvPr id="3" name="Subtitle 2"/>
          <p:cNvSpPr>
            <a:spLocks noGrp="1"/>
          </p:cNvSpPr>
          <p:nvPr>
            <p:ph type="subTitle" idx="1"/>
          </p:nvPr>
        </p:nvSpPr>
        <p:spPr bwMode="auto">
          <a:xfrm>
            <a:off x="1965958" y="5440680"/>
            <a:ext cx="4343400" cy="1097280"/>
          </a:xfrm>
        </p:spPr>
        <p:txBody>
          <a:bodyPr>
            <a:noAutofit/>
          </a:bodyPr>
          <a:lstStyle>
            <a:lvl1pPr marL="0" indent="0" algn="l">
              <a:lnSpc>
                <a:spcPct val="100000"/>
              </a:lnSpc>
              <a:spcBef>
                <a:spcPts val="0"/>
              </a:spcBef>
              <a:buNone/>
              <a:defRPr sz="16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4" name="Text Placeholder 7"/>
          <p:cNvSpPr>
            <a:spLocks noGrp="1"/>
          </p:cNvSpPr>
          <p:nvPr>
            <p:ph type="body" sz="quarter" idx="12" hasCustomPrompt="1"/>
          </p:nvPr>
        </p:nvSpPr>
        <p:spPr bwMode="gray">
          <a:xfrm>
            <a:off x="0" y="914400"/>
            <a:ext cx="1965960" cy="777240"/>
          </a:xfrm>
          <a:solidFill>
            <a:schemeClr val="accent1"/>
          </a:solidFill>
        </p:spPr>
        <p:txBody>
          <a:bodyPr lIns="274320" tIns="91440" rIns="91440" bIns="91440" anchor="ctr" anchorCtr="0">
            <a:normAutofit/>
          </a:bodyPr>
          <a:lstStyle>
            <a:lvl1pPr marL="0" indent="0">
              <a:spcBef>
                <a:spcPts val="0"/>
              </a:spcBef>
              <a:buFont typeface="Arial"/>
              <a:buNone/>
              <a:defRPr sz="1000" b="1" baseline="0">
                <a:solidFill>
                  <a:schemeClr val="bg1"/>
                </a:solidFill>
              </a:defRPr>
            </a:lvl1pPr>
            <a:lvl2pPr marL="0" indent="0">
              <a:spcBef>
                <a:spcPts val="0"/>
              </a:spcBef>
              <a:buFont typeface="Arial"/>
              <a:buNone/>
              <a:defRPr sz="1000" b="1">
                <a:solidFill>
                  <a:schemeClr val="bg1"/>
                </a:solidFill>
              </a:defRPr>
            </a:lvl2pPr>
            <a:lvl3pPr marL="0" indent="0">
              <a:spcBef>
                <a:spcPts val="0"/>
              </a:spcBef>
              <a:buFont typeface="Arial"/>
              <a:buNone/>
              <a:defRPr sz="1000" b="1">
                <a:solidFill>
                  <a:schemeClr val="bg1"/>
                </a:solidFill>
              </a:defRPr>
            </a:lvl3pPr>
            <a:lvl4pPr marL="0" indent="0">
              <a:spcBef>
                <a:spcPts val="0"/>
              </a:spcBef>
              <a:buFont typeface="Arial"/>
              <a:buNone/>
              <a:defRPr sz="1000" b="1">
                <a:solidFill>
                  <a:schemeClr val="bg1"/>
                </a:solidFill>
              </a:defRPr>
            </a:lvl4pPr>
            <a:lvl5pPr marL="0" indent="0">
              <a:spcBef>
                <a:spcPts val="0"/>
              </a:spcBef>
              <a:buFont typeface="Arial"/>
              <a:buNone/>
              <a:defRPr sz="1000" b="1">
                <a:solidFill>
                  <a:schemeClr val="bg1"/>
                </a:solidFill>
              </a:defRPr>
            </a:lvl5pPr>
          </a:lstStyle>
          <a:p>
            <a:pPr lvl="0"/>
            <a:r>
              <a:rPr lang="en-US" dirty="0" smtClean="0"/>
              <a:t>Business or Operating Unit/Franchise or Department</a:t>
            </a:r>
          </a:p>
        </p:txBody>
      </p:sp>
      <p:grpSp>
        <p:nvGrpSpPr>
          <p:cNvPr id="4" name="Group 3"/>
          <p:cNvGrpSpPr/>
          <p:nvPr userDrawn="1"/>
        </p:nvGrpSpPr>
        <p:grpSpPr>
          <a:xfrm>
            <a:off x="-137160" y="-137160"/>
            <a:ext cx="9418320" cy="7132320"/>
            <a:chOff x="-137160" y="-137160"/>
            <a:chExt cx="9418320" cy="7132320"/>
          </a:xfrm>
        </p:grpSpPr>
        <p:cxnSp>
          <p:nvCxnSpPr>
            <p:cNvPr id="8" name="Straight Connector 7"/>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918972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13716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918972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13716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22" name="Picture 21"/>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3208391200"/>
      </p:ext>
    </p:extLst>
  </p:cSld>
  <p:clrMapOvr>
    <a:masterClrMapping/>
  </p:clrMapOvr>
  <p:timing>
    <p:tnLst>
      <p:par>
        <p:cTn id="1" dur="indefinite" restart="never" nodeType="tmRoot"/>
      </p:par>
    </p:tnLst>
  </p:timing>
</p:sldLayout>
</file>

<file path=ppt/slideLayouts/slideLayout251.xml><?xml version="1.0" encoding="utf-8"?>
<p:sldLayout xmlns:a="http://schemas.openxmlformats.org/drawingml/2006/main" xmlns:r="http://schemas.openxmlformats.org/officeDocument/2006/relationships" xmlns:p="http://schemas.openxmlformats.org/presentationml/2006/main" showMasterSp="0" preserve="1" userDrawn="1">
  <p:cSld name="Title Slide - No Picture">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2" name="Title 1"/>
          <p:cNvSpPr>
            <a:spLocks noGrp="1"/>
          </p:cNvSpPr>
          <p:nvPr>
            <p:ph type="ctrTitle"/>
          </p:nvPr>
        </p:nvSpPr>
        <p:spPr bwMode="auto">
          <a:xfrm>
            <a:off x="1965960" y="2331720"/>
            <a:ext cx="6490654" cy="2286000"/>
          </a:xfrm>
        </p:spPr>
        <p:txBody>
          <a:bodyPr anchor="b" anchorCtr="0">
            <a:noAutofit/>
          </a:bodyPr>
          <a:lstStyle/>
          <a:p>
            <a:r>
              <a:rPr lang="en-US" smtClean="0"/>
              <a:t>Click to edit Master title style</a:t>
            </a:r>
            <a:endParaRPr lang="en-US" dirty="0"/>
          </a:p>
        </p:txBody>
      </p:sp>
      <p:sp>
        <p:nvSpPr>
          <p:cNvPr id="3" name="Subtitle 2"/>
          <p:cNvSpPr>
            <a:spLocks noGrp="1"/>
          </p:cNvSpPr>
          <p:nvPr>
            <p:ph type="subTitle" idx="1"/>
          </p:nvPr>
        </p:nvSpPr>
        <p:spPr bwMode="auto">
          <a:xfrm>
            <a:off x="1965960" y="4709161"/>
            <a:ext cx="6490654" cy="1324927"/>
          </a:xfrm>
        </p:spPr>
        <p:txBody>
          <a:bodyPr>
            <a:noAutofit/>
          </a:bodyPr>
          <a:lstStyle>
            <a:lvl1pPr marL="0" indent="0" algn="l">
              <a:lnSpc>
                <a:spcPct val="100000"/>
              </a:lnSpc>
              <a:spcBef>
                <a:spcPts val="0"/>
              </a:spcBef>
              <a:buNone/>
              <a:defRPr sz="16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4" name="Text Placeholder 7"/>
          <p:cNvSpPr>
            <a:spLocks noGrp="1"/>
          </p:cNvSpPr>
          <p:nvPr>
            <p:ph type="body" sz="quarter" idx="12" hasCustomPrompt="1"/>
          </p:nvPr>
        </p:nvSpPr>
        <p:spPr bwMode="gray">
          <a:xfrm>
            <a:off x="0" y="914400"/>
            <a:ext cx="1965960" cy="777240"/>
          </a:xfrm>
          <a:solidFill>
            <a:schemeClr val="accent1"/>
          </a:solidFill>
        </p:spPr>
        <p:txBody>
          <a:bodyPr lIns="274320" tIns="91440" rIns="91440" bIns="91440" anchor="ctr" anchorCtr="0">
            <a:normAutofit/>
          </a:bodyPr>
          <a:lstStyle>
            <a:lvl1pPr marL="0" indent="0">
              <a:spcBef>
                <a:spcPts val="0"/>
              </a:spcBef>
              <a:buFont typeface="Arial"/>
              <a:buNone/>
              <a:defRPr sz="1000" b="1" baseline="0">
                <a:solidFill>
                  <a:schemeClr val="bg1"/>
                </a:solidFill>
              </a:defRPr>
            </a:lvl1pPr>
            <a:lvl2pPr marL="0" indent="0">
              <a:spcBef>
                <a:spcPts val="0"/>
              </a:spcBef>
              <a:buFont typeface="Arial"/>
              <a:buNone/>
              <a:defRPr sz="1000" b="1">
                <a:solidFill>
                  <a:schemeClr val="bg1"/>
                </a:solidFill>
              </a:defRPr>
            </a:lvl2pPr>
            <a:lvl3pPr marL="0" indent="0">
              <a:spcBef>
                <a:spcPts val="0"/>
              </a:spcBef>
              <a:buFont typeface="Arial"/>
              <a:buNone/>
              <a:defRPr sz="1000" b="1">
                <a:solidFill>
                  <a:schemeClr val="bg1"/>
                </a:solidFill>
              </a:defRPr>
            </a:lvl3pPr>
            <a:lvl4pPr marL="0" indent="0">
              <a:spcBef>
                <a:spcPts val="0"/>
              </a:spcBef>
              <a:buFont typeface="Arial"/>
              <a:buNone/>
              <a:defRPr sz="1000" b="1">
                <a:solidFill>
                  <a:schemeClr val="bg1"/>
                </a:solidFill>
              </a:defRPr>
            </a:lvl4pPr>
            <a:lvl5pPr marL="0" indent="0">
              <a:spcBef>
                <a:spcPts val="0"/>
              </a:spcBef>
              <a:buFont typeface="Arial"/>
              <a:buNone/>
              <a:defRPr sz="1000" b="1">
                <a:solidFill>
                  <a:schemeClr val="bg1"/>
                </a:solidFill>
              </a:defRPr>
            </a:lvl5pPr>
          </a:lstStyle>
          <a:p>
            <a:pPr lvl="0"/>
            <a:r>
              <a:rPr lang="en-US" dirty="0" smtClean="0"/>
              <a:t>Business or Operating Unit/Franchise or Department</a:t>
            </a:r>
          </a:p>
        </p:txBody>
      </p:sp>
      <p:grpSp>
        <p:nvGrpSpPr>
          <p:cNvPr id="20" name="Group 19"/>
          <p:cNvGrpSpPr/>
          <p:nvPr userDrawn="1"/>
        </p:nvGrpSpPr>
        <p:grpSpPr>
          <a:xfrm>
            <a:off x="-137160" y="-137160"/>
            <a:ext cx="9418320" cy="7132320"/>
            <a:chOff x="-137160" y="-137160"/>
            <a:chExt cx="9418320" cy="7132320"/>
          </a:xfrm>
        </p:grpSpPr>
        <p:cxnSp>
          <p:nvCxnSpPr>
            <p:cNvPr id="22" name="Straight Connector 21"/>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918972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3716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a:off x="918972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a:off x="-13716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18" name="Picture 17"/>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2679130950"/>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452438" indent="-452438">
              <a:buSzPct val="100000"/>
              <a:buFont typeface="+mj-lt"/>
              <a:buAutoNum type="arabicPeriod"/>
              <a:defRPr/>
            </a:lvl1pPr>
            <a:lvl2pPr marL="684213" indent="-231775">
              <a:defRPr/>
            </a:lvl2pPr>
            <a:lvl3pPr marL="914400" indent="-230188">
              <a:defRPr/>
            </a:lvl3pPr>
            <a:lvl4pPr marL="1146175" indent="-231775">
              <a:defRPr/>
            </a:lvl4pPr>
            <a:lvl5pPr marL="1368425" indent="-22225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Dec 20 , 2018 MMS </a:t>
            </a:r>
            <a:endParaRPr/>
          </a:p>
        </p:txBody>
      </p:sp>
    </p:spTree>
    <p:extLst>
      <p:ext uri="{BB962C8B-B14F-4D97-AF65-F5344CB8AC3E}">
        <p14:creationId xmlns:p14="http://schemas.microsoft.com/office/powerpoint/2010/main" xmlns="" val="2917280458"/>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Dec 20 , 2018 MMS </a:t>
            </a:r>
            <a:endParaRPr/>
          </a:p>
        </p:txBody>
      </p:sp>
    </p:spTree>
    <p:extLst>
      <p:ext uri="{BB962C8B-B14F-4D97-AF65-F5344CB8AC3E}">
        <p14:creationId xmlns:p14="http://schemas.microsoft.com/office/powerpoint/2010/main" xmlns="" val="2460586795"/>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Title, Text and 1 Picture">
    <p:spTree>
      <p:nvGrpSpPr>
        <p:cNvPr id="1" name=""/>
        <p:cNvGrpSpPr/>
        <p:nvPr/>
      </p:nvGrpSpPr>
      <p:grpSpPr>
        <a:xfrm>
          <a:off x="0" y="0"/>
          <a:ext cx="0" cy="0"/>
          <a:chOff x="0" y="0"/>
          <a:chExt cx="0" cy="0"/>
        </a:xfrm>
      </p:grpSpPr>
      <p:sp>
        <p:nvSpPr>
          <p:cNvPr id="7" name="Text Placeholder 7"/>
          <p:cNvSpPr>
            <a:spLocks noGrp="1"/>
          </p:cNvSpPr>
          <p:nvPr>
            <p:ph type="body" sz="quarter" idx="13" hasCustomPrompt="1"/>
          </p:nvPr>
        </p:nvSpPr>
        <p:spPr>
          <a:xfrm>
            <a:off x="4663440" y="5623561"/>
            <a:ext cx="379476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8" name="Content Placeholder 2"/>
          <p:cNvSpPr>
            <a:spLocks noGrp="1"/>
          </p:cNvSpPr>
          <p:nvPr>
            <p:ph sz="half" idx="1"/>
          </p:nvPr>
        </p:nvSpPr>
        <p:spPr>
          <a:xfrm>
            <a:off x="685800" y="1508761"/>
            <a:ext cx="3794760" cy="4525328"/>
          </a:xfrm>
        </p:spPr>
        <p:txBody>
          <a:bodyPr>
            <a:normAutofit/>
          </a:bodyPr>
          <a:lstStyle>
            <a:lvl1pPr>
              <a:defRPr sz="24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85800" y="457200"/>
            <a:ext cx="7772400" cy="960120"/>
          </a:xfrm>
        </p:spPr>
        <p:txBody>
          <a:bodyPr/>
          <a:lstStyle/>
          <a:p>
            <a:r>
              <a:rPr lang="en-US" smtClean="0"/>
              <a:t>Click to edit Master title style</a:t>
            </a:r>
            <a:endParaRPr lang="en-US" dirty="0"/>
          </a:p>
        </p:txBody>
      </p:sp>
      <p:sp>
        <p:nvSpPr>
          <p:cNvPr id="11" name="Content Placeholder 2"/>
          <p:cNvSpPr>
            <a:spLocks noGrp="1"/>
          </p:cNvSpPr>
          <p:nvPr>
            <p:ph sz="half" idx="17" hasCustomPrompt="1"/>
          </p:nvPr>
        </p:nvSpPr>
        <p:spPr>
          <a:xfrm>
            <a:off x="4663440" y="1508761"/>
            <a:ext cx="3794760" cy="4023359"/>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
        <p:nvSpPr>
          <p:cNvPr id="9"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Dec 20 , 2018 MMS </a:t>
            </a:r>
            <a:endParaRPr/>
          </a:p>
        </p:txBody>
      </p:sp>
    </p:spTree>
    <p:extLst>
      <p:ext uri="{BB962C8B-B14F-4D97-AF65-F5344CB8AC3E}">
        <p14:creationId xmlns:p14="http://schemas.microsoft.com/office/powerpoint/2010/main" xmlns="" val="2815348489"/>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Title and 1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7"/>
          <p:cNvSpPr>
            <a:spLocks noGrp="1"/>
          </p:cNvSpPr>
          <p:nvPr>
            <p:ph type="body" sz="quarter" idx="12" hasCustomPrompt="1"/>
          </p:nvPr>
        </p:nvSpPr>
        <p:spPr>
          <a:xfrm>
            <a:off x="685800" y="1508761"/>
            <a:ext cx="7772400" cy="453839"/>
          </a:xfrm>
        </p:spPr>
        <p:txBody>
          <a:bodyPr anchor="t" anchorCtr="0">
            <a:normAutofit/>
          </a:bodyPr>
          <a:lstStyle>
            <a:lvl1pPr marL="0" indent="0">
              <a:spcBef>
                <a:spcPts val="0"/>
              </a:spcBef>
              <a:buFont typeface="Arial"/>
              <a:buNone/>
              <a:defRPr sz="2400" b="0" baseline="0">
                <a:solidFill>
                  <a:srgbClr val="000000"/>
                </a:solidFill>
              </a:defRPr>
            </a:lvl1pPr>
            <a:lvl2pPr marL="0" indent="0">
              <a:spcBef>
                <a:spcPts val="0"/>
              </a:spcBef>
              <a:buFont typeface="Arial"/>
              <a:buNone/>
              <a:defRPr sz="2400" b="0">
                <a:solidFill>
                  <a:srgbClr val="000000"/>
                </a:solidFill>
              </a:defRPr>
            </a:lvl2pPr>
            <a:lvl3pPr marL="0" indent="0">
              <a:spcBef>
                <a:spcPts val="0"/>
              </a:spcBef>
              <a:buFont typeface="Arial"/>
              <a:buNone/>
              <a:defRPr sz="2400" b="0">
                <a:solidFill>
                  <a:srgbClr val="000000"/>
                </a:solidFill>
              </a:defRPr>
            </a:lvl3pPr>
            <a:lvl4pPr marL="0" indent="0">
              <a:spcBef>
                <a:spcPts val="0"/>
              </a:spcBef>
              <a:buFont typeface="Arial"/>
              <a:buNone/>
              <a:defRPr sz="2400" b="0">
                <a:solidFill>
                  <a:srgbClr val="000000"/>
                </a:solidFill>
              </a:defRPr>
            </a:lvl4pPr>
            <a:lvl5pPr marL="0" indent="0">
              <a:spcBef>
                <a:spcPts val="0"/>
              </a:spcBef>
              <a:buFont typeface="Arial"/>
              <a:buNone/>
              <a:defRPr sz="2400" b="0">
                <a:solidFill>
                  <a:srgbClr val="000000"/>
                </a:solidFill>
              </a:defRPr>
            </a:lvl5pPr>
          </a:lstStyle>
          <a:p>
            <a:pPr lvl="0"/>
            <a:r>
              <a:rPr lang="en-US" dirty="0" smtClean="0"/>
              <a:t>Optional picture title</a:t>
            </a:r>
          </a:p>
        </p:txBody>
      </p:sp>
      <p:sp>
        <p:nvSpPr>
          <p:cNvPr id="8" name="Text Placeholder 7"/>
          <p:cNvSpPr>
            <a:spLocks noGrp="1"/>
          </p:cNvSpPr>
          <p:nvPr>
            <p:ph type="body" sz="quarter" idx="13" hasCustomPrompt="1"/>
          </p:nvPr>
        </p:nvSpPr>
        <p:spPr>
          <a:xfrm>
            <a:off x="685800" y="5623561"/>
            <a:ext cx="777240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9" name="Content Placeholder 2"/>
          <p:cNvSpPr>
            <a:spLocks noGrp="1"/>
          </p:cNvSpPr>
          <p:nvPr>
            <p:ph sz="half" idx="17" hasCustomPrompt="1"/>
          </p:nvPr>
        </p:nvSpPr>
        <p:spPr>
          <a:xfrm>
            <a:off x="685800" y="2057400"/>
            <a:ext cx="777240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
        <p:nvSpPr>
          <p:cNvPr id="7"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Dec 20 , 2018 MMS </a:t>
            </a:r>
            <a:endParaRPr/>
          </a:p>
        </p:txBody>
      </p:sp>
    </p:spTree>
    <p:extLst>
      <p:ext uri="{BB962C8B-B14F-4D97-AF65-F5344CB8AC3E}">
        <p14:creationId xmlns:p14="http://schemas.microsoft.com/office/powerpoint/2010/main" xmlns="" val="2005258701"/>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Title and 2 Pictures">
    <p:spTree>
      <p:nvGrpSpPr>
        <p:cNvPr id="1" name=""/>
        <p:cNvGrpSpPr/>
        <p:nvPr/>
      </p:nvGrpSpPr>
      <p:grpSpPr>
        <a:xfrm>
          <a:off x="0" y="0"/>
          <a:ext cx="0" cy="0"/>
          <a:chOff x="0" y="0"/>
          <a:chExt cx="0" cy="0"/>
        </a:xfrm>
      </p:grpSpPr>
      <p:sp>
        <p:nvSpPr>
          <p:cNvPr id="12" name="Text Placeholder 7"/>
          <p:cNvSpPr>
            <a:spLocks noGrp="1"/>
          </p:cNvSpPr>
          <p:nvPr>
            <p:ph type="body" sz="quarter" idx="13" hasCustomPrompt="1"/>
          </p:nvPr>
        </p:nvSpPr>
        <p:spPr>
          <a:xfrm>
            <a:off x="685800" y="5623561"/>
            <a:ext cx="379476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13" name="Text Placeholder 7"/>
          <p:cNvSpPr>
            <a:spLocks noGrp="1"/>
          </p:cNvSpPr>
          <p:nvPr>
            <p:ph type="body" sz="quarter" idx="15" hasCustomPrompt="1"/>
          </p:nvPr>
        </p:nvSpPr>
        <p:spPr>
          <a:xfrm>
            <a:off x="4663440" y="5623561"/>
            <a:ext cx="379476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9" name="Text Placeholder 7"/>
          <p:cNvSpPr>
            <a:spLocks noGrp="1"/>
          </p:cNvSpPr>
          <p:nvPr>
            <p:ph type="body" sz="quarter" idx="12" hasCustomPrompt="1"/>
          </p:nvPr>
        </p:nvSpPr>
        <p:spPr>
          <a:xfrm>
            <a:off x="685800" y="1508761"/>
            <a:ext cx="7772400" cy="453839"/>
          </a:xfrm>
        </p:spPr>
        <p:txBody>
          <a:bodyPr anchor="t" anchorCtr="0">
            <a:normAutofit/>
          </a:bodyPr>
          <a:lstStyle>
            <a:lvl1pPr marL="0" indent="0">
              <a:spcBef>
                <a:spcPts val="0"/>
              </a:spcBef>
              <a:buFont typeface="Arial"/>
              <a:buNone/>
              <a:defRPr sz="2400" b="0" baseline="0">
                <a:solidFill>
                  <a:srgbClr val="000000"/>
                </a:solidFill>
              </a:defRPr>
            </a:lvl1pPr>
            <a:lvl2pPr marL="0" indent="0">
              <a:spcBef>
                <a:spcPts val="0"/>
              </a:spcBef>
              <a:buFont typeface="Arial"/>
              <a:buNone/>
              <a:defRPr sz="2400" b="0">
                <a:solidFill>
                  <a:srgbClr val="000000"/>
                </a:solidFill>
              </a:defRPr>
            </a:lvl2pPr>
            <a:lvl3pPr marL="0" indent="0">
              <a:spcBef>
                <a:spcPts val="0"/>
              </a:spcBef>
              <a:buFont typeface="Arial"/>
              <a:buNone/>
              <a:defRPr sz="2400" b="0">
                <a:solidFill>
                  <a:srgbClr val="000000"/>
                </a:solidFill>
              </a:defRPr>
            </a:lvl3pPr>
            <a:lvl4pPr marL="0" indent="0">
              <a:spcBef>
                <a:spcPts val="0"/>
              </a:spcBef>
              <a:buFont typeface="Arial"/>
              <a:buNone/>
              <a:defRPr sz="2400" b="0">
                <a:solidFill>
                  <a:srgbClr val="000000"/>
                </a:solidFill>
              </a:defRPr>
            </a:lvl4pPr>
            <a:lvl5pPr marL="0" indent="0">
              <a:spcBef>
                <a:spcPts val="0"/>
              </a:spcBef>
              <a:buFont typeface="Arial"/>
              <a:buNone/>
              <a:defRPr sz="2400" b="0">
                <a:solidFill>
                  <a:srgbClr val="000000"/>
                </a:solidFill>
              </a:defRPr>
            </a:lvl5pPr>
          </a:lstStyle>
          <a:p>
            <a:pPr lvl="0"/>
            <a:r>
              <a:rPr lang="en-US" dirty="0" smtClean="0"/>
              <a:t>Optional picture title</a:t>
            </a:r>
          </a:p>
        </p:txBody>
      </p:sp>
      <p:sp>
        <p:nvSpPr>
          <p:cNvPr id="14" name="Content Placeholder 2"/>
          <p:cNvSpPr>
            <a:spLocks noGrp="1"/>
          </p:cNvSpPr>
          <p:nvPr>
            <p:ph sz="half" idx="18" hasCustomPrompt="1"/>
          </p:nvPr>
        </p:nvSpPr>
        <p:spPr>
          <a:xfrm>
            <a:off x="685800" y="2057400"/>
            <a:ext cx="379476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
        <p:nvSpPr>
          <p:cNvPr id="15" name="Content Placeholder 2"/>
          <p:cNvSpPr>
            <a:spLocks noGrp="1"/>
          </p:cNvSpPr>
          <p:nvPr>
            <p:ph sz="half" idx="19" hasCustomPrompt="1"/>
          </p:nvPr>
        </p:nvSpPr>
        <p:spPr>
          <a:xfrm>
            <a:off x="4663440" y="2057400"/>
            <a:ext cx="379476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
        <p:nvSpPr>
          <p:cNvPr id="10"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Dec 20 , 2018 MMS </a:t>
            </a:r>
            <a:endParaRPr/>
          </a:p>
        </p:txBody>
      </p:sp>
    </p:spTree>
    <p:extLst>
      <p:ext uri="{BB962C8B-B14F-4D97-AF65-F5344CB8AC3E}">
        <p14:creationId xmlns:p14="http://schemas.microsoft.com/office/powerpoint/2010/main" xmlns="" val="1903147231"/>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Title and 3 Pictures">
    <p:spTree>
      <p:nvGrpSpPr>
        <p:cNvPr id="1" name=""/>
        <p:cNvGrpSpPr/>
        <p:nvPr/>
      </p:nvGrpSpPr>
      <p:grpSpPr>
        <a:xfrm>
          <a:off x="0" y="0"/>
          <a:ext cx="0" cy="0"/>
          <a:chOff x="0" y="0"/>
          <a:chExt cx="0" cy="0"/>
        </a:xfrm>
      </p:grpSpPr>
      <p:sp>
        <p:nvSpPr>
          <p:cNvPr id="16" name="Text Placeholder 7"/>
          <p:cNvSpPr>
            <a:spLocks noGrp="1"/>
          </p:cNvSpPr>
          <p:nvPr>
            <p:ph type="body" sz="quarter" idx="13" hasCustomPrompt="1"/>
          </p:nvPr>
        </p:nvSpPr>
        <p:spPr>
          <a:xfrm>
            <a:off x="685800" y="5623561"/>
            <a:ext cx="246888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17" name="Text Placeholder 7"/>
          <p:cNvSpPr>
            <a:spLocks noGrp="1"/>
          </p:cNvSpPr>
          <p:nvPr>
            <p:ph type="body" sz="quarter" idx="18" hasCustomPrompt="1"/>
          </p:nvPr>
        </p:nvSpPr>
        <p:spPr>
          <a:xfrm>
            <a:off x="3337560" y="5623561"/>
            <a:ext cx="246888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18" name="Text Placeholder 7"/>
          <p:cNvSpPr>
            <a:spLocks noGrp="1"/>
          </p:cNvSpPr>
          <p:nvPr>
            <p:ph type="body" sz="quarter" idx="19" hasCustomPrompt="1"/>
          </p:nvPr>
        </p:nvSpPr>
        <p:spPr>
          <a:xfrm>
            <a:off x="5989320" y="5623561"/>
            <a:ext cx="246888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4" name="Title 3"/>
          <p:cNvSpPr>
            <a:spLocks noGrp="1"/>
          </p:cNvSpPr>
          <p:nvPr>
            <p:ph type="title"/>
          </p:nvPr>
        </p:nvSpPr>
        <p:spPr/>
        <p:txBody>
          <a:bodyPr/>
          <a:lstStyle/>
          <a:p>
            <a:r>
              <a:rPr lang="en-US" smtClean="0"/>
              <a:t>Click to edit Master title style</a:t>
            </a:r>
            <a:endParaRPr lang="en-US" dirty="0"/>
          </a:p>
        </p:txBody>
      </p:sp>
      <p:sp>
        <p:nvSpPr>
          <p:cNvPr id="12" name="Text Placeholder 7"/>
          <p:cNvSpPr>
            <a:spLocks noGrp="1"/>
          </p:cNvSpPr>
          <p:nvPr>
            <p:ph type="body" sz="quarter" idx="12" hasCustomPrompt="1"/>
          </p:nvPr>
        </p:nvSpPr>
        <p:spPr>
          <a:xfrm>
            <a:off x="685800" y="1508761"/>
            <a:ext cx="7772400" cy="453839"/>
          </a:xfrm>
        </p:spPr>
        <p:txBody>
          <a:bodyPr anchor="t" anchorCtr="0">
            <a:normAutofit/>
          </a:bodyPr>
          <a:lstStyle>
            <a:lvl1pPr marL="0" indent="0">
              <a:spcBef>
                <a:spcPts val="0"/>
              </a:spcBef>
              <a:buFont typeface="Arial"/>
              <a:buNone/>
              <a:defRPr sz="2400" b="0" baseline="0">
                <a:solidFill>
                  <a:srgbClr val="000000"/>
                </a:solidFill>
              </a:defRPr>
            </a:lvl1pPr>
            <a:lvl2pPr marL="0" indent="0">
              <a:spcBef>
                <a:spcPts val="0"/>
              </a:spcBef>
              <a:buFont typeface="Arial"/>
              <a:buNone/>
              <a:defRPr sz="2400" b="0">
                <a:solidFill>
                  <a:srgbClr val="000000"/>
                </a:solidFill>
              </a:defRPr>
            </a:lvl2pPr>
            <a:lvl3pPr marL="0" indent="0">
              <a:spcBef>
                <a:spcPts val="0"/>
              </a:spcBef>
              <a:buFont typeface="Arial"/>
              <a:buNone/>
              <a:defRPr sz="2400" b="0">
                <a:solidFill>
                  <a:srgbClr val="000000"/>
                </a:solidFill>
              </a:defRPr>
            </a:lvl3pPr>
            <a:lvl4pPr marL="0" indent="0">
              <a:spcBef>
                <a:spcPts val="0"/>
              </a:spcBef>
              <a:buFont typeface="Arial"/>
              <a:buNone/>
              <a:defRPr sz="2400" b="0">
                <a:solidFill>
                  <a:srgbClr val="000000"/>
                </a:solidFill>
              </a:defRPr>
            </a:lvl4pPr>
            <a:lvl5pPr marL="0" indent="0">
              <a:spcBef>
                <a:spcPts val="0"/>
              </a:spcBef>
              <a:buFont typeface="Arial"/>
              <a:buNone/>
              <a:defRPr sz="2400" b="0">
                <a:solidFill>
                  <a:srgbClr val="000000"/>
                </a:solidFill>
              </a:defRPr>
            </a:lvl5pPr>
          </a:lstStyle>
          <a:p>
            <a:pPr lvl="0"/>
            <a:r>
              <a:rPr lang="en-US" dirty="0" smtClean="0"/>
              <a:t>Optional picture title</a:t>
            </a:r>
          </a:p>
        </p:txBody>
      </p:sp>
      <p:sp>
        <p:nvSpPr>
          <p:cNvPr id="19" name="Content Placeholder 2"/>
          <p:cNvSpPr>
            <a:spLocks noGrp="1"/>
          </p:cNvSpPr>
          <p:nvPr>
            <p:ph sz="half" idx="22" hasCustomPrompt="1"/>
          </p:nvPr>
        </p:nvSpPr>
        <p:spPr>
          <a:xfrm>
            <a:off x="685800" y="2057400"/>
            <a:ext cx="246888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
        <p:nvSpPr>
          <p:cNvPr id="20" name="Content Placeholder 2"/>
          <p:cNvSpPr>
            <a:spLocks noGrp="1"/>
          </p:cNvSpPr>
          <p:nvPr>
            <p:ph sz="half" idx="23" hasCustomPrompt="1"/>
          </p:nvPr>
        </p:nvSpPr>
        <p:spPr>
          <a:xfrm>
            <a:off x="3337560" y="2057400"/>
            <a:ext cx="246888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
        <p:nvSpPr>
          <p:cNvPr id="21" name="Content Placeholder 2"/>
          <p:cNvSpPr>
            <a:spLocks noGrp="1"/>
          </p:cNvSpPr>
          <p:nvPr>
            <p:ph sz="half" idx="24" hasCustomPrompt="1"/>
          </p:nvPr>
        </p:nvSpPr>
        <p:spPr>
          <a:xfrm>
            <a:off x="5989320" y="2057400"/>
            <a:ext cx="246888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
        <p:nvSpPr>
          <p:cNvPr id="11"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Dec 20 , 2018 MMS </a:t>
            </a:r>
            <a:endParaRPr/>
          </a:p>
        </p:txBody>
      </p:sp>
    </p:spTree>
    <p:extLst>
      <p:ext uri="{BB962C8B-B14F-4D97-AF65-F5344CB8AC3E}">
        <p14:creationId xmlns:p14="http://schemas.microsoft.com/office/powerpoint/2010/main" xmlns="" val="3807674628"/>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12" name="Title 1"/>
          <p:cNvSpPr>
            <a:spLocks noGrp="1"/>
          </p:cNvSpPr>
          <p:nvPr>
            <p:ph type="ctrTitle"/>
          </p:nvPr>
        </p:nvSpPr>
        <p:spPr>
          <a:xfrm>
            <a:off x="1965960" y="4389120"/>
            <a:ext cx="6490654" cy="960120"/>
          </a:xfrm>
        </p:spPr>
        <p:txBody>
          <a:bodyPr anchor="b" anchorCtr="0">
            <a:noAutofit/>
          </a:bodyPr>
          <a:lstStyle/>
          <a:p>
            <a:r>
              <a:rPr lang="en-US" smtClean="0"/>
              <a:t>Click to edit Master title style</a:t>
            </a:r>
            <a:endParaRPr lang="en-US" dirty="0"/>
          </a:p>
        </p:txBody>
      </p:sp>
      <p:sp>
        <p:nvSpPr>
          <p:cNvPr id="13" name="Subtitle 2"/>
          <p:cNvSpPr>
            <a:spLocks noGrp="1"/>
          </p:cNvSpPr>
          <p:nvPr>
            <p:ph type="subTitle" idx="1"/>
          </p:nvPr>
        </p:nvSpPr>
        <p:spPr>
          <a:xfrm>
            <a:off x="1965960" y="5440680"/>
            <a:ext cx="4343400" cy="1097280"/>
          </a:xfrm>
        </p:spPr>
        <p:txBody>
          <a:bodyPr>
            <a:noAutofit/>
          </a:bodyPr>
          <a:lstStyle>
            <a:lvl1pPr marL="0" indent="0" algn="l">
              <a:lnSpc>
                <a:spcPct val="100000"/>
              </a:lnSpc>
              <a:spcBef>
                <a:spcPts val="0"/>
              </a:spcBef>
              <a:buNone/>
              <a:defRPr sz="16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grpSp>
        <p:nvGrpSpPr>
          <p:cNvPr id="3" name="Group 2"/>
          <p:cNvGrpSpPr/>
          <p:nvPr userDrawn="1"/>
        </p:nvGrpSpPr>
        <p:grpSpPr>
          <a:xfrm>
            <a:off x="1508857" y="-137160"/>
            <a:ext cx="6949343" cy="7132320"/>
            <a:chOff x="1508857" y="-137160"/>
            <a:chExt cx="6949343" cy="7132320"/>
          </a:xfrm>
        </p:grpSpPr>
        <p:cxnSp>
          <p:nvCxnSpPr>
            <p:cNvPr id="25" name="Straight Connector 24"/>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
        <p:nvSpPr>
          <p:cNvPr id="15" name="Picture Placeholder 4"/>
          <p:cNvSpPr>
            <a:spLocks noGrp="1"/>
          </p:cNvSpPr>
          <p:nvPr>
            <p:ph type="pic" sz="quarter" idx="13" hasCustomPrompt="1"/>
          </p:nvPr>
        </p:nvSpPr>
        <p:spPr bwMode="hidden">
          <a:xfrm>
            <a:off x="685800" y="455613"/>
            <a:ext cx="7770813" cy="3794760"/>
          </a:xfrm>
          <a:solidFill>
            <a:srgbClr val="CCCCCC"/>
          </a:solidFill>
        </p:spPr>
        <p:txBody>
          <a:bodyPr anchor="ctr" anchorCtr="0">
            <a:normAutofit/>
          </a:bodyPr>
          <a:lstStyle>
            <a:lvl1pPr marL="0" indent="0" algn="ctr">
              <a:buNone/>
              <a:defRPr sz="1200" baseline="0"/>
            </a:lvl1pPr>
          </a:lstStyle>
          <a:p>
            <a:r>
              <a:rPr lang="en-US" dirty="0" smtClean="0"/>
              <a:t>Insert picture. Get approved pictures at http://www.novartisbrandlab.com/resources/library</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1632997605"/>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showMasterSp="0" preserve="1" userDrawn="1">
  <p:cSld name="Section Header - No Pictur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12" name="Title 1"/>
          <p:cNvSpPr>
            <a:spLocks noGrp="1"/>
          </p:cNvSpPr>
          <p:nvPr>
            <p:ph type="ctrTitle"/>
          </p:nvPr>
        </p:nvSpPr>
        <p:spPr>
          <a:xfrm>
            <a:off x="1965960" y="2331720"/>
            <a:ext cx="6490654" cy="2286000"/>
          </a:xfrm>
        </p:spPr>
        <p:txBody>
          <a:bodyPr anchor="b" anchorCtr="0">
            <a:noAutofit/>
          </a:bodyPr>
          <a:lstStyle/>
          <a:p>
            <a:r>
              <a:rPr lang="en-US" smtClean="0"/>
              <a:t>Click to edit Master title style</a:t>
            </a:r>
            <a:endParaRPr lang="en-US" dirty="0"/>
          </a:p>
        </p:txBody>
      </p:sp>
      <p:sp>
        <p:nvSpPr>
          <p:cNvPr id="13" name="Subtitle 2"/>
          <p:cNvSpPr>
            <a:spLocks noGrp="1"/>
          </p:cNvSpPr>
          <p:nvPr>
            <p:ph type="subTitle" idx="1"/>
          </p:nvPr>
        </p:nvSpPr>
        <p:spPr>
          <a:xfrm>
            <a:off x="1965960" y="4709161"/>
            <a:ext cx="6490654" cy="1324927"/>
          </a:xfrm>
        </p:spPr>
        <p:txBody>
          <a:bodyPr>
            <a:noAutofit/>
          </a:bodyPr>
          <a:lstStyle>
            <a:lvl1pPr marL="0" indent="0" algn="l">
              <a:lnSpc>
                <a:spcPct val="100000"/>
              </a:lnSpc>
              <a:spcBef>
                <a:spcPts val="0"/>
              </a:spcBef>
              <a:buNone/>
              <a:defRPr sz="16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grpSp>
        <p:nvGrpSpPr>
          <p:cNvPr id="3" name="Group 2"/>
          <p:cNvGrpSpPr/>
          <p:nvPr userDrawn="1"/>
        </p:nvGrpSpPr>
        <p:grpSpPr>
          <a:xfrm>
            <a:off x="1508857" y="-137160"/>
            <a:ext cx="6949343" cy="7132320"/>
            <a:chOff x="1508857" y="-137160"/>
            <a:chExt cx="6949343" cy="7132320"/>
          </a:xfrm>
        </p:grpSpPr>
        <p:cxnSp>
          <p:nvCxnSpPr>
            <p:cNvPr id="25" name="Straight Connector 24"/>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14" name="Picture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20083459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ection Header - No Pictur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12" name="Title 1"/>
          <p:cNvSpPr>
            <a:spLocks noGrp="1"/>
          </p:cNvSpPr>
          <p:nvPr>
            <p:ph type="ctrTitle"/>
          </p:nvPr>
        </p:nvSpPr>
        <p:spPr>
          <a:xfrm>
            <a:off x="1965960" y="2331720"/>
            <a:ext cx="6490654" cy="2286000"/>
          </a:xfrm>
        </p:spPr>
        <p:txBody>
          <a:bodyPr anchor="b" anchorCtr="0">
            <a:noAutofit/>
          </a:bodyPr>
          <a:lstStyle/>
          <a:p>
            <a:r>
              <a:rPr lang="en-US" smtClean="0"/>
              <a:t>Click to edit Master title style</a:t>
            </a:r>
            <a:endParaRPr lang="en-US" dirty="0"/>
          </a:p>
        </p:txBody>
      </p:sp>
      <p:sp>
        <p:nvSpPr>
          <p:cNvPr id="13" name="Subtitle 2"/>
          <p:cNvSpPr>
            <a:spLocks noGrp="1"/>
          </p:cNvSpPr>
          <p:nvPr>
            <p:ph type="subTitle" idx="1"/>
          </p:nvPr>
        </p:nvSpPr>
        <p:spPr>
          <a:xfrm>
            <a:off x="1965960" y="4709161"/>
            <a:ext cx="6490654" cy="1324927"/>
          </a:xfrm>
        </p:spPr>
        <p:txBody>
          <a:bodyPr>
            <a:noAutofit/>
          </a:bodyPr>
          <a:lstStyle>
            <a:lvl1pPr marL="0" indent="0" algn="l">
              <a:lnSpc>
                <a:spcPct val="100000"/>
              </a:lnSpc>
              <a:spcBef>
                <a:spcPts val="0"/>
              </a:spcBef>
              <a:buNone/>
              <a:defRPr sz="16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grpSp>
        <p:nvGrpSpPr>
          <p:cNvPr id="3" name="Group 2"/>
          <p:cNvGrpSpPr/>
          <p:nvPr userDrawn="1"/>
        </p:nvGrpSpPr>
        <p:grpSpPr>
          <a:xfrm>
            <a:off x="1508857" y="-137160"/>
            <a:ext cx="6949343" cy="7132320"/>
            <a:chOff x="1508857" y="-137160"/>
            <a:chExt cx="6949343" cy="7132320"/>
          </a:xfrm>
        </p:grpSpPr>
        <p:cxnSp>
          <p:nvCxnSpPr>
            <p:cNvPr id="25" name="Straight Connector 24"/>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14" name="Picture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4214046410"/>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Dec 20 , 2018 MMS </a:t>
            </a:r>
            <a:endParaRPr/>
          </a:p>
        </p:txBody>
      </p:sp>
    </p:spTree>
    <p:extLst>
      <p:ext uri="{BB962C8B-B14F-4D97-AF65-F5344CB8AC3E}">
        <p14:creationId xmlns:p14="http://schemas.microsoft.com/office/powerpoint/2010/main" xmlns="" val="3025752982"/>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Dec 20 , 2018 MMS </a:t>
            </a:r>
            <a:endParaRPr/>
          </a:p>
        </p:txBody>
      </p:sp>
    </p:spTree>
    <p:extLst>
      <p:ext uri="{BB962C8B-B14F-4D97-AF65-F5344CB8AC3E}">
        <p14:creationId xmlns:p14="http://schemas.microsoft.com/office/powerpoint/2010/main" xmlns="" val="3720305052"/>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7" name="Title 1"/>
          <p:cNvSpPr txBox="1">
            <a:spLocks/>
          </p:cNvSpPr>
          <p:nvPr userDrawn="1"/>
        </p:nvSpPr>
        <p:spPr>
          <a:xfrm>
            <a:off x="1965959" y="4389120"/>
            <a:ext cx="6492241" cy="96012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nSpc>
                <a:spcPct val="95000"/>
              </a:lnSpc>
            </a:pPr>
            <a:r>
              <a:rPr lang="en-US" dirty="0" smtClean="0">
                <a:solidFill>
                  <a:srgbClr val="000000"/>
                </a:solidFill>
              </a:rPr>
              <a:t>Thank you</a:t>
            </a:r>
            <a:endParaRPr lang="en-US" dirty="0">
              <a:solidFill>
                <a:srgbClr val="000000"/>
              </a:solidFill>
            </a:endParaRPr>
          </a:p>
        </p:txBody>
      </p:sp>
      <p:sp>
        <p:nvSpPr>
          <p:cNvPr id="10" name="Picture Placeholder 4"/>
          <p:cNvSpPr>
            <a:spLocks noGrp="1"/>
          </p:cNvSpPr>
          <p:nvPr>
            <p:ph type="pic" sz="quarter" idx="13" hasCustomPrompt="1"/>
          </p:nvPr>
        </p:nvSpPr>
        <p:spPr bwMode="hidden">
          <a:xfrm>
            <a:off x="685800" y="455613"/>
            <a:ext cx="7770813" cy="3794760"/>
          </a:xfrm>
          <a:solidFill>
            <a:srgbClr val="CCCCCC"/>
          </a:solidFill>
        </p:spPr>
        <p:txBody>
          <a:bodyPr anchor="ctr" anchorCtr="0">
            <a:normAutofit/>
          </a:bodyPr>
          <a:lstStyle>
            <a:lvl1pPr marL="0" indent="0" algn="ctr">
              <a:buNone/>
              <a:defRPr sz="1200" baseline="0"/>
            </a:lvl1pPr>
          </a:lstStyle>
          <a:p>
            <a:r>
              <a:rPr lang="en-US" dirty="0" smtClean="0"/>
              <a:t>Insert picture. Get approved pictures at http://www.novartisbrandlab.com/resources/library</a:t>
            </a:r>
          </a:p>
        </p:txBody>
      </p:sp>
      <p:grpSp>
        <p:nvGrpSpPr>
          <p:cNvPr id="13" name="Group 12"/>
          <p:cNvGrpSpPr/>
          <p:nvPr userDrawn="1"/>
        </p:nvGrpSpPr>
        <p:grpSpPr>
          <a:xfrm>
            <a:off x="1508857" y="-137160"/>
            <a:ext cx="6949343" cy="7132320"/>
            <a:chOff x="1508857" y="-137160"/>
            <a:chExt cx="6949343" cy="7132320"/>
          </a:xfrm>
        </p:grpSpPr>
        <p:cxnSp>
          <p:nvCxnSpPr>
            <p:cNvPr id="14" name="Straight Connector 13"/>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20" name="Picture 19"/>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1753163996"/>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showMasterSp="0" preserve="1" userDrawn="1">
  <p:cSld name="End Slide - No Pictur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6" name="Title 1"/>
          <p:cNvSpPr txBox="1">
            <a:spLocks/>
          </p:cNvSpPr>
          <p:nvPr userDrawn="1"/>
        </p:nvSpPr>
        <p:spPr>
          <a:xfrm>
            <a:off x="1965959" y="2331720"/>
            <a:ext cx="6492241" cy="22860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nSpc>
                <a:spcPct val="95000"/>
              </a:lnSpc>
            </a:pPr>
            <a:r>
              <a:rPr lang="en-US" dirty="0" smtClean="0">
                <a:solidFill>
                  <a:srgbClr val="000000"/>
                </a:solidFill>
              </a:rPr>
              <a:t>Thank you</a:t>
            </a:r>
            <a:endParaRPr lang="en-US" dirty="0">
              <a:solidFill>
                <a:srgbClr val="000000"/>
              </a:solidFill>
            </a:endParaRPr>
          </a:p>
        </p:txBody>
      </p:sp>
      <p:grpSp>
        <p:nvGrpSpPr>
          <p:cNvPr id="18" name="Group 17"/>
          <p:cNvGrpSpPr/>
          <p:nvPr userDrawn="1"/>
        </p:nvGrpSpPr>
        <p:grpSpPr>
          <a:xfrm>
            <a:off x="1508857" y="-137160"/>
            <a:ext cx="6949343" cy="7132320"/>
            <a:chOff x="1508857" y="-137160"/>
            <a:chExt cx="6949343" cy="7132320"/>
          </a:xfrm>
        </p:grpSpPr>
        <p:cxnSp>
          <p:nvCxnSpPr>
            <p:cNvPr id="19" name="Straight Connector 18"/>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14" name="Picture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2599268768"/>
      </p:ext>
    </p:extLst>
  </p:cSld>
  <p:clrMapOvr>
    <a:masterClrMapping/>
  </p:clrMapOvr>
  <p:timing>
    <p:tnLst>
      <p:par>
        <p:cTn id="1" dur="indefinite" restart="never" nodeType="tmRoot"/>
      </p:par>
    </p:tnLst>
  </p:timing>
</p:sldLayout>
</file>

<file path=ppt/slideLayouts/slideLayout264.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5800" y="1508761"/>
            <a:ext cx="3794760" cy="4525328"/>
          </a:xfrm>
        </p:spPr>
        <p:txBody>
          <a:bodyPr>
            <a:normAutofit/>
          </a:bodyPr>
          <a:lstStyle>
            <a:lvl1pPr>
              <a:defRPr sz="24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508761"/>
            <a:ext cx="3794760" cy="4525328"/>
          </a:xfrm>
        </p:spPr>
        <p:txBody>
          <a:bodyPr>
            <a:normAutofit/>
          </a:bodyPr>
          <a:lstStyle>
            <a:lvl1pPr>
              <a:defRPr sz="24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85800" y="457200"/>
            <a:ext cx="7772400" cy="96012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xmlns="" val="1083034693"/>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userDrawn="1">
  <p:cSld name="Titel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305999"/>
            <a:ext cx="8318530" cy="802800"/>
          </a:xfrm>
          <a:prstGeom prst="rect">
            <a:avLst/>
          </a:prstGeom>
        </p:spPr>
        <p:txBody>
          <a:bodyPr tIns="126000" anchor="t" anchorCtr="0"/>
          <a:lstStyle>
            <a:lvl1pPr>
              <a:lnSpc>
                <a:spcPct val="75000"/>
              </a:lnSpc>
              <a:defRPr>
                <a:solidFill>
                  <a:schemeClr val="accent4"/>
                </a:solidFill>
              </a:defRPr>
            </a:lvl1pPr>
          </a:lstStyle>
          <a:p>
            <a:r>
              <a:rPr lang="en-US" noProof="0" dirty="0" smtClean="0"/>
              <a:t>Title</a:t>
            </a:r>
            <a:endParaRPr lang="en-US" noProof="0" dirty="0"/>
          </a:p>
        </p:txBody>
      </p:sp>
      <p:sp>
        <p:nvSpPr>
          <p:cNvPr id="8" name="Slide Number Placeholder 5"/>
          <p:cNvSpPr>
            <a:spLocks noGrp="1"/>
          </p:cNvSpPr>
          <p:nvPr>
            <p:ph type="sldNum" sz="quarter" idx="4"/>
          </p:nvPr>
        </p:nvSpPr>
        <p:spPr>
          <a:xfrm>
            <a:off x="538116" y="6403150"/>
            <a:ext cx="400035" cy="247031"/>
          </a:xfrm>
          <a:prstGeom prst="rect">
            <a:avLst/>
          </a:prstGeom>
        </p:spPr>
        <p:txBody>
          <a:bodyPr/>
          <a:lstStyle>
            <a:lvl1pPr>
              <a:defRPr sz="900" baseline="0">
                <a:solidFill>
                  <a:srgbClr val="7F7F7F"/>
                </a:solidFill>
              </a:defRPr>
            </a:lvl1pPr>
          </a:lstStyle>
          <a:p>
            <a:fld id="{E66AA3EA-0569-43EF-BBA3-83FDB109D582}" type="slidenum">
              <a:rPr lang="en-US" smtClean="0"/>
              <a:pPr/>
              <a:t>‹#›</a:t>
            </a:fld>
            <a:endParaRPr lang="en-US" dirty="0" smtClean="0"/>
          </a:p>
        </p:txBody>
      </p:sp>
      <p:sp>
        <p:nvSpPr>
          <p:cNvPr id="10" name="Textplatzhalter 9" descr="Subtitle"/>
          <p:cNvSpPr>
            <a:spLocks noGrp="1"/>
          </p:cNvSpPr>
          <p:nvPr>
            <p:ph type="body" sz="quarter" idx="10" hasCustomPrompt="1"/>
          </p:nvPr>
        </p:nvSpPr>
        <p:spPr>
          <a:xfrm>
            <a:off x="540000" y="738554"/>
            <a:ext cx="8311392" cy="367571"/>
          </a:xfrm>
        </p:spPr>
        <p:txBody>
          <a:bodyPr anchor="b" anchorCtr="0">
            <a:noAutofit/>
          </a:bodyPr>
          <a:lstStyle>
            <a:lvl1pPr marL="0" indent="0">
              <a:lnSpc>
                <a:spcPct val="95000"/>
              </a:lnSpc>
              <a:buNone/>
              <a:defRPr sz="2000" b="0" i="1">
                <a:solidFill>
                  <a:schemeClr val="tx1"/>
                </a:solidFill>
              </a:defRPr>
            </a:lvl1pPr>
          </a:lstStyle>
          <a:p>
            <a:pPr lvl="0"/>
            <a:r>
              <a:rPr lang="en-US" noProof="0" dirty="0" smtClean="0"/>
              <a:t>Subtitle</a:t>
            </a:r>
          </a:p>
        </p:txBody>
      </p:sp>
      <p:sp>
        <p:nvSpPr>
          <p:cNvPr id="9" name="Content Placeholder 2"/>
          <p:cNvSpPr>
            <a:spLocks noGrp="1"/>
          </p:cNvSpPr>
          <p:nvPr>
            <p:ph idx="1" hasCustomPrompt="1"/>
          </p:nvPr>
        </p:nvSpPr>
        <p:spPr>
          <a:xfrm>
            <a:off x="523875" y="1346200"/>
            <a:ext cx="8334405" cy="4940320"/>
          </a:xfrm>
        </p:spPr>
        <p:txBody>
          <a:bodyPr>
            <a:noAutofit/>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insert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Tree>
    <p:extLst>
      <p:ext uri="{BB962C8B-B14F-4D97-AF65-F5344CB8AC3E}">
        <p14:creationId xmlns:p14="http://schemas.microsoft.com/office/powerpoint/2010/main" xmlns="" val="3766607322"/>
      </p:ext>
    </p:extLst>
  </p:cSld>
  <p:clrMapOvr>
    <a:masterClrMapping/>
  </p:clrMapOvr>
  <p:transition/>
</p:sldLayout>
</file>

<file path=ppt/slideLayouts/slideLayout26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18" name="Picture Placeholder 4"/>
          <p:cNvSpPr>
            <a:spLocks noGrp="1"/>
          </p:cNvSpPr>
          <p:nvPr>
            <p:ph type="pic" sz="quarter" idx="13" hasCustomPrompt="1"/>
          </p:nvPr>
        </p:nvSpPr>
        <p:spPr bwMode="auto">
          <a:xfrm>
            <a:off x="685800" y="457200"/>
            <a:ext cx="7770813" cy="3794760"/>
          </a:xfrm>
          <a:solidFill>
            <a:srgbClr val="CCCCCC"/>
          </a:solidFill>
        </p:spPr>
        <p:txBody>
          <a:bodyPr anchor="ctr" anchorCtr="0">
            <a:normAutofit/>
          </a:bodyPr>
          <a:lstStyle>
            <a:lvl1pPr marL="0" marR="0" indent="0" algn="ctr" defTabSz="914400" rtl="0" eaLnBrk="1" fontAlgn="auto" latinLnBrk="0" hangingPunct="1">
              <a:lnSpc>
                <a:spcPct val="100000"/>
              </a:lnSpc>
              <a:spcBef>
                <a:spcPts val="1200"/>
              </a:spcBef>
              <a:spcAft>
                <a:spcPts val="0"/>
              </a:spcAft>
              <a:buClrTx/>
              <a:buSzPct val="125000"/>
              <a:buFont typeface="Arial" pitchFamily="34" charset="0"/>
              <a:buNone/>
              <a:tabLst>
                <a:tab pos="3998913" algn="r"/>
                <a:tab pos="8229600" algn="r"/>
              </a:tabLst>
              <a:defRPr sz="1200"/>
            </a:lvl1pPr>
          </a:lstStyle>
          <a:p>
            <a:r>
              <a:rPr lang="en-US" dirty="0" smtClean="0"/>
              <a:t>Insert picture. Get approved pictures at http://www.novartisbrandlab.com/resources/library</a:t>
            </a:r>
          </a:p>
        </p:txBody>
      </p:sp>
      <p:sp>
        <p:nvSpPr>
          <p:cNvPr id="2" name="Title 1"/>
          <p:cNvSpPr>
            <a:spLocks noGrp="1"/>
          </p:cNvSpPr>
          <p:nvPr>
            <p:ph type="ctrTitle"/>
          </p:nvPr>
        </p:nvSpPr>
        <p:spPr bwMode="auto">
          <a:xfrm>
            <a:off x="1965960" y="4389120"/>
            <a:ext cx="6490654" cy="960120"/>
          </a:xfrm>
        </p:spPr>
        <p:txBody>
          <a:bodyPr anchor="b" anchorCtr="0">
            <a:noAutofit/>
          </a:bodyPr>
          <a:lstStyle/>
          <a:p>
            <a:r>
              <a:rPr lang="en-US" smtClean="0"/>
              <a:t>Click to edit Master title style</a:t>
            </a:r>
            <a:endParaRPr lang="en-US" dirty="0"/>
          </a:p>
        </p:txBody>
      </p:sp>
      <p:sp>
        <p:nvSpPr>
          <p:cNvPr id="3" name="Subtitle 2"/>
          <p:cNvSpPr>
            <a:spLocks noGrp="1"/>
          </p:cNvSpPr>
          <p:nvPr>
            <p:ph type="subTitle" idx="1"/>
          </p:nvPr>
        </p:nvSpPr>
        <p:spPr bwMode="auto">
          <a:xfrm>
            <a:off x="1965958" y="5440680"/>
            <a:ext cx="4343400" cy="1097280"/>
          </a:xfrm>
        </p:spPr>
        <p:txBody>
          <a:bodyPr>
            <a:noAutofit/>
          </a:bodyPr>
          <a:lstStyle>
            <a:lvl1pPr marL="0" indent="0" algn="l">
              <a:lnSpc>
                <a:spcPct val="100000"/>
              </a:lnSpc>
              <a:spcBef>
                <a:spcPts val="0"/>
              </a:spcBef>
              <a:buNone/>
              <a:defRPr sz="16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4" name="Text Placeholder 7"/>
          <p:cNvSpPr>
            <a:spLocks noGrp="1"/>
          </p:cNvSpPr>
          <p:nvPr>
            <p:ph type="body" sz="quarter" idx="12" hasCustomPrompt="1"/>
          </p:nvPr>
        </p:nvSpPr>
        <p:spPr bwMode="gray">
          <a:xfrm>
            <a:off x="0" y="914400"/>
            <a:ext cx="1965960" cy="777240"/>
          </a:xfrm>
          <a:solidFill>
            <a:schemeClr val="accent1"/>
          </a:solidFill>
        </p:spPr>
        <p:txBody>
          <a:bodyPr lIns="274320" tIns="91440" rIns="91440" bIns="91440" anchor="ctr" anchorCtr="0">
            <a:normAutofit/>
          </a:bodyPr>
          <a:lstStyle>
            <a:lvl1pPr marL="0" indent="0">
              <a:spcBef>
                <a:spcPts val="0"/>
              </a:spcBef>
              <a:buFont typeface="Arial"/>
              <a:buNone/>
              <a:defRPr sz="1000" b="1" baseline="0">
                <a:solidFill>
                  <a:schemeClr val="bg1"/>
                </a:solidFill>
              </a:defRPr>
            </a:lvl1pPr>
            <a:lvl2pPr marL="0" indent="0">
              <a:spcBef>
                <a:spcPts val="0"/>
              </a:spcBef>
              <a:buFont typeface="Arial"/>
              <a:buNone/>
              <a:defRPr sz="1000" b="1">
                <a:solidFill>
                  <a:schemeClr val="bg1"/>
                </a:solidFill>
              </a:defRPr>
            </a:lvl2pPr>
            <a:lvl3pPr marL="0" indent="0">
              <a:spcBef>
                <a:spcPts val="0"/>
              </a:spcBef>
              <a:buFont typeface="Arial"/>
              <a:buNone/>
              <a:defRPr sz="1000" b="1">
                <a:solidFill>
                  <a:schemeClr val="bg1"/>
                </a:solidFill>
              </a:defRPr>
            </a:lvl3pPr>
            <a:lvl4pPr marL="0" indent="0">
              <a:spcBef>
                <a:spcPts val="0"/>
              </a:spcBef>
              <a:buFont typeface="Arial"/>
              <a:buNone/>
              <a:defRPr sz="1000" b="1">
                <a:solidFill>
                  <a:schemeClr val="bg1"/>
                </a:solidFill>
              </a:defRPr>
            </a:lvl4pPr>
            <a:lvl5pPr marL="0" indent="0">
              <a:spcBef>
                <a:spcPts val="0"/>
              </a:spcBef>
              <a:buFont typeface="Arial"/>
              <a:buNone/>
              <a:defRPr sz="1000" b="1">
                <a:solidFill>
                  <a:schemeClr val="bg1"/>
                </a:solidFill>
              </a:defRPr>
            </a:lvl5pPr>
          </a:lstStyle>
          <a:p>
            <a:pPr lvl="0"/>
            <a:r>
              <a:rPr lang="en-US" dirty="0" smtClean="0"/>
              <a:t>Business or Operating Unit/Franchise or Department</a:t>
            </a:r>
          </a:p>
        </p:txBody>
      </p:sp>
      <p:grpSp>
        <p:nvGrpSpPr>
          <p:cNvPr id="4" name="Group 3"/>
          <p:cNvGrpSpPr/>
          <p:nvPr userDrawn="1"/>
        </p:nvGrpSpPr>
        <p:grpSpPr>
          <a:xfrm>
            <a:off x="-137160" y="-137160"/>
            <a:ext cx="9418320" cy="7132320"/>
            <a:chOff x="-137160" y="-137160"/>
            <a:chExt cx="9418320" cy="7132320"/>
          </a:xfrm>
        </p:grpSpPr>
        <p:cxnSp>
          <p:nvCxnSpPr>
            <p:cNvPr id="8" name="Straight Connector 7"/>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918972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13716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918972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13716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22" name="Picture 21"/>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1429112802"/>
      </p:ext>
    </p:extLst>
  </p:cSld>
  <p:clrMapOvr>
    <a:masterClrMapping/>
  </p:clrMapOvr>
  <p:timing>
    <p:tnLst>
      <p:par>
        <p:cTn id="1" dur="indefinite" restart="never" nodeType="tmRoot"/>
      </p:par>
    </p:tnLst>
  </p:timing>
</p:sldLayout>
</file>

<file path=ppt/slideLayouts/slideLayout267.xml><?xml version="1.0" encoding="utf-8"?>
<p:sldLayout xmlns:a="http://schemas.openxmlformats.org/drawingml/2006/main" xmlns:r="http://schemas.openxmlformats.org/officeDocument/2006/relationships" xmlns:p="http://schemas.openxmlformats.org/presentationml/2006/main" showMasterSp="0" preserve="1" userDrawn="1">
  <p:cSld name="Title Slide - No Picture">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2" name="Title 1"/>
          <p:cNvSpPr>
            <a:spLocks noGrp="1"/>
          </p:cNvSpPr>
          <p:nvPr>
            <p:ph type="ctrTitle"/>
          </p:nvPr>
        </p:nvSpPr>
        <p:spPr bwMode="auto">
          <a:xfrm>
            <a:off x="1965960" y="2331720"/>
            <a:ext cx="6490654" cy="2286000"/>
          </a:xfrm>
        </p:spPr>
        <p:txBody>
          <a:bodyPr anchor="b" anchorCtr="0">
            <a:noAutofit/>
          </a:bodyPr>
          <a:lstStyle/>
          <a:p>
            <a:r>
              <a:rPr lang="en-US" smtClean="0"/>
              <a:t>Click to edit Master title style</a:t>
            </a:r>
            <a:endParaRPr lang="en-US" dirty="0"/>
          </a:p>
        </p:txBody>
      </p:sp>
      <p:sp>
        <p:nvSpPr>
          <p:cNvPr id="3" name="Subtitle 2"/>
          <p:cNvSpPr>
            <a:spLocks noGrp="1"/>
          </p:cNvSpPr>
          <p:nvPr>
            <p:ph type="subTitle" idx="1"/>
          </p:nvPr>
        </p:nvSpPr>
        <p:spPr bwMode="auto">
          <a:xfrm>
            <a:off x="1965960" y="4709161"/>
            <a:ext cx="6490654" cy="1324927"/>
          </a:xfrm>
        </p:spPr>
        <p:txBody>
          <a:bodyPr>
            <a:noAutofit/>
          </a:bodyPr>
          <a:lstStyle>
            <a:lvl1pPr marL="0" indent="0" algn="l">
              <a:lnSpc>
                <a:spcPct val="100000"/>
              </a:lnSpc>
              <a:spcBef>
                <a:spcPts val="0"/>
              </a:spcBef>
              <a:buNone/>
              <a:defRPr sz="16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4" name="Text Placeholder 7"/>
          <p:cNvSpPr>
            <a:spLocks noGrp="1"/>
          </p:cNvSpPr>
          <p:nvPr>
            <p:ph type="body" sz="quarter" idx="12" hasCustomPrompt="1"/>
          </p:nvPr>
        </p:nvSpPr>
        <p:spPr bwMode="gray">
          <a:xfrm>
            <a:off x="0" y="914400"/>
            <a:ext cx="1965960" cy="777240"/>
          </a:xfrm>
          <a:solidFill>
            <a:schemeClr val="accent1"/>
          </a:solidFill>
        </p:spPr>
        <p:txBody>
          <a:bodyPr lIns="274320" tIns="91440" rIns="91440" bIns="91440" anchor="ctr" anchorCtr="0">
            <a:normAutofit/>
          </a:bodyPr>
          <a:lstStyle>
            <a:lvl1pPr marL="0" indent="0">
              <a:spcBef>
                <a:spcPts val="0"/>
              </a:spcBef>
              <a:buFont typeface="Arial"/>
              <a:buNone/>
              <a:defRPr sz="1000" b="1" baseline="0">
                <a:solidFill>
                  <a:schemeClr val="bg1"/>
                </a:solidFill>
              </a:defRPr>
            </a:lvl1pPr>
            <a:lvl2pPr marL="0" indent="0">
              <a:spcBef>
                <a:spcPts val="0"/>
              </a:spcBef>
              <a:buFont typeface="Arial"/>
              <a:buNone/>
              <a:defRPr sz="1000" b="1">
                <a:solidFill>
                  <a:schemeClr val="bg1"/>
                </a:solidFill>
              </a:defRPr>
            </a:lvl2pPr>
            <a:lvl3pPr marL="0" indent="0">
              <a:spcBef>
                <a:spcPts val="0"/>
              </a:spcBef>
              <a:buFont typeface="Arial"/>
              <a:buNone/>
              <a:defRPr sz="1000" b="1">
                <a:solidFill>
                  <a:schemeClr val="bg1"/>
                </a:solidFill>
              </a:defRPr>
            </a:lvl3pPr>
            <a:lvl4pPr marL="0" indent="0">
              <a:spcBef>
                <a:spcPts val="0"/>
              </a:spcBef>
              <a:buFont typeface="Arial"/>
              <a:buNone/>
              <a:defRPr sz="1000" b="1">
                <a:solidFill>
                  <a:schemeClr val="bg1"/>
                </a:solidFill>
              </a:defRPr>
            </a:lvl4pPr>
            <a:lvl5pPr marL="0" indent="0">
              <a:spcBef>
                <a:spcPts val="0"/>
              </a:spcBef>
              <a:buFont typeface="Arial"/>
              <a:buNone/>
              <a:defRPr sz="1000" b="1">
                <a:solidFill>
                  <a:schemeClr val="bg1"/>
                </a:solidFill>
              </a:defRPr>
            </a:lvl5pPr>
          </a:lstStyle>
          <a:p>
            <a:pPr lvl="0"/>
            <a:r>
              <a:rPr lang="en-US" dirty="0" smtClean="0"/>
              <a:t>Business or Operating Unit/Franchise or Department</a:t>
            </a:r>
          </a:p>
        </p:txBody>
      </p:sp>
      <p:grpSp>
        <p:nvGrpSpPr>
          <p:cNvPr id="20" name="Group 19"/>
          <p:cNvGrpSpPr/>
          <p:nvPr userDrawn="1"/>
        </p:nvGrpSpPr>
        <p:grpSpPr>
          <a:xfrm>
            <a:off x="-137160" y="-137160"/>
            <a:ext cx="9418320" cy="7132320"/>
            <a:chOff x="-137160" y="-137160"/>
            <a:chExt cx="9418320" cy="7132320"/>
          </a:xfrm>
        </p:grpSpPr>
        <p:cxnSp>
          <p:nvCxnSpPr>
            <p:cNvPr id="22" name="Straight Connector 21"/>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918972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3716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a:off x="918972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a:off x="-13716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18" name="Picture 17"/>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190958156"/>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452438" indent="-452438">
              <a:buSzPct val="100000"/>
              <a:buFont typeface="+mj-lt"/>
              <a:buAutoNum type="arabicPeriod"/>
              <a:defRPr/>
            </a:lvl1pPr>
            <a:lvl2pPr marL="684213" indent="-231775">
              <a:defRPr/>
            </a:lvl2pPr>
            <a:lvl3pPr marL="914400" indent="-230188">
              <a:defRPr/>
            </a:lvl3pPr>
            <a:lvl4pPr marL="1146175" indent="-231775">
              <a:defRPr/>
            </a:lvl4pPr>
            <a:lvl5pPr marL="1368425" indent="-22225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Dec 20 , 2018 MMS </a:t>
            </a:r>
            <a:endParaRPr/>
          </a:p>
        </p:txBody>
      </p:sp>
    </p:spTree>
    <p:extLst>
      <p:ext uri="{BB962C8B-B14F-4D97-AF65-F5344CB8AC3E}">
        <p14:creationId xmlns:p14="http://schemas.microsoft.com/office/powerpoint/2010/main" xmlns="" val="852967314"/>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Dec 20 , 2018 MMS </a:t>
            </a:r>
            <a:endParaRPr/>
          </a:p>
        </p:txBody>
      </p:sp>
    </p:spTree>
    <p:extLst>
      <p:ext uri="{BB962C8B-B14F-4D97-AF65-F5344CB8AC3E}">
        <p14:creationId xmlns:p14="http://schemas.microsoft.com/office/powerpoint/2010/main" xmlns="" val="26347462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Dec 20 , 2018 MMS </a:t>
            </a:r>
            <a:endParaRPr/>
          </a:p>
        </p:txBody>
      </p:sp>
    </p:spTree>
    <p:extLst>
      <p:ext uri="{BB962C8B-B14F-4D97-AF65-F5344CB8AC3E}">
        <p14:creationId xmlns:p14="http://schemas.microsoft.com/office/powerpoint/2010/main" xmlns="" val="1084967058"/>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Title, Text and 1 Picture">
    <p:spTree>
      <p:nvGrpSpPr>
        <p:cNvPr id="1" name=""/>
        <p:cNvGrpSpPr/>
        <p:nvPr/>
      </p:nvGrpSpPr>
      <p:grpSpPr>
        <a:xfrm>
          <a:off x="0" y="0"/>
          <a:ext cx="0" cy="0"/>
          <a:chOff x="0" y="0"/>
          <a:chExt cx="0" cy="0"/>
        </a:xfrm>
      </p:grpSpPr>
      <p:sp>
        <p:nvSpPr>
          <p:cNvPr id="7" name="Text Placeholder 7"/>
          <p:cNvSpPr>
            <a:spLocks noGrp="1"/>
          </p:cNvSpPr>
          <p:nvPr>
            <p:ph type="body" sz="quarter" idx="13" hasCustomPrompt="1"/>
          </p:nvPr>
        </p:nvSpPr>
        <p:spPr>
          <a:xfrm>
            <a:off x="4663440" y="5623561"/>
            <a:ext cx="379476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8" name="Content Placeholder 2"/>
          <p:cNvSpPr>
            <a:spLocks noGrp="1"/>
          </p:cNvSpPr>
          <p:nvPr>
            <p:ph sz="half" idx="1"/>
          </p:nvPr>
        </p:nvSpPr>
        <p:spPr>
          <a:xfrm>
            <a:off x="685800" y="1508761"/>
            <a:ext cx="3794760" cy="4525328"/>
          </a:xfrm>
        </p:spPr>
        <p:txBody>
          <a:bodyPr>
            <a:normAutofit/>
          </a:bodyPr>
          <a:lstStyle>
            <a:lvl1pPr>
              <a:defRPr sz="24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85800" y="457200"/>
            <a:ext cx="7772400" cy="960120"/>
          </a:xfrm>
        </p:spPr>
        <p:txBody>
          <a:bodyPr/>
          <a:lstStyle/>
          <a:p>
            <a:r>
              <a:rPr lang="en-US" smtClean="0"/>
              <a:t>Click to edit Master title style</a:t>
            </a:r>
            <a:endParaRPr lang="en-US" dirty="0"/>
          </a:p>
        </p:txBody>
      </p:sp>
      <p:sp>
        <p:nvSpPr>
          <p:cNvPr id="11" name="Content Placeholder 2"/>
          <p:cNvSpPr>
            <a:spLocks noGrp="1"/>
          </p:cNvSpPr>
          <p:nvPr>
            <p:ph sz="half" idx="17" hasCustomPrompt="1"/>
          </p:nvPr>
        </p:nvSpPr>
        <p:spPr>
          <a:xfrm>
            <a:off x="4663440" y="1508761"/>
            <a:ext cx="3794760" cy="4023359"/>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
        <p:nvSpPr>
          <p:cNvPr id="9"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Dec 20 , 2018 MMS </a:t>
            </a:r>
            <a:endParaRPr/>
          </a:p>
        </p:txBody>
      </p:sp>
    </p:spTree>
    <p:extLst>
      <p:ext uri="{BB962C8B-B14F-4D97-AF65-F5344CB8AC3E}">
        <p14:creationId xmlns:p14="http://schemas.microsoft.com/office/powerpoint/2010/main" xmlns="" val="1952923912"/>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Title and 1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7"/>
          <p:cNvSpPr>
            <a:spLocks noGrp="1"/>
          </p:cNvSpPr>
          <p:nvPr>
            <p:ph type="body" sz="quarter" idx="12" hasCustomPrompt="1"/>
          </p:nvPr>
        </p:nvSpPr>
        <p:spPr>
          <a:xfrm>
            <a:off x="685800" y="1508761"/>
            <a:ext cx="7772400" cy="453839"/>
          </a:xfrm>
        </p:spPr>
        <p:txBody>
          <a:bodyPr anchor="t" anchorCtr="0">
            <a:normAutofit/>
          </a:bodyPr>
          <a:lstStyle>
            <a:lvl1pPr marL="0" indent="0">
              <a:spcBef>
                <a:spcPts val="0"/>
              </a:spcBef>
              <a:buFont typeface="Arial"/>
              <a:buNone/>
              <a:defRPr sz="2400" b="0" baseline="0">
                <a:solidFill>
                  <a:srgbClr val="000000"/>
                </a:solidFill>
              </a:defRPr>
            </a:lvl1pPr>
            <a:lvl2pPr marL="0" indent="0">
              <a:spcBef>
                <a:spcPts val="0"/>
              </a:spcBef>
              <a:buFont typeface="Arial"/>
              <a:buNone/>
              <a:defRPr sz="2400" b="0">
                <a:solidFill>
                  <a:srgbClr val="000000"/>
                </a:solidFill>
              </a:defRPr>
            </a:lvl2pPr>
            <a:lvl3pPr marL="0" indent="0">
              <a:spcBef>
                <a:spcPts val="0"/>
              </a:spcBef>
              <a:buFont typeface="Arial"/>
              <a:buNone/>
              <a:defRPr sz="2400" b="0">
                <a:solidFill>
                  <a:srgbClr val="000000"/>
                </a:solidFill>
              </a:defRPr>
            </a:lvl3pPr>
            <a:lvl4pPr marL="0" indent="0">
              <a:spcBef>
                <a:spcPts val="0"/>
              </a:spcBef>
              <a:buFont typeface="Arial"/>
              <a:buNone/>
              <a:defRPr sz="2400" b="0">
                <a:solidFill>
                  <a:srgbClr val="000000"/>
                </a:solidFill>
              </a:defRPr>
            </a:lvl4pPr>
            <a:lvl5pPr marL="0" indent="0">
              <a:spcBef>
                <a:spcPts val="0"/>
              </a:spcBef>
              <a:buFont typeface="Arial"/>
              <a:buNone/>
              <a:defRPr sz="2400" b="0">
                <a:solidFill>
                  <a:srgbClr val="000000"/>
                </a:solidFill>
              </a:defRPr>
            </a:lvl5pPr>
          </a:lstStyle>
          <a:p>
            <a:pPr lvl="0"/>
            <a:r>
              <a:rPr lang="en-US" dirty="0" smtClean="0"/>
              <a:t>Optional picture title</a:t>
            </a:r>
          </a:p>
        </p:txBody>
      </p:sp>
      <p:sp>
        <p:nvSpPr>
          <p:cNvPr id="8" name="Text Placeholder 7"/>
          <p:cNvSpPr>
            <a:spLocks noGrp="1"/>
          </p:cNvSpPr>
          <p:nvPr>
            <p:ph type="body" sz="quarter" idx="13" hasCustomPrompt="1"/>
          </p:nvPr>
        </p:nvSpPr>
        <p:spPr>
          <a:xfrm>
            <a:off x="685800" y="5623561"/>
            <a:ext cx="777240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9" name="Content Placeholder 2"/>
          <p:cNvSpPr>
            <a:spLocks noGrp="1"/>
          </p:cNvSpPr>
          <p:nvPr>
            <p:ph sz="half" idx="17" hasCustomPrompt="1"/>
          </p:nvPr>
        </p:nvSpPr>
        <p:spPr>
          <a:xfrm>
            <a:off x="685800" y="2057400"/>
            <a:ext cx="777240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
        <p:nvSpPr>
          <p:cNvPr id="7"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Dec 20 , 2018 MMS </a:t>
            </a:r>
            <a:endParaRPr/>
          </a:p>
        </p:txBody>
      </p:sp>
    </p:spTree>
    <p:extLst>
      <p:ext uri="{BB962C8B-B14F-4D97-AF65-F5344CB8AC3E}">
        <p14:creationId xmlns:p14="http://schemas.microsoft.com/office/powerpoint/2010/main" xmlns="" val="3476008188"/>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Title and 2 Pictures">
    <p:spTree>
      <p:nvGrpSpPr>
        <p:cNvPr id="1" name=""/>
        <p:cNvGrpSpPr/>
        <p:nvPr/>
      </p:nvGrpSpPr>
      <p:grpSpPr>
        <a:xfrm>
          <a:off x="0" y="0"/>
          <a:ext cx="0" cy="0"/>
          <a:chOff x="0" y="0"/>
          <a:chExt cx="0" cy="0"/>
        </a:xfrm>
      </p:grpSpPr>
      <p:sp>
        <p:nvSpPr>
          <p:cNvPr id="12" name="Text Placeholder 7"/>
          <p:cNvSpPr>
            <a:spLocks noGrp="1"/>
          </p:cNvSpPr>
          <p:nvPr>
            <p:ph type="body" sz="quarter" idx="13" hasCustomPrompt="1"/>
          </p:nvPr>
        </p:nvSpPr>
        <p:spPr>
          <a:xfrm>
            <a:off x="685800" y="5623561"/>
            <a:ext cx="379476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13" name="Text Placeholder 7"/>
          <p:cNvSpPr>
            <a:spLocks noGrp="1"/>
          </p:cNvSpPr>
          <p:nvPr>
            <p:ph type="body" sz="quarter" idx="15" hasCustomPrompt="1"/>
          </p:nvPr>
        </p:nvSpPr>
        <p:spPr>
          <a:xfrm>
            <a:off x="4663440" y="5623561"/>
            <a:ext cx="379476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9" name="Text Placeholder 7"/>
          <p:cNvSpPr>
            <a:spLocks noGrp="1"/>
          </p:cNvSpPr>
          <p:nvPr>
            <p:ph type="body" sz="quarter" idx="12" hasCustomPrompt="1"/>
          </p:nvPr>
        </p:nvSpPr>
        <p:spPr>
          <a:xfrm>
            <a:off x="685800" y="1508761"/>
            <a:ext cx="7772400" cy="453839"/>
          </a:xfrm>
        </p:spPr>
        <p:txBody>
          <a:bodyPr anchor="t" anchorCtr="0">
            <a:normAutofit/>
          </a:bodyPr>
          <a:lstStyle>
            <a:lvl1pPr marL="0" indent="0">
              <a:spcBef>
                <a:spcPts val="0"/>
              </a:spcBef>
              <a:buFont typeface="Arial"/>
              <a:buNone/>
              <a:defRPr sz="2400" b="0" baseline="0">
                <a:solidFill>
                  <a:srgbClr val="000000"/>
                </a:solidFill>
              </a:defRPr>
            </a:lvl1pPr>
            <a:lvl2pPr marL="0" indent="0">
              <a:spcBef>
                <a:spcPts val="0"/>
              </a:spcBef>
              <a:buFont typeface="Arial"/>
              <a:buNone/>
              <a:defRPr sz="2400" b="0">
                <a:solidFill>
                  <a:srgbClr val="000000"/>
                </a:solidFill>
              </a:defRPr>
            </a:lvl2pPr>
            <a:lvl3pPr marL="0" indent="0">
              <a:spcBef>
                <a:spcPts val="0"/>
              </a:spcBef>
              <a:buFont typeface="Arial"/>
              <a:buNone/>
              <a:defRPr sz="2400" b="0">
                <a:solidFill>
                  <a:srgbClr val="000000"/>
                </a:solidFill>
              </a:defRPr>
            </a:lvl3pPr>
            <a:lvl4pPr marL="0" indent="0">
              <a:spcBef>
                <a:spcPts val="0"/>
              </a:spcBef>
              <a:buFont typeface="Arial"/>
              <a:buNone/>
              <a:defRPr sz="2400" b="0">
                <a:solidFill>
                  <a:srgbClr val="000000"/>
                </a:solidFill>
              </a:defRPr>
            </a:lvl4pPr>
            <a:lvl5pPr marL="0" indent="0">
              <a:spcBef>
                <a:spcPts val="0"/>
              </a:spcBef>
              <a:buFont typeface="Arial"/>
              <a:buNone/>
              <a:defRPr sz="2400" b="0">
                <a:solidFill>
                  <a:srgbClr val="000000"/>
                </a:solidFill>
              </a:defRPr>
            </a:lvl5pPr>
          </a:lstStyle>
          <a:p>
            <a:pPr lvl="0"/>
            <a:r>
              <a:rPr lang="en-US" dirty="0" smtClean="0"/>
              <a:t>Optional picture title</a:t>
            </a:r>
          </a:p>
        </p:txBody>
      </p:sp>
      <p:sp>
        <p:nvSpPr>
          <p:cNvPr id="14" name="Content Placeholder 2"/>
          <p:cNvSpPr>
            <a:spLocks noGrp="1"/>
          </p:cNvSpPr>
          <p:nvPr>
            <p:ph sz="half" idx="18" hasCustomPrompt="1"/>
          </p:nvPr>
        </p:nvSpPr>
        <p:spPr>
          <a:xfrm>
            <a:off x="685800" y="2057400"/>
            <a:ext cx="379476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
        <p:nvSpPr>
          <p:cNvPr id="15" name="Content Placeholder 2"/>
          <p:cNvSpPr>
            <a:spLocks noGrp="1"/>
          </p:cNvSpPr>
          <p:nvPr>
            <p:ph sz="half" idx="19" hasCustomPrompt="1"/>
          </p:nvPr>
        </p:nvSpPr>
        <p:spPr>
          <a:xfrm>
            <a:off x="4663440" y="2057400"/>
            <a:ext cx="379476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
        <p:nvSpPr>
          <p:cNvPr id="10"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Dec 20 , 2018 MMS </a:t>
            </a:r>
            <a:endParaRPr/>
          </a:p>
        </p:txBody>
      </p:sp>
    </p:spTree>
    <p:extLst>
      <p:ext uri="{BB962C8B-B14F-4D97-AF65-F5344CB8AC3E}">
        <p14:creationId xmlns:p14="http://schemas.microsoft.com/office/powerpoint/2010/main" xmlns="" val="1006892947"/>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Title and 3 Pictures">
    <p:spTree>
      <p:nvGrpSpPr>
        <p:cNvPr id="1" name=""/>
        <p:cNvGrpSpPr/>
        <p:nvPr/>
      </p:nvGrpSpPr>
      <p:grpSpPr>
        <a:xfrm>
          <a:off x="0" y="0"/>
          <a:ext cx="0" cy="0"/>
          <a:chOff x="0" y="0"/>
          <a:chExt cx="0" cy="0"/>
        </a:xfrm>
      </p:grpSpPr>
      <p:sp>
        <p:nvSpPr>
          <p:cNvPr id="16" name="Text Placeholder 7"/>
          <p:cNvSpPr>
            <a:spLocks noGrp="1"/>
          </p:cNvSpPr>
          <p:nvPr>
            <p:ph type="body" sz="quarter" idx="13" hasCustomPrompt="1"/>
          </p:nvPr>
        </p:nvSpPr>
        <p:spPr>
          <a:xfrm>
            <a:off x="685800" y="5623561"/>
            <a:ext cx="246888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17" name="Text Placeholder 7"/>
          <p:cNvSpPr>
            <a:spLocks noGrp="1"/>
          </p:cNvSpPr>
          <p:nvPr>
            <p:ph type="body" sz="quarter" idx="18" hasCustomPrompt="1"/>
          </p:nvPr>
        </p:nvSpPr>
        <p:spPr>
          <a:xfrm>
            <a:off x="3337560" y="5623561"/>
            <a:ext cx="246888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18" name="Text Placeholder 7"/>
          <p:cNvSpPr>
            <a:spLocks noGrp="1"/>
          </p:cNvSpPr>
          <p:nvPr>
            <p:ph type="body" sz="quarter" idx="19" hasCustomPrompt="1"/>
          </p:nvPr>
        </p:nvSpPr>
        <p:spPr>
          <a:xfrm>
            <a:off x="5989320" y="5623561"/>
            <a:ext cx="246888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4" name="Title 3"/>
          <p:cNvSpPr>
            <a:spLocks noGrp="1"/>
          </p:cNvSpPr>
          <p:nvPr>
            <p:ph type="title"/>
          </p:nvPr>
        </p:nvSpPr>
        <p:spPr/>
        <p:txBody>
          <a:bodyPr/>
          <a:lstStyle/>
          <a:p>
            <a:r>
              <a:rPr lang="en-US" smtClean="0"/>
              <a:t>Click to edit Master title style</a:t>
            </a:r>
            <a:endParaRPr lang="en-US" dirty="0"/>
          </a:p>
        </p:txBody>
      </p:sp>
      <p:sp>
        <p:nvSpPr>
          <p:cNvPr id="12" name="Text Placeholder 7"/>
          <p:cNvSpPr>
            <a:spLocks noGrp="1"/>
          </p:cNvSpPr>
          <p:nvPr>
            <p:ph type="body" sz="quarter" idx="12" hasCustomPrompt="1"/>
          </p:nvPr>
        </p:nvSpPr>
        <p:spPr>
          <a:xfrm>
            <a:off x="685800" y="1508761"/>
            <a:ext cx="7772400" cy="453839"/>
          </a:xfrm>
        </p:spPr>
        <p:txBody>
          <a:bodyPr anchor="t" anchorCtr="0">
            <a:normAutofit/>
          </a:bodyPr>
          <a:lstStyle>
            <a:lvl1pPr marL="0" indent="0">
              <a:spcBef>
                <a:spcPts val="0"/>
              </a:spcBef>
              <a:buFont typeface="Arial"/>
              <a:buNone/>
              <a:defRPr sz="2400" b="0" baseline="0">
                <a:solidFill>
                  <a:srgbClr val="000000"/>
                </a:solidFill>
              </a:defRPr>
            </a:lvl1pPr>
            <a:lvl2pPr marL="0" indent="0">
              <a:spcBef>
                <a:spcPts val="0"/>
              </a:spcBef>
              <a:buFont typeface="Arial"/>
              <a:buNone/>
              <a:defRPr sz="2400" b="0">
                <a:solidFill>
                  <a:srgbClr val="000000"/>
                </a:solidFill>
              </a:defRPr>
            </a:lvl2pPr>
            <a:lvl3pPr marL="0" indent="0">
              <a:spcBef>
                <a:spcPts val="0"/>
              </a:spcBef>
              <a:buFont typeface="Arial"/>
              <a:buNone/>
              <a:defRPr sz="2400" b="0">
                <a:solidFill>
                  <a:srgbClr val="000000"/>
                </a:solidFill>
              </a:defRPr>
            </a:lvl3pPr>
            <a:lvl4pPr marL="0" indent="0">
              <a:spcBef>
                <a:spcPts val="0"/>
              </a:spcBef>
              <a:buFont typeface="Arial"/>
              <a:buNone/>
              <a:defRPr sz="2400" b="0">
                <a:solidFill>
                  <a:srgbClr val="000000"/>
                </a:solidFill>
              </a:defRPr>
            </a:lvl4pPr>
            <a:lvl5pPr marL="0" indent="0">
              <a:spcBef>
                <a:spcPts val="0"/>
              </a:spcBef>
              <a:buFont typeface="Arial"/>
              <a:buNone/>
              <a:defRPr sz="2400" b="0">
                <a:solidFill>
                  <a:srgbClr val="000000"/>
                </a:solidFill>
              </a:defRPr>
            </a:lvl5pPr>
          </a:lstStyle>
          <a:p>
            <a:pPr lvl="0"/>
            <a:r>
              <a:rPr lang="en-US" dirty="0" smtClean="0"/>
              <a:t>Optional picture title</a:t>
            </a:r>
          </a:p>
        </p:txBody>
      </p:sp>
      <p:sp>
        <p:nvSpPr>
          <p:cNvPr id="19" name="Content Placeholder 2"/>
          <p:cNvSpPr>
            <a:spLocks noGrp="1"/>
          </p:cNvSpPr>
          <p:nvPr>
            <p:ph sz="half" idx="22" hasCustomPrompt="1"/>
          </p:nvPr>
        </p:nvSpPr>
        <p:spPr>
          <a:xfrm>
            <a:off x="685800" y="2057400"/>
            <a:ext cx="246888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
        <p:nvSpPr>
          <p:cNvPr id="20" name="Content Placeholder 2"/>
          <p:cNvSpPr>
            <a:spLocks noGrp="1"/>
          </p:cNvSpPr>
          <p:nvPr>
            <p:ph sz="half" idx="23" hasCustomPrompt="1"/>
          </p:nvPr>
        </p:nvSpPr>
        <p:spPr>
          <a:xfrm>
            <a:off x="3337560" y="2057400"/>
            <a:ext cx="246888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
        <p:nvSpPr>
          <p:cNvPr id="21" name="Content Placeholder 2"/>
          <p:cNvSpPr>
            <a:spLocks noGrp="1"/>
          </p:cNvSpPr>
          <p:nvPr>
            <p:ph sz="half" idx="24" hasCustomPrompt="1"/>
          </p:nvPr>
        </p:nvSpPr>
        <p:spPr>
          <a:xfrm>
            <a:off x="5989320" y="2057400"/>
            <a:ext cx="246888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
        <p:nvSpPr>
          <p:cNvPr id="11"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Dec 20 , 2018 MMS </a:t>
            </a:r>
            <a:endParaRPr/>
          </a:p>
        </p:txBody>
      </p:sp>
    </p:spTree>
    <p:extLst>
      <p:ext uri="{BB962C8B-B14F-4D97-AF65-F5344CB8AC3E}">
        <p14:creationId xmlns:p14="http://schemas.microsoft.com/office/powerpoint/2010/main" xmlns="" val="3195267356"/>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12" name="Title 1"/>
          <p:cNvSpPr>
            <a:spLocks noGrp="1"/>
          </p:cNvSpPr>
          <p:nvPr>
            <p:ph type="ctrTitle"/>
          </p:nvPr>
        </p:nvSpPr>
        <p:spPr>
          <a:xfrm>
            <a:off x="1965960" y="4389120"/>
            <a:ext cx="6490654" cy="960120"/>
          </a:xfrm>
        </p:spPr>
        <p:txBody>
          <a:bodyPr anchor="b" anchorCtr="0">
            <a:noAutofit/>
          </a:bodyPr>
          <a:lstStyle/>
          <a:p>
            <a:r>
              <a:rPr lang="en-US" smtClean="0"/>
              <a:t>Click to edit Master title style</a:t>
            </a:r>
            <a:endParaRPr lang="en-US" dirty="0"/>
          </a:p>
        </p:txBody>
      </p:sp>
      <p:sp>
        <p:nvSpPr>
          <p:cNvPr id="13" name="Subtitle 2"/>
          <p:cNvSpPr>
            <a:spLocks noGrp="1"/>
          </p:cNvSpPr>
          <p:nvPr>
            <p:ph type="subTitle" idx="1"/>
          </p:nvPr>
        </p:nvSpPr>
        <p:spPr>
          <a:xfrm>
            <a:off x="1965960" y="5440680"/>
            <a:ext cx="4343400" cy="1097280"/>
          </a:xfrm>
        </p:spPr>
        <p:txBody>
          <a:bodyPr>
            <a:noAutofit/>
          </a:bodyPr>
          <a:lstStyle>
            <a:lvl1pPr marL="0" indent="0" algn="l">
              <a:lnSpc>
                <a:spcPct val="100000"/>
              </a:lnSpc>
              <a:spcBef>
                <a:spcPts val="0"/>
              </a:spcBef>
              <a:buNone/>
              <a:defRPr sz="16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grpSp>
        <p:nvGrpSpPr>
          <p:cNvPr id="3" name="Group 2"/>
          <p:cNvGrpSpPr/>
          <p:nvPr userDrawn="1"/>
        </p:nvGrpSpPr>
        <p:grpSpPr>
          <a:xfrm>
            <a:off x="1508857" y="-137160"/>
            <a:ext cx="6949343" cy="7132320"/>
            <a:chOff x="1508857" y="-137160"/>
            <a:chExt cx="6949343" cy="7132320"/>
          </a:xfrm>
        </p:grpSpPr>
        <p:cxnSp>
          <p:nvCxnSpPr>
            <p:cNvPr id="25" name="Straight Connector 24"/>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
        <p:nvSpPr>
          <p:cNvPr id="15" name="Picture Placeholder 4"/>
          <p:cNvSpPr>
            <a:spLocks noGrp="1"/>
          </p:cNvSpPr>
          <p:nvPr>
            <p:ph type="pic" sz="quarter" idx="13" hasCustomPrompt="1"/>
          </p:nvPr>
        </p:nvSpPr>
        <p:spPr bwMode="hidden">
          <a:xfrm>
            <a:off x="685800" y="455613"/>
            <a:ext cx="7770813" cy="3794760"/>
          </a:xfrm>
          <a:solidFill>
            <a:srgbClr val="CCCCCC"/>
          </a:solidFill>
        </p:spPr>
        <p:txBody>
          <a:bodyPr anchor="ctr" anchorCtr="0">
            <a:normAutofit/>
          </a:bodyPr>
          <a:lstStyle>
            <a:lvl1pPr marL="0" indent="0" algn="ctr">
              <a:buNone/>
              <a:defRPr sz="1200" baseline="0"/>
            </a:lvl1pPr>
          </a:lstStyle>
          <a:p>
            <a:r>
              <a:rPr lang="en-US" dirty="0" smtClean="0"/>
              <a:t>Insert picture. Get approved pictures at http://www.novartisbrandlab.com/resources/library</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1798141413"/>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showMasterSp="0" preserve="1" userDrawn="1">
  <p:cSld name="Section Header - No Pictur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12" name="Title 1"/>
          <p:cNvSpPr>
            <a:spLocks noGrp="1"/>
          </p:cNvSpPr>
          <p:nvPr>
            <p:ph type="ctrTitle"/>
          </p:nvPr>
        </p:nvSpPr>
        <p:spPr>
          <a:xfrm>
            <a:off x="1965960" y="2331720"/>
            <a:ext cx="6490654" cy="2286000"/>
          </a:xfrm>
        </p:spPr>
        <p:txBody>
          <a:bodyPr anchor="b" anchorCtr="0">
            <a:noAutofit/>
          </a:bodyPr>
          <a:lstStyle/>
          <a:p>
            <a:r>
              <a:rPr lang="en-US" smtClean="0"/>
              <a:t>Click to edit Master title style</a:t>
            </a:r>
            <a:endParaRPr lang="en-US" dirty="0"/>
          </a:p>
        </p:txBody>
      </p:sp>
      <p:sp>
        <p:nvSpPr>
          <p:cNvPr id="13" name="Subtitle 2"/>
          <p:cNvSpPr>
            <a:spLocks noGrp="1"/>
          </p:cNvSpPr>
          <p:nvPr>
            <p:ph type="subTitle" idx="1"/>
          </p:nvPr>
        </p:nvSpPr>
        <p:spPr>
          <a:xfrm>
            <a:off x="1965960" y="4709161"/>
            <a:ext cx="6490654" cy="1324927"/>
          </a:xfrm>
        </p:spPr>
        <p:txBody>
          <a:bodyPr>
            <a:noAutofit/>
          </a:bodyPr>
          <a:lstStyle>
            <a:lvl1pPr marL="0" indent="0" algn="l">
              <a:lnSpc>
                <a:spcPct val="100000"/>
              </a:lnSpc>
              <a:spcBef>
                <a:spcPts val="0"/>
              </a:spcBef>
              <a:buNone/>
              <a:defRPr sz="16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grpSp>
        <p:nvGrpSpPr>
          <p:cNvPr id="3" name="Group 2"/>
          <p:cNvGrpSpPr/>
          <p:nvPr userDrawn="1"/>
        </p:nvGrpSpPr>
        <p:grpSpPr>
          <a:xfrm>
            <a:off x="1508857" y="-137160"/>
            <a:ext cx="6949343" cy="7132320"/>
            <a:chOff x="1508857" y="-137160"/>
            <a:chExt cx="6949343" cy="7132320"/>
          </a:xfrm>
        </p:grpSpPr>
        <p:cxnSp>
          <p:nvCxnSpPr>
            <p:cNvPr id="25" name="Straight Connector 24"/>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14" name="Picture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2484696597"/>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Dec 20 , 2018 MMS </a:t>
            </a:r>
            <a:endParaRPr/>
          </a:p>
        </p:txBody>
      </p:sp>
    </p:spTree>
    <p:extLst>
      <p:ext uri="{BB962C8B-B14F-4D97-AF65-F5344CB8AC3E}">
        <p14:creationId xmlns:p14="http://schemas.microsoft.com/office/powerpoint/2010/main" xmlns="" val="2686818464"/>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Dec 20 , 2018 MMS </a:t>
            </a:r>
            <a:endParaRPr/>
          </a:p>
        </p:txBody>
      </p:sp>
    </p:spTree>
    <p:extLst>
      <p:ext uri="{BB962C8B-B14F-4D97-AF65-F5344CB8AC3E}">
        <p14:creationId xmlns:p14="http://schemas.microsoft.com/office/powerpoint/2010/main" xmlns="" val="1091814124"/>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7" name="Title 1"/>
          <p:cNvSpPr txBox="1">
            <a:spLocks/>
          </p:cNvSpPr>
          <p:nvPr userDrawn="1"/>
        </p:nvSpPr>
        <p:spPr>
          <a:xfrm>
            <a:off x="1965959" y="4389120"/>
            <a:ext cx="6492241" cy="96012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nSpc>
                <a:spcPct val="95000"/>
              </a:lnSpc>
            </a:pPr>
            <a:r>
              <a:rPr lang="en-US" dirty="0" smtClean="0">
                <a:solidFill>
                  <a:srgbClr val="000000"/>
                </a:solidFill>
              </a:rPr>
              <a:t>Thank you</a:t>
            </a:r>
            <a:endParaRPr lang="en-US" dirty="0">
              <a:solidFill>
                <a:srgbClr val="000000"/>
              </a:solidFill>
            </a:endParaRPr>
          </a:p>
        </p:txBody>
      </p:sp>
      <p:sp>
        <p:nvSpPr>
          <p:cNvPr id="10" name="Picture Placeholder 4"/>
          <p:cNvSpPr>
            <a:spLocks noGrp="1"/>
          </p:cNvSpPr>
          <p:nvPr>
            <p:ph type="pic" sz="quarter" idx="13" hasCustomPrompt="1"/>
          </p:nvPr>
        </p:nvSpPr>
        <p:spPr bwMode="hidden">
          <a:xfrm>
            <a:off x="685800" y="455613"/>
            <a:ext cx="7770813" cy="3794760"/>
          </a:xfrm>
          <a:solidFill>
            <a:srgbClr val="CCCCCC"/>
          </a:solidFill>
        </p:spPr>
        <p:txBody>
          <a:bodyPr anchor="ctr" anchorCtr="0">
            <a:normAutofit/>
          </a:bodyPr>
          <a:lstStyle>
            <a:lvl1pPr marL="0" indent="0" algn="ctr">
              <a:buNone/>
              <a:defRPr sz="1200" baseline="0"/>
            </a:lvl1pPr>
          </a:lstStyle>
          <a:p>
            <a:r>
              <a:rPr lang="en-US" dirty="0" smtClean="0"/>
              <a:t>Insert picture. Get approved pictures at http://www.novartisbrandlab.com/resources/library</a:t>
            </a:r>
          </a:p>
        </p:txBody>
      </p:sp>
      <p:grpSp>
        <p:nvGrpSpPr>
          <p:cNvPr id="13" name="Group 12"/>
          <p:cNvGrpSpPr/>
          <p:nvPr userDrawn="1"/>
        </p:nvGrpSpPr>
        <p:grpSpPr>
          <a:xfrm>
            <a:off x="1508857" y="-137160"/>
            <a:ext cx="6949343" cy="7132320"/>
            <a:chOff x="1508857" y="-137160"/>
            <a:chExt cx="6949343" cy="7132320"/>
          </a:xfrm>
        </p:grpSpPr>
        <p:cxnSp>
          <p:nvCxnSpPr>
            <p:cNvPr id="14" name="Straight Connector 13"/>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20" name="Picture 19"/>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986558294"/>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showMasterSp="0" preserve="1" userDrawn="1">
  <p:cSld name="End Slide - No Pictur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6" name="Title 1"/>
          <p:cNvSpPr txBox="1">
            <a:spLocks/>
          </p:cNvSpPr>
          <p:nvPr userDrawn="1"/>
        </p:nvSpPr>
        <p:spPr>
          <a:xfrm>
            <a:off x="1965959" y="2331720"/>
            <a:ext cx="6492241" cy="22860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nSpc>
                <a:spcPct val="95000"/>
              </a:lnSpc>
            </a:pPr>
            <a:r>
              <a:rPr lang="en-US" dirty="0" smtClean="0">
                <a:solidFill>
                  <a:srgbClr val="000000"/>
                </a:solidFill>
              </a:rPr>
              <a:t>Thank you</a:t>
            </a:r>
            <a:endParaRPr lang="en-US" dirty="0">
              <a:solidFill>
                <a:srgbClr val="000000"/>
              </a:solidFill>
            </a:endParaRPr>
          </a:p>
        </p:txBody>
      </p:sp>
      <p:grpSp>
        <p:nvGrpSpPr>
          <p:cNvPr id="18" name="Group 17"/>
          <p:cNvGrpSpPr/>
          <p:nvPr userDrawn="1"/>
        </p:nvGrpSpPr>
        <p:grpSpPr>
          <a:xfrm>
            <a:off x="1508857" y="-137160"/>
            <a:ext cx="6949343" cy="7132320"/>
            <a:chOff x="1508857" y="-137160"/>
            <a:chExt cx="6949343" cy="7132320"/>
          </a:xfrm>
        </p:grpSpPr>
        <p:cxnSp>
          <p:nvCxnSpPr>
            <p:cNvPr id="19" name="Straight Connector 18"/>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14" name="Picture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258346006"/>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Dec 20 , 2018 MMS </a:t>
            </a:r>
            <a:endParaRPr/>
          </a:p>
        </p:txBody>
      </p:sp>
    </p:spTree>
    <p:extLst>
      <p:ext uri="{BB962C8B-B14F-4D97-AF65-F5344CB8AC3E}">
        <p14:creationId xmlns:p14="http://schemas.microsoft.com/office/powerpoint/2010/main" xmlns="" val="271794276"/>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5800" y="1508761"/>
            <a:ext cx="3794760" cy="4525328"/>
          </a:xfrm>
        </p:spPr>
        <p:txBody>
          <a:bodyPr>
            <a:normAutofit/>
          </a:bodyPr>
          <a:lstStyle>
            <a:lvl1pPr>
              <a:defRPr sz="24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508761"/>
            <a:ext cx="3794760" cy="4525328"/>
          </a:xfrm>
        </p:spPr>
        <p:txBody>
          <a:bodyPr>
            <a:normAutofit/>
          </a:bodyPr>
          <a:lstStyle>
            <a:lvl1pPr>
              <a:defRPr sz="24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85800" y="457200"/>
            <a:ext cx="7772400" cy="96012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xmlns="" val="1118385549"/>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userDrawn="1">
  <p:cSld name="Titel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305999"/>
            <a:ext cx="8318530" cy="802800"/>
          </a:xfrm>
          <a:prstGeom prst="rect">
            <a:avLst/>
          </a:prstGeom>
        </p:spPr>
        <p:txBody>
          <a:bodyPr tIns="126000" anchor="t" anchorCtr="0"/>
          <a:lstStyle>
            <a:lvl1pPr>
              <a:lnSpc>
                <a:spcPct val="75000"/>
              </a:lnSpc>
              <a:defRPr>
                <a:solidFill>
                  <a:schemeClr val="accent4"/>
                </a:solidFill>
              </a:defRPr>
            </a:lvl1pPr>
          </a:lstStyle>
          <a:p>
            <a:r>
              <a:rPr lang="en-US" noProof="0" dirty="0" smtClean="0"/>
              <a:t>Title</a:t>
            </a:r>
            <a:endParaRPr lang="en-US" noProof="0" dirty="0"/>
          </a:p>
        </p:txBody>
      </p:sp>
      <p:sp>
        <p:nvSpPr>
          <p:cNvPr id="8" name="Slide Number Placeholder 5"/>
          <p:cNvSpPr>
            <a:spLocks noGrp="1"/>
          </p:cNvSpPr>
          <p:nvPr>
            <p:ph type="sldNum" sz="quarter" idx="4"/>
          </p:nvPr>
        </p:nvSpPr>
        <p:spPr>
          <a:xfrm>
            <a:off x="538116" y="6403150"/>
            <a:ext cx="400035" cy="247031"/>
          </a:xfrm>
          <a:prstGeom prst="rect">
            <a:avLst/>
          </a:prstGeom>
        </p:spPr>
        <p:txBody>
          <a:bodyPr/>
          <a:lstStyle>
            <a:lvl1pPr>
              <a:defRPr sz="900" baseline="0">
                <a:solidFill>
                  <a:srgbClr val="7F7F7F"/>
                </a:solidFill>
              </a:defRPr>
            </a:lvl1pPr>
          </a:lstStyle>
          <a:p>
            <a:fld id="{E66AA3EA-0569-43EF-BBA3-83FDB109D582}" type="slidenum">
              <a:rPr lang="en-US" smtClean="0"/>
              <a:pPr/>
              <a:t>‹#›</a:t>
            </a:fld>
            <a:endParaRPr lang="en-US" dirty="0" smtClean="0"/>
          </a:p>
        </p:txBody>
      </p:sp>
      <p:sp>
        <p:nvSpPr>
          <p:cNvPr id="10" name="Textplatzhalter 9" descr="Subtitle"/>
          <p:cNvSpPr>
            <a:spLocks noGrp="1"/>
          </p:cNvSpPr>
          <p:nvPr>
            <p:ph type="body" sz="quarter" idx="10" hasCustomPrompt="1"/>
          </p:nvPr>
        </p:nvSpPr>
        <p:spPr>
          <a:xfrm>
            <a:off x="540000" y="738554"/>
            <a:ext cx="8311392" cy="367571"/>
          </a:xfrm>
        </p:spPr>
        <p:txBody>
          <a:bodyPr anchor="b" anchorCtr="0">
            <a:noAutofit/>
          </a:bodyPr>
          <a:lstStyle>
            <a:lvl1pPr marL="0" indent="0">
              <a:lnSpc>
                <a:spcPct val="95000"/>
              </a:lnSpc>
              <a:buNone/>
              <a:defRPr sz="2000" b="0" i="1">
                <a:solidFill>
                  <a:schemeClr val="tx1"/>
                </a:solidFill>
              </a:defRPr>
            </a:lvl1pPr>
          </a:lstStyle>
          <a:p>
            <a:pPr lvl="0"/>
            <a:r>
              <a:rPr lang="en-US" noProof="0" dirty="0" smtClean="0"/>
              <a:t>Subtitle</a:t>
            </a:r>
          </a:p>
        </p:txBody>
      </p:sp>
      <p:sp>
        <p:nvSpPr>
          <p:cNvPr id="9" name="Content Placeholder 2"/>
          <p:cNvSpPr>
            <a:spLocks noGrp="1"/>
          </p:cNvSpPr>
          <p:nvPr>
            <p:ph idx="1" hasCustomPrompt="1"/>
          </p:nvPr>
        </p:nvSpPr>
        <p:spPr>
          <a:xfrm>
            <a:off x="523875" y="1346200"/>
            <a:ext cx="8334405" cy="4940320"/>
          </a:xfrm>
        </p:spPr>
        <p:txBody>
          <a:bodyPr>
            <a:noAutofit/>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insert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Tree>
    <p:extLst>
      <p:ext uri="{BB962C8B-B14F-4D97-AF65-F5344CB8AC3E}">
        <p14:creationId xmlns:p14="http://schemas.microsoft.com/office/powerpoint/2010/main" xmlns="" val="4086383307"/>
      </p:ext>
    </p:extLst>
  </p:cSld>
  <p:clrMapOvr>
    <a:masterClrMapping/>
  </p:clrMapOvr>
  <p:transition/>
</p:sldLayout>
</file>

<file path=ppt/slideLayouts/slideLayout28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23879" y="1346200"/>
            <a:ext cx="8334405" cy="4940320"/>
          </a:xfrm>
        </p:spPr>
        <p:txBody>
          <a:bodyPr>
            <a:noAutofit/>
          </a:bodyPr>
          <a:lstStyle>
            <a:lvl1pPr>
              <a:defRPr sz="2000">
                <a:solidFill>
                  <a:schemeClr val="accent6"/>
                </a:solidFill>
              </a:defRPr>
            </a:lvl1pPr>
            <a:lvl2pPr>
              <a:defRPr sz="2000">
                <a:solidFill>
                  <a:schemeClr val="accent6"/>
                </a:solidFill>
              </a:defRPr>
            </a:lvl2pPr>
            <a:lvl3pPr>
              <a:defRPr sz="2000">
                <a:solidFill>
                  <a:schemeClr val="accent6"/>
                </a:solidFill>
              </a:defRPr>
            </a:lvl3pPr>
            <a:lvl4pPr>
              <a:defRPr sz="2000">
                <a:solidFill>
                  <a:schemeClr val="accent6"/>
                </a:solidFill>
              </a:defRPr>
            </a:lvl4pPr>
            <a:lvl5pPr>
              <a:defRPr sz="2000">
                <a:solidFill>
                  <a:schemeClr val="accent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6" name="Footer Placeholder 4"/>
          <p:cNvSpPr>
            <a:spLocks noGrp="1"/>
          </p:cNvSpPr>
          <p:nvPr>
            <p:ph type="ftr" sz="quarter" idx="3"/>
          </p:nvPr>
        </p:nvSpPr>
        <p:spPr>
          <a:xfrm>
            <a:off x="687248" y="6403152"/>
            <a:ext cx="6477000" cy="250825"/>
          </a:xfrm>
          <a:prstGeom prst="rect">
            <a:avLst/>
          </a:prstGeom>
        </p:spPr>
        <p:txBody>
          <a:bodyPr/>
          <a:lstStyle>
            <a:lvl1pPr>
              <a:defRPr sz="675">
                <a:solidFill>
                  <a:srgbClr val="7F7F7F"/>
                </a:solidFill>
              </a:defRPr>
            </a:lvl1pPr>
          </a:lstStyle>
          <a:p>
            <a:r>
              <a:rPr lang="en-US" smtClean="0"/>
              <a:t>Dec 20 , 2018 MMS </a:t>
            </a:r>
            <a:endParaRPr dirty="0"/>
          </a:p>
        </p:txBody>
      </p:sp>
      <p:sp>
        <p:nvSpPr>
          <p:cNvPr id="7" name="Slide Number Placeholder 5"/>
          <p:cNvSpPr>
            <a:spLocks noGrp="1"/>
          </p:cNvSpPr>
          <p:nvPr>
            <p:ph type="sldNum" sz="quarter" idx="4"/>
          </p:nvPr>
        </p:nvSpPr>
        <p:spPr>
          <a:xfrm>
            <a:off x="538117" y="6403152"/>
            <a:ext cx="400035" cy="247031"/>
          </a:xfrm>
          <a:prstGeom prst="rect">
            <a:avLst/>
          </a:prstGeom>
        </p:spPr>
        <p:txBody>
          <a:bodyPr/>
          <a:lstStyle>
            <a:lvl1pPr>
              <a:defRPr sz="675">
                <a:solidFill>
                  <a:srgbClr val="7F7F7F"/>
                </a:solidFill>
              </a:defRPr>
            </a:lvl1pPr>
          </a:lstStyle>
          <a:p>
            <a:fld id="{E66AA3EA-0569-43EF-BBA3-83FDB109D582}" type="slidenum">
              <a:rPr lang="en-US" smtClean="0"/>
              <a:pPr/>
              <a:t>‹#›</a:t>
            </a:fld>
            <a:endParaRPr lang="en-US" dirty="0" smtClean="0"/>
          </a:p>
        </p:txBody>
      </p:sp>
      <p:sp>
        <p:nvSpPr>
          <p:cNvPr id="10" name="Title 1"/>
          <p:cNvSpPr>
            <a:spLocks noGrp="1"/>
          </p:cNvSpPr>
          <p:nvPr>
            <p:ph type="title" hasCustomPrompt="1"/>
          </p:nvPr>
        </p:nvSpPr>
        <p:spPr>
          <a:xfrm>
            <a:off x="523879" y="267468"/>
            <a:ext cx="6238898" cy="450396"/>
          </a:xfrm>
          <a:prstGeom prst="rect">
            <a:avLst/>
          </a:prstGeom>
        </p:spPr>
        <p:txBody>
          <a:bodyPr tIns="126000" anchor="t" anchorCtr="0"/>
          <a:lstStyle>
            <a:lvl1pPr>
              <a:lnSpc>
                <a:spcPct val="75000"/>
              </a:lnSpc>
              <a:defRPr sz="2400">
                <a:solidFill>
                  <a:schemeClr val="accent4"/>
                </a:solidFill>
              </a:defRPr>
            </a:lvl1pPr>
          </a:lstStyle>
          <a:p>
            <a:r>
              <a:rPr lang="en-US" noProof="0" dirty="0" smtClean="0"/>
              <a:t>Title</a:t>
            </a:r>
            <a:endParaRPr lang="en-US" noProof="0" dirty="0"/>
          </a:p>
        </p:txBody>
      </p:sp>
      <p:sp>
        <p:nvSpPr>
          <p:cNvPr id="11" name="Textplatzhalter 9" descr="Subtitle"/>
          <p:cNvSpPr>
            <a:spLocks noGrp="1"/>
          </p:cNvSpPr>
          <p:nvPr>
            <p:ph type="body" sz="quarter" idx="10" hasCustomPrompt="1"/>
          </p:nvPr>
        </p:nvSpPr>
        <p:spPr>
          <a:xfrm>
            <a:off x="523879" y="702698"/>
            <a:ext cx="6233544" cy="367571"/>
          </a:xfrm>
        </p:spPr>
        <p:txBody>
          <a:bodyPr anchor="b" anchorCtr="0">
            <a:noAutofit/>
          </a:bodyPr>
          <a:lstStyle>
            <a:lvl1pPr marL="0" indent="0">
              <a:lnSpc>
                <a:spcPct val="95000"/>
              </a:lnSpc>
              <a:buNone/>
              <a:defRPr sz="2000" b="0" i="1">
                <a:solidFill>
                  <a:schemeClr val="tx1"/>
                </a:solidFill>
              </a:defRPr>
            </a:lvl1pPr>
          </a:lstStyle>
          <a:p>
            <a:pPr lvl="0"/>
            <a:r>
              <a:rPr lang="en-US" noProof="0" dirty="0" smtClean="0"/>
              <a:t>Subtitle</a:t>
            </a:r>
          </a:p>
        </p:txBody>
      </p:sp>
    </p:spTree>
    <p:extLst>
      <p:ext uri="{BB962C8B-B14F-4D97-AF65-F5344CB8AC3E}">
        <p14:creationId xmlns:p14="http://schemas.microsoft.com/office/powerpoint/2010/main" xmlns="" val="263241384"/>
      </p:ext>
    </p:extLst>
  </p:cSld>
  <p:clrMapOvr>
    <a:masterClrMapping/>
  </p:clrMapOvr>
  <p:transition/>
  <p:timing>
    <p:tnLst>
      <p:par>
        <p:cTn id="1" dur="indefinite" restart="never" nodeType="tmRoot"/>
      </p:par>
    </p:tnLst>
  </p:timing>
</p:sldLayout>
</file>

<file path=ppt/slideLayouts/slideLayout28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23879" y="1346200"/>
            <a:ext cx="8334405" cy="4940320"/>
          </a:xfrm>
        </p:spPr>
        <p:txBody>
          <a:bodyPr>
            <a:noAutofit/>
          </a:bodyPr>
          <a:lstStyle>
            <a:lvl1pPr>
              <a:defRPr sz="2000">
                <a:solidFill>
                  <a:schemeClr val="accent6"/>
                </a:solidFill>
              </a:defRPr>
            </a:lvl1pPr>
            <a:lvl2pPr>
              <a:defRPr sz="2000">
                <a:solidFill>
                  <a:schemeClr val="accent6"/>
                </a:solidFill>
              </a:defRPr>
            </a:lvl2pPr>
            <a:lvl3pPr>
              <a:defRPr sz="2000">
                <a:solidFill>
                  <a:schemeClr val="accent6"/>
                </a:solidFill>
              </a:defRPr>
            </a:lvl3pPr>
            <a:lvl4pPr>
              <a:defRPr sz="2000">
                <a:solidFill>
                  <a:schemeClr val="accent6"/>
                </a:solidFill>
              </a:defRPr>
            </a:lvl4pPr>
            <a:lvl5pPr>
              <a:defRPr sz="2000">
                <a:solidFill>
                  <a:schemeClr val="accent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6" name="Footer Placeholder 4"/>
          <p:cNvSpPr>
            <a:spLocks noGrp="1"/>
          </p:cNvSpPr>
          <p:nvPr>
            <p:ph type="ftr" sz="quarter" idx="3"/>
          </p:nvPr>
        </p:nvSpPr>
        <p:spPr>
          <a:xfrm>
            <a:off x="687248" y="6403152"/>
            <a:ext cx="6477000" cy="250825"/>
          </a:xfrm>
          <a:prstGeom prst="rect">
            <a:avLst/>
          </a:prstGeom>
        </p:spPr>
        <p:txBody>
          <a:bodyPr/>
          <a:lstStyle>
            <a:lvl1pPr>
              <a:defRPr sz="675">
                <a:solidFill>
                  <a:srgbClr val="7F7F7F"/>
                </a:solidFill>
              </a:defRPr>
            </a:lvl1pPr>
          </a:lstStyle>
          <a:p>
            <a:r>
              <a:rPr lang="en-US" smtClean="0"/>
              <a:t>Dec 20 , 2018 MMS </a:t>
            </a:r>
            <a:endParaRPr dirty="0"/>
          </a:p>
        </p:txBody>
      </p:sp>
      <p:sp>
        <p:nvSpPr>
          <p:cNvPr id="7" name="Slide Number Placeholder 5"/>
          <p:cNvSpPr>
            <a:spLocks noGrp="1"/>
          </p:cNvSpPr>
          <p:nvPr>
            <p:ph type="sldNum" sz="quarter" idx="4"/>
          </p:nvPr>
        </p:nvSpPr>
        <p:spPr>
          <a:xfrm>
            <a:off x="538117" y="6403152"/>
            <a:ext cx="400035" cy="247031"/>
          </a:xfrm>
          <a:prstGeom prst="rect">
            <a:avLst/>
          </a:prstGeom>
        </p:spPr>
        <p:txBody>
          <a:bodyPr/>
          <a:lstStyle>
            <a:lvl1pPr>
              <a:defRPr sz="675">
                <a:solidFill>
                  <a:srgbClr val="7F7F7F"/>
                </a:solidFill>
              </a:defRPr>
            </a:lvl1pPr>
          </a:lstStyle>
          <a:p>
            <a:fld id="{E66AA3EA-0569-43EF-BBA3-83FDB109D582}" type="slidenum">
              <a:rPr lang="en-US" smtClean="0"/>
              <a:pPr/>
              <a:t>‹#›</a:t>
            </a:fld>
            <a:endParaRPr lang="en-US" dirty="0" smtClean="0"/>
          </a:p>
        </p:txBody>
      </p:sp>
      <p:sp>
        <p:nvSpPr>
          <p:cNvPr id="10" name="Title 1"/>
          <p:cNvSpPr>
            <a:spLocks noGrp="1"/>
          </p:cNvSpPr>
          <p:nvPr>
            <p:ph type="title" hasCustomPrompt="1"/>
          </p:nvPr>
        </p:nvSpPr>
        <p:spPr>
          <a:xfrm>
            <a:off x="523879" y="267468"/>
            <a:ext cx="6238898" cy="450396"/>
          </a:xfrm>
          <a:prstGeom prst="rect">
            <a:avLst/>
          </a:prstGeom>
        </p:spPr>
        <p:txBody>
          <a:bodyPr tIns="126000" anchor="t" anchorCtr="0"/>
          <a:lstStyle>
            <a:lvl1pPr>
              <a:lnSpc>
                <a:spcPct val="75000"/>
              </a:lnSpc>
              <a:defRPr sz="2400">
                <a:solidFill>
                  <a:schemeClr val="accent4"/>
                </a:solidFill>
              </a:defRPr>
            </a:lvl1pPr>
          </a:lstStyle>
          <a:p>
            <a:r>
              <a:rPr lang="en-US" noProof="0" dirty="0" smtClean="0"/>
              <a:t>Title</a:t>
            </a:r>
            <a:endParaRPr lang="en-US" noProof="0" dirty="0"/>
          </a:p>
        </p:txBody>
      </p:sp>
      <p:sp>
        <p:nvSpPr>
          <p:cNvPr id="11" name="Textplatzhalter 9" descr="Subtitle"/>
          <p:cNvSpPr>
            <a:spLocks noGrp="1"/>
          </p:cNvSpPr>
          <p:nvPr>
            <p:ph type="body" sz="quarter" idx="10" hasCustomPrompt="1"/>
          </p:nvPr>
        </p:nvSpPr>
        <p:spPr>
          <a:xfrm>
            <a:off x="523879" y="702698"/>
            <a:ext cx="6233544" cy="367571"/>
          </a:xfrm>
        </p:spPr>
        <p:txBody>
          <a:bodyPr anchor="b" anchorCtr="0">
            <a:noAutofit/>
          </a:bodyPr>
          <a:lstStyle>
            <a:lvl1pPr marL="0" indent="0">
              <a:lnSpc>
                <a:spcPct val="95000"/>
              </a:lnSpc>
              <a:buNone/>
              <a:defRPr sz="2000" b="0" i="1">
                <a:solidFill>
                  <a:schemeClr val="tx1"/>
                </a:solidFill>
              </a:defRPr>
            </a:lvl1pPr>
          </a:lstStyle>
          <a:p>
            <a:pPr lvl="0"/>
            <a:r>
              <a:rPr lang="en-US" noProof="0" dirty="0" smtClean="0"/>
              <a:t>Subtitle</a:t>
            </a:r>
          </a:p>
        </p:txBody>
      </p:sp>
    </p:spTree>
    <p:extLst>
      <p:ext uri="{BB962C8B-B14F-4D97-AF65-F5344CB8AC3E}">
        <p14:creationId xmlns:p14="http://schemas.microsoft.com/office/powerpoint/2010/main" xmlns="" val="1368898980"/>
      </p:ext>
    </p:extLst>
  </p:cSld>
  <p:clrMapOvr>
    <a:masterClrMapping/>
  </p:clrMapOvr>
  <p:transition/>
  <p:timing>
    <p:tnLst>
      <p:par>
        <p:cTn id="1" dur="indefinite" restart="never" nodeType="tmRoot"/>
      </p:par>
    </p:tnLst>
  </p:timing>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882960660"/>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18" name="Picture Placeholder 4"/>
          <p:cNvSpPr>
            <a:spLocks noGrp="1"/>
          </p:cNvSpPr>
          <p:nvPr>
            <p:ph type="pic" sz="quarter" idx="13" hasCustomPrompt="1"/>
          </p:nvPr>
        </p:nvSpPr>
        <p:spPr bwMode="auto">
          <a:xfrm>
            <a:off x="685800" y="457200"/>
            <a:ext cx="7770813" cy="3794760"/>
          </a:xfrm>
          <a:solidFill>
            <a:srgbClr val="CCCCCC"/>
          </a:solidFill>
        </p:spPr>
        <p:txBody>
          <a:bodyPr anchor="ctr" anchorCtr="0">
            <a:normAutofit/>
          </a:bodyPr>
          <a:lstStyle>
            <a:lvl1pPr marL="0" marR="0" indent="0" algn="ctr" defTabSz="914400" rtl="0" eaLnBrk="1" fontAlgn="auto" latinLnBrk="0" hangingPunct="1">
              <a:lnSpc>
                <a:spcPct val="100000"/>
              </a:lnSpc>
              <a:spcBef>
                <a:spcPts val="1200"/>
              </a:spcBef>
              <a:spcAft>
                <a:spcPts val="0"/>
              </a:spcAft>
              <a:buClrTx/>
              <a:buSzPct val="125000"/>
              <a:buFont typeface="Arial" pitchFamily="34" charset="0"/>
              <a:buNone/>
              <a:tabLst>
                <a:tab pos="3998913" algn="r"/>
                <a:tab pos="8229600" algn="r"/>
              </a:tabLst>
              <a:defRPr sz="1200"/>
            </a:lvl1pPr>
          </a:lstStyle>
          <a:p>
            <a:r>
              <a:rPr lang="en-US" dirty="0" smtClean="0"/>
              <a:t>Insert picture. Get approved pictures at http://www.novartisbrandlab.com/resources/library</a:t>
            </a:r>
          </a:p>
        </p:txBody>
      </p:sp>
      <p:sp>
        <p:nvSpPr>
          <p:cNvPr id="2" name="Title 1"/>
          <p:cNvSpPr>
            <a:spLocks noGrp="1"/>
          </p:cNvSpPr>
          <p:nvPr>
            <p:ph type="ctrTitle"/>
          </p:nvPr>
        </p:nvSpPr>
        <p:spPr bwMode="auto">
          <a:xfrm>
            <a:off x="1965960" y="4389120"/>
            <a:ext cx="6490654" cy="960120"/>
          </a:xfrm>
        </p:spPr>
        <p:txBody>
          <a:bodyPr anchor="b" anchorCtr="0">
            <a:noAutofit/>
          </a:bodyPr>
          <a:lstStyle/>
          <a:p>
            <a:r>
              <a:rPr lang="en-US" smtClean="0"/>
              <a:t>Click to edit Master title style</a:t>
            </a:r>
            <a:endParaRPr lang="en-US" dirty="0"/>
          </a:p>
        </p:txBody>
      </p:sp>
      <p:sp>
        <p:nvSpPr>
          <p:cNvPr id="3" name="Subtitle 2"/>
          <p:cNvSpPr>
            <a:spLocks noGrp="1"/>
          </p:cNvSpPr>
          <p:nvPr>
            <p:ph type="subTitle" idx="1"/>
          </p:nvPr>
        </p:nvSpPr>
        <p:spPr bwMode="auto">
          <a:xfrm>
            <a:off x="1965958" y="5440680"/>
            <a:ext cx="4343400" cy="1097280"/>
          </a:xfrm>
        </p:spPr>
        <p:txBody>
          <a:bodyPr>
            <a:noAutofit/>
          </a:bodyPr>
          <a:lstStyle>
            <a:lvl1pPr marL="0" indent="0" algn="l">
              <a:lnSpc>
                <a:spcPct val="100000"/>
              </a:lnSpc>
              <a:spcBef>
                <a:spcPts val="0"/>
              </a:spcBef>
              <a:buNone/>
              <a:defRPr sz="16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4" name="Text Placeholder 7"/>
          <p:cNvSpPr>
            <a:spLocks noGrp="1"/>
          </p:cNvSpPr>
          <p:nvPr>
            <p:ph type="body" sz="quarter" idx="12" hasCustomPrompt="1"/>
          </p:nvPr>
        </p:nvSpPr>
        <p:spPr bwMode="gray">
          <a:xfrm>
            <a:off x="0" y="914400"/>
            <a:ext cx="1965960" cy="777240"/>
          </a:xfrm>
          <a:solidFill>
            <a:schemeClr val="accent1"/>
          </a:solidFill>
        </p:spPr>
        <p:txBody>
          <a:bodyPr lIns="274320" tIns="91440" rIns="91440" bIns="91440" anchor="ctr" anchorCtr="0">
            <a:normAutofit/>
          </a:bodyPr>
          <a:lstStyle>
            <a:lvl1pPr marL="0" indent="0">
              <a:spcBef>
                <a:spcPts val="0"/>
              </a:spcBef>
              <a:buFont typeface="Arial"/>
              <a:buNone/>
              <a:defRPr sz="1000" b="1" baseline="0">
                <a:solidFill>
                  <a:schemeClr val="bg1"/>
                </a:solidFill>
              </a:defRPr>
            </a:lvl1pPr>
            <a:lvl2pPr marL="0" indent="0">
              <a:spcBef>
                <a:spcPts val="0"/>
              </a:spcBef>
              <a:buFont typeface="Arial"/>
              <a:buNone/>
              <a:defRPr sz="1000" b="1">
                <a:solidFill>
                  <a:schemeClr val="bg1"/>
                </a:solidFill>
              </a:defRPr>
            </a:lvl2pPr>
            <a:lvl3pPr marL="0" indent="0">
              <a:spcBef>
                <a:spcPts val="0"/>
              </a:spcBef>
              <a:buFont typeface="Arial"/>
              <a:buNone/>
              <a:defRPr sz="1000" b="1">
                <a:solidFill>
                  <a:schemeClr val="bg1"/>
                </a:solidFill>
              </a:defRPr>
            </a:lvl3pPr>
            <a:lvl4pPr marL="0" indent="0">
              <a:spcBef>
                <a:spcPts val="0"/>
              </a:spcBef>
              <a:buFont typeface="Arial"/>
              <a:buNone/>
              <a:defRPr sz="1000" b="1">
                <a:solidFill>
                  <a:schemeClr val="bg1"/>
                </a:solidFill>
              </a:defRPr>
            </a:lvl4pPr>
            <a:lvl5pPr marL="0" indent="0">
              <a:spcBef>
                <a:spcPts val="0"/>
              </a:spcBef>
              <a:buFont typeface="Arial"/>
              <a:buNone/>
              <a:defRPr sz="1000" b="1">
                <a:solidFill>
                  <a:schemeClr val="bg1"/>
                </a:solidFill>
              </a:defRPr>
            </a:lvl5pPr>
          </a:lstStyle>
          <a:p>
            <a:pPr lvl="0"/>
            <a:r>
              <a:rPr lang="en-US" dirty="0" smtClean="0"/>
              <a:t>Business or Operating Unit/Franchise or Department</a:t>
            </a:r>
          </a:p>
        </p:txBody>
      </p:sp>
      <p:grpSp>
        <p:nvGrpSpPr>
          <p:cNvPr id="4" name="Group 3"/>
          <p:cNvGrpSpPr/>
          <p:nvPr userDrawn="1"/>
        </p:nvGrpSpPr>
        <p:grpSpPr>
          <a:xfrm>
            <a:off x="-137160" y="-137160"/>
            <a:ext cx="9418320" cy="7132320"/>
            <a:chOff x="-137160" y="-137160"/>
            <a:chExt cx="9418320" cy="7132320"/>
          </a:xfrm>
        </p:grpSpPr>
        <p:cxnSp>
          <p:nvCxnSpPr>
            <p:cNvPr id="8" name="Straight Connector 7"/>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918972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13716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918972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13716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22" name="Picture 21"/>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903785168"/>
      </p:ext>
    </p:extLst>
  </p:cSld>
  <p:clrMapOvr>
    <a:masterClrMapping/>
  </p:clrMapOvr>
  <p:timing>
    <p:tnLst>
      <p:par>
        <p:cTn id="1" dur="indefinite" restart="never" nodeType="tmRoot"/>
      </p:par>
    </p:tnLst>
  </p:timing>
</p:sldLayout>
</file>

<file path=ppt/slideLayouts/slideLayout286.xml><?xml version="1.0" encoding="utf-8"?>
<p:sldLayout xmlns:a="http://schemas.openxmlformats.org/drawingml/2006/main" xmlns:r="http://schemas.openxmlformats.org/officeDocument/2006/relationships" xmlns:p="http://schemas.openxmlformats.org/presentationml/2006/main" showMasterSp="0" preserve="1" userDrawn="1">
  <p:cSld name="Title Slide - No Picture">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2" name="Title 1"/>
          <p:cNvSpPr>
            <a:spLocks noGrp="1"/>
          </p:cNvSpPr>
          <p:nvPr>
            <p:ph type="ctrTitle"/>
          </p:nvPr>
        </p:nvSpPr>
        <p:spPr bwMode="auto">
          <a:xfrm>
            <a:off x="1965960" y="2331720"/>
            <a:ext cx="6490654" cy="2286000"/>
          </a:xfrm>
        </p:spPr>
        <p:txBody>
          <a:bodyPr anchor="b" anchorCtr="0">
            <a:noAutofit/>
          </a:bodyPr>
          <a:lstStyle/>
          <a:p>
            <a:r>
              <a:rPr lang="en-US" smtClean="0"/>
              <a:t>Click to edit Master title style</a:t>
            </a:r>
            <a:endParaRPr lang="en-US" dirty="0"/>
          </a:p>
        </p:txBody>
      </p:sp>
      <p:sp>
        <p:nvSpPr>
          <p:cNvPr id="3" name="Subtitle 2"/>
          <p:cNvSpPr>
            <a:spLocks noGrp="1"/>
          </p:cNvSpPr>
          <p:nvPr>
            <p:ph type="subTitle" idx="1"/>
          </p:nvPr>
        </p:nvSpPr>
        <p:spPr bwMode="auto">
          <a:xfrm>
            <a:off x="1965960" y="4709161"/>
            <a:ext cx="6490654" cy="1324927"/>
          </a:xfrm>
        </p:spPr>
        <p:txBody>
          <a:bodyPr>
            <a:noAutofit/>
          </a:bodyPr>
          <a:lstStyle>
            <a:lvl1pPr marL="0" indent="0" algn="l">
              <a:lnSpc>
                <a:spcPct val="100000"/>
              </a:lnSpc>
              <a:spcBef>
                <a:spcPts val="0"/>
              </a:spcBef>
              <a:buNone/>
              <a:defRPr sz="16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4" name="Text Placeholder 7"/>
          <p:cNvSpPr>
            <a:spLocks noGrp="1"/>
          </p:cNvSpPr>
          <p:nvPr>
            <p:ph type="body" sz="quarter" idx="12" hasCustomPrompt="1"/>
          </p:nvPr>
        </p:nvSpPr>
        <p:spPr bwMode="gray">
          <a:xfrm>
            <a:off x="0" y="914400"/>
            <a:ext cx="1965960" cy="777240"/>
          </a:xfrm>
          <a:solidFill>
            <a:schemeClr val="accent1"/>
          </a:solidFill>
        </p:spPr>
        <p:txBody>
          <a:bodyPr lIns="274320" tIns="91440" rIns="91440" bIns="91440" anchor="ctr" anchorCtr="0">
            <a:normAutofit/>
          </a:bodyPr>
          <a:lstStyle>
            <a:lvl1pPr marL="0" indent="0">
              <a:spcBef>
                <a:spcPts val="0"/>
              </a:spcBef>
              <a:buFont typeface="Arial"/>
              <a:buNone/>
              <a:defRPr sz="1000" b="1" baseline="0">
                <a:solidFill>
                  <a:schemeClr val="bg1"/>
                </a:solidFill>
              </a:defRPr>
            </a:lvl1pPr>
            <a:lvl2pPr marL="0" indent="0">
              <a:spcBef>
                <a:spcPts val="0"/>
              </a:spcBef>
              <a:buFont typeface="Arial"/>
              <a:buNone/>
              <a:defRPr sz="1000" b="1">
                <a:solidFill>
                  <a:schemeClr val="bg1"/>
                </a:solidFill>
              </a:defRPr>
            </a:lvl2pPr>
            <a:lvl3pPr marL="0" indent="0">
              <a:spcBef>
                <a:spcPts val="0"/>
              </a:spcBef>
              <a:buFont typeface="Arial"/>
              <a:buNone/>
              <a:defRPr sz="1000" b="1">
                <a:solidFill>
                  <a:schemeClr val="bg1"/>
                </a:solidFill>
              </a:defRPr>
            </a:lvl3pPr>
            <a:lvl4pPr marL="0" indent="0">
              <a:spcBef>
                <a:spcPts val="0"/>
              </a:spcBef>
              <a:buFont typeface="Arial"/>
              <a:buNone/>
              <a:defRPr sz="1000" b="1">
                <a:solidFill>
                  <a:schemeClr val="bg1"/>
                </a:solidFill>
              </a:defRPr>
            </a:lvl4pPr>
            <a:lvl5pPr marL="0" indent="0">
              <a:spcBef>
                <a:spcPts val="0"/>
              </a:spcBef>
              <a:buFont typeface="Arial"/>
              <a:buNone/>
              <a:defRPr sz="1000" b="1">
                <a:solidFill>
                  <a:schemeClr val="bg1"/>
                </a:solidFill>
              </a:defRPr>
            </a:lvl5pPr>
          </a:lstStyle>
          <a:p>
            <a:pPr lvl="0"/>
            <a:r>
              <a:rPr lang="en-US" dirty="0" smtClean="0"/>
              <a:t>Business or Operating Unit/Franchise or Department</a:t>
            </a:r>
          </a:p>
        </p:txBody>
      </p:sp>
      <p:grpSp>
        <p:nvGrpSpPr>
          <p:cNvPr id="20" name="Group 19"/>
          <p:cNvGrpSpPr/>
          <p:nvPr userDrawn="1"/>
        </p:nvGrpSpPr>
        <p:grpSpPr>
          <a:xfrm>
            <a:off x="-137160" y="-137160"/>
            <a:ext cx="9418320" cy="7132320"/>
            <a:chOff x="-137160" y="-137160"/>
            <a:chExt cx="9418320" cy="7132320"/>
          </a:xfrm>
        </p:grpSpPr>
        <p:cxnSp>
          <p:nvCxnSpPr>
            <p:cNvPr id="22" name="Straight Connector 21"/>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918972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3716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a:off x="918972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a:off x="-13716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18" name="Picture 17"/>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2645015945"/>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452438" indent="-452438">
              <a:buSzPct val="100000"/>
              <a:buFont typeface="+mj-lt"/>
              <a:buAutoNum type="arabicPeriod"/>
              <a:defRPr/>
            </a:lvl1pPr>
            <a:lvl2pPr marL="684213" indent="-231775">
              <a:defRPr/>
            </a:lvl2pPr>
            <a:lvl3pPr marL="914400" indent="-230188">
              <a:defRPr/>
            </a:lvl3pPr>
            <a:lvl4pPr marL="1146175" indent="-231775">
              <a:defRPr/>
            </a:lvl4pPr>
            <a:lvl5pPr marL="1368425" indent="-22225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Dec 20 , 2018 MMS </a:t>
            </a:r>
            <a:endParaRPr/>
          </a:p>
        </p:txBody>
      </p:sp>
    </p:spTree>
    <p:extLst>
      <p:ext uri="{BB962C8B-B14F-4D97-AF65-F5344CB8AC3E}">
        <p14:creationId xmlns:p14="http://schemas.microsoft.com/office/powerpoint/2010/main" xmlns="" val="3722112935"/>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Dec 20 , 2018 MMS </a:t>
            </a:r>
            <a:endParaRPr/>
          </a:p>
        </p:txBody>
      </p:sp>
    </p:spTree>
    <p:extLst>
      <p:ext uri="{BB962C8B-B14F-4D97-AF65-F5344CB8AC3E}">
        <p14:creationId xmlns:p14="http://schemas.microsoft.com/office/powerpoint/2010/main" xmlns="" val="337563876"/>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Title, Text and 1 Picture">
    <p:spTree>
      <p:nvGrpSpPr>
        <p:cNvPr id="1" name=""/>
        <p:cNvGrpSpPr/>
        <p:nvPr/>
      </p:nvGrpSpPr>
      <p:grpSpPr>
        <a:xfrm>
          <a:off x="0" y="0"/>
          <a:ext cx="0" cy="0"/>
          <a:chOff x="0" y="0"/>
          <a:chExt cx="0" cy="0"/>
        </a:xfrm>
      </p:grpSpPr>
      <p:sp>
        <p:nvSpPr>
          <p:cNvPr id="7" name="Text Placeholder 7"/>
          <p:cNvSpPr>
            <a:spLocks noGrp="1"/>
          </p:cNvSpPr>
          <p:nvPr>
            <p:ph type="body" sz="quarter" idx="13" hasCustomPrompt="1"/>
          </p:nvPr>
        </p:nvSpPr>
        <p:spPr>
          <a:xfrm>
            <a:off x="4663440" y="5623561"/>
            <a:ext cx="379476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8" name="Content Placeholder 2"/>
          <p:cNvSpPr>
            <a:spLocks noGrp="1"/>
          </p:cNvSpPr>
          <p:nvPr>
            <p:ph sz="half" idx="1"/>
          </p:nvPr>
        </p:nvSpPr>
        <p:spPr>
          <a:xfrm>
            <a:off x="685800" y="1508761"/>
            <a:ext cx="3794760" cy="4525328"/>
          </a:xfrm>
        </p:spPr>
        <p:txBody>
          <a:bodyPr>
            <a:normAutofit/>
          </a:bodyPr>
          <a:lstStyle>
            <a:lvl1pPr>
              <a:defRPr sz="24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85800" y="457200"/>
            <a:ext cx="7772400" cy="960120"/>
          </a:xfrm>
        </p:spPr>
        <p:txBody>
          <a:bodyPr/>
          <a:lstStyle/>
          <a:p>
            <a:r>
              <a:rPr lang="en-US" smtClean="0"/>
              <a:t>Click to edit Master title style</a:t>
            </a:r>
            <a:endParaRPr lang="en-US" dirty="0"/>
          </a:p>
        </p:txBody>
      </p:sp>
      <p:sp>
        <p:nvSpPr>
          <p:cNvPr id="11" name="Content Placeholder 2"/>
          <p:cNvSpPr>
            <a:spLocks noGrp="1"/>
          </p:cNvSpPr>
          <p:nvPr>
            <p:ph sz="half" idx="17" hasCustomPrompt="1"/>
          </p:nvPr>
        </p:nvSpPr>
        <p:spPr>
          <a:xfrm>
            <a:off x="4663440" y="1508761"/>
            <a:ext cx="3794760" cy="4023359"/>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
        <p:nvSpPr>
          <p:cNvPr id="9"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Dec 20 , 2018 MMS </a:t>
            </a:r>
            <a:endParaRPr/>
          </a:p>
        </p:txBody>
      </p:sp>
    </p:spTree>
    <p:extLst>
      <p:ext uri="{BB962C8B-B14F-4D97-AF65-F5344CB8AC3E}">
        <p14:creationId xmlns:p14="http://schemas.microsoft.com/office/powerpoint/2010/main" xmlns="" val="33962951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7" name="Title 1"/>
          <p:cNvSpPr txBox="1">
            <a:spLocks/>
          </p:cNvSpPr>
          <p:nvPr userDrawn="1"/>
        </p:nvSpPr>
        <p:spPr>
          <a:xfrm>
            <a:off x="1965959" y="4389120"/>
            <a:ext cx="6492241" cy="96012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nSpc>
                <a:spcPct val="95000"/>
              </a:lnSpc>
            </a:pPr>
            <a:r>
              <a:rPr lang="en-US" dirty="0" smtClean="0">
                <a:solidFill>
                  <a:srgbClr val="000000"/>
                </a:solidFill>
              </a:rPr>
              <a:t>Thank you</a:t>
            </a:r>
            <a:endParaRPr lang="en-US" dirty="0">
              <a:solidFill>
                <a:srgbClr val="000000"/>
              </a:solidFill>
            </a:endParaRPr>
          </a:p>
        </p:txBody>
      </p:sp>
      <p:sp>
        <p:nvSpPr>
          <p:cNvPr id="10" name="Picture Placeholder 4"/>
          <p:cNvSpPr>
            <a:spLocks noGrp="1"/>
          </p:cNvSpPr>
          <p:nvPr>
            <p:ph type="pic" sz="quarter" idx="13" hasCustomPrompt="1"/>
          </p:nvPr>
        </p:nvSpPr>
        <p:spPr bwMode="hidden">
          <a:xfrm>
            <a:off x="685800" y="455613"/>
            <a:ext cx="7770813" cy="3794760"/>
          </a:xfrm>
          <a:solidFill>
            <a:srgbClr val="CCCCCC"/>
          </a:solidFill>
        </p:spPr>
        <p:txBody>
          <a:bodyPr anchor="ctr" anchorCtr="0">
            <a:normAutofit/>
          </a:bodyPr>
          <a:lstStyle>
            <a:lvl1pPr marL="0" indent="0" algn="ctr">
              <a:buNone/>
              <a:defRPr sz="1200" baseline="0"/>
            </a:lvl1pPr>
          </a:lstStyle>
          <a:p>
            <a:r>
              <a:rPr lang="en-US" dirty="0" smtClean="0"/>
              <a:t>Insert picture. Get approved pictures at http://www.novartisbrandlab.com/resources/library</a:t>
            </a:r>
          </a:p>
        </p:txBody>
      </p:sp>
      <p:grpSp>
        <p:nvGrpSpPr>
          <p:cNvPr id="13" name="Group 12"/>
          <p:cNvGrpSpPr/>
          <p:nvPr userDrawn="1"/>
        </p:nvGrpSpPr>
        <p:grpSpPr>
          <a:xfrm>
            <a:off x="1508857" y="-137160"/>
            <a:ext cx="6949343" cy="7132320"/>
            <a:chOff x="1508857" y="-137160"/>
            <a:chExt cx="6949343" cy="7132320"/>
          </a:xfrm>
        </p:grpSpPr>
        <p:cxnSp>
          <p:nvCxnSpPr>
            <p:cNvPr id="14" name="Straight Connector 13"/>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20" name="Picture 19"/>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2409450608"/>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Title and 1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7"/>
          <p:cNvSpPr>
            <a:spLocks noGrp="1"/>
          </p:cNvSpPr>
          <p:nvPr>
            <p:ph type="body" sz="quarter" idx="12" hasCustomPrompt="1"/>
          </p:nvPr>
        </p:nvSpPr>
        <p:spPr>
          <a:xfrm>
            <a:off x="685800" y="1508761"/>
            <a:ext cx="7772400" cy="453839"/>
          </a:xfrm>
        </p:spPr>
        <p:txBody>
          <a:bodyPr anchor="t" anchorCtr="0">
            <a:normAutofit/>
          </a:bodyPr>
          <a:lstStyle>
            <a:lvl1pPr marL="0" indent="0">
              <a:spcBef>
                <a:spcPts val="0"/>
              </a:spcBef>
              <a:buFont typeface="Arial"/>
              <a:buNone/>
              <a:defRPr sz="2400" b="0" baseline="0">
                <a:solidFill>
                  <a:srgbClr val="000000"/>
                </a:solidFill>
              </a:defRPr>
            </a:lvl1pPr>
            <a:lvl2pPr marL="0" indent="0">
              <a:spcBef>
                <a:spcPts val="0"/>
              </a:spcBef>
              <a:buFont typeface="Arial"/>
              <a:buNone/>
              <a:defRPr sz="2400" b="0">
                <a:solidFill>
                  <a:srgbClr val="000000"/>
                </a:solidFill>
              </a:defRPr>
            </a:lvl2pPr>
            <a:lvl3pPr marL="0" indent="0">
              <a:spcBef>
                <a:spcPts val="0"/>
              </a:spcBef>
              <a:buFont typeface="Arial"/>
              <a:buNone/>
              <a:defRPr sz="2400" b="0">
                <a:solidFill>
                  <a:srgbClr val="000000"/>
                </a:solidFill>
              </a:defRPr>
            </a:lvl3pPr>
            <a:lvl4pPr marL="0" indent="0">
              <a:spcBef>
                <a:spcPts val="0"/>
              </a:spcBef>
              <a:buFont typeface="Arial"/>
              <a:buNone/>
              <a:defRPr sz="2400" b="0">
                <a:solidFill>
                  <a:srgbClr val="000000"/>
                </a:solidFill>
              </a:defRPr>
            </a:lvl4pPr>
            <a:lvl5pPr marL="0" indent="0">
              <a:spcBef>
                <a:spcPts val="0"/>
              </a:spcBef>
              <a:buFont typeface="Arial"/>
              <a:buNone/>
              <a:defRPr sz="2400" b="0">
                <a:solidFill>
                  <a:srgbClr val="000000"/>
                </a:solidFill>
              </a:defRPr>
            </a:lvl5pPr>
          </a:lstStyle>
          <a:p>
            <a:pPr lvl="0"/>
            <a:r>
              <a:rPr lang="en-US" dirty="0" smtClean="0"/>
              <a:t>Optional picture title</a:t>
            </a:r>
          </a:p>
        </p:txBody>
      </p:sp>
      <p:sp>
        <p:nvSpPr>
          <p:cNvPr id="8" name="Text Placeholder 7"/>
          <p:cNvSpPr>
            <a:spLocks noGrp="1"/>
          </p:cNvSpPr>
          <p:nvPr>
            <p:ph type="body" sz="quarter" idx="13" hasCustomPrompt="1"/>
          </p:nvPr>
        </p:nvSpPr>
        <p:spPr>
          <a:xfrm>
            <a:off x="685800" y="5623561"/>
            <a:ext cx="777240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9" name="Content Placeholder 2"/>
          <p:cNvSpPr>
            <a:spLocks noGrp="1"/>
          </p:cNvSpPr>
          <p:nvPr>
            <p:ph sz="half" idx="17" hasCustomPrompt="1"/>
          </p:nvPr>
        </p:nvSpPr>
        <p:spPr>
          <a:xfrm>
            <a:off x="685800" y="2057400"/>
            <a:ext cx="777240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
        <p:nvSpPr>
          <p:cNvPr id="7"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Dec 20 , 2018 MMS </a:t>
            </a:r>
            <a:endParaRPr/>
          </a:p>
        </p:txBody>
      </p:sp>
    </p:spTree>
    <p:extLst>
      <p:ext uri="{BB962C8B-B14F-4D97-AF65-F5344CB8AC3E}">
        <p14:creationId xmlns:p14="http://schemas.microsoft.com/office/powerpoint/2010/main" xmlns="" val="1312706718"/>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Title and 2 Pictures">
    <p:spTree>
      <p:nvGrpSpPr>
        <p:cNvPr id="1" name=""/>
        <p:cNvGrpSpPr/>
        <p:nvPr/>
      </p:nvGrpSpPr>
      <p:grpSpPr>
        <a:xfrm>
          <a:off x="0" y="0"/>
          <a:ext cx="0" cy="0"/>
          <a:chOff x="0" y="0"/>
          <a:chExt cx="0" cy="0"/>
        </a:xfrm>
      </p:grpSpPr>
      <p:sp>
        <p:nvSpPr>
          <p:cNvPr id="12" name="Text Placeholder 7"/>
          <p:cNvSpPr>
            <a:spLocks noGrp="1"/>
          </p:cNvSpPr>
          <p:nvPr>
            <p:ph type="body" sz="quarter" idx="13" hasCustomPrompt="1"/>
          </p:nvPr>
        </p:nvSpPr>
        <p:spPr>
          <a:xfrm>
            <a:off x="685800" y="5623561"/>
            <a:ext cx="379476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13" name="Text Placeholder 7"/>
          <p:cNvSpPr>
            <a:spLocks noGrp="1"/>
          </p:cNvSpPr>
          <p:nvPr>
            <p:ph type="body" sz="quarter" idx="15" hasCustomPrompt="1"/>
          </p:nvPr>
        </p:nvSpPr>
        <p:spPr>
          <a:xfrm>
            <a:off x="4663440" y="5623561"/>
            <a:ext cx="379476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9" name="Text Placeholder 7"/>
          <p:cNvSpPr>
            <a:spLocks noGrp="1"/>
          </p:cNvSpPr>
          <p:nvPr>
            <p:ph type="body" sz="quarter" idx="12" hasCustomPrompt="1"/>
          </p:nvPr>
        </p:nvSpPr>
        <p:spPr>
          <a:xfrm>
            <a:off x="685800" y="1508761"/>
            <a:ext cx="7772400" cy="453839"/>
          </a:xfrm>
        </p:spPr>
        <p:txBody>
          <a:bodyPr anchor="t" anchorCtr="0">
            <a:normAutofit/>
          </a:bodyPr>
          <a:lstStyle>
            <a:lvl1pPr marL="0" indent="0">
              <a:spcBef>
                <a:spcPts val="0"/>
              </a:spcBef>
              <a:buFont typeface="Arial"/>
              <a:buNone/>
              <a:defRPr sz="2400" b="0" baseline="0">
                <a:solidFill>
                  <a:srgbClr val="000000"/>
                </a:solidFill>
              </a:defRPr>
            </a:lvl1pPr>
            <a:lvl2pPr marL="0" indent="0">
              <a:spcBef>
                <a:spcPts val="0"/>
              </a:spcBef>
              <a:buFont typeface="Arial"/>
              <a:buNone/>
              <a:defRPr sz="2400" b="0">
                <a:solidFill>
                  <a:srgbClr val="000000"/>
                </a:solidFill>
              </a:defRPr>
            </a:lvl2pPr>
            <a:lvl3pPr marL="0" indent="0">
              <a:spcBef>
                <a:spcPts val="0"/>
              </a:spcBef>
              <a:buFont typeface="Arial"/>
              <a:buNone/>
              <a:defRPr sz="2400" b="0">
                <a:solidFill>
                  <a:srgbClr val="000000"/>
                </a:solidFill>
              </a:defRPr>
            </a:lvl3pPr>
            <a:lvl4pPr marL="0" indent="0">
              <a:spcBef>
                <a:spcPts val="0"/>
              </a:spcBef>
              <a:buFont typeface="Arial"/>
              <a:buNone/>
              <a:defRPr sz="2400" b="0">
                <a:solidFill>
                  <a:srgbClr val="000000"/>
                </a:solidFill>
              </a:defRPr>
            </a:lvl4pPr>
            <a:lvl5pPr marL="0" indent="0">
              <a:spcBef>
                <a:spcPts val="0"/>
              </a:spcBef>
              <a:buFont typeface="Arial"/>
              <a:buNone/>
              <a:defRPr sz="2400" b="0">
                <a:solidFill>
                  <a:srgbClr val="000000"/>
                </a:solidFill>
              </a:defRPr>
            </a:lvl5pPr>
          </a:lstStyle>
          <a:p>
            <a:pPr lvl="0"/>
            <a:r>
              <a:rPr lang="en-US" dirty="0" smtClean="0"/>
              <a:t>Optional picture title</a:t>
            </a:r>
          </a:p>
        </p:txBody>
      </p:sp>
      <p:sp>
        <p:nvSpPr>
          <p:cNvPr id="14" name="Content Placeholder 2"/>
          <p:cNvSpPr>
            <a:spLocks noGrp="1"/>
          </p:cNvSpPr>
          <p:nvPr>
            <p:ph sz="half" idx="18" hasCustomPrompt="1"/>
          </p:nvPr>
        </p:nvSpPr>
        <p:spPr>
          <a:xfrm>
            <a:off x="685800" y="2057400"/>
            <a:ext cx="379476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
        <p:nvSpPr>
          <p:cNvPr id="15" name="Content Placeholder 2"/>
          <p:cNvSpPr>
            <a:spLocks noGrp="1"/>
          </p:cNvSpPr>
          <p:nvPr>
            <p:ph sz="half" idx="19" hasCustomPrompt="1"/>
          </p:nvPr>
        </p:nvSpPr>
        <p:spPr>
          <a:xfrm>
            <a:off x="4663440" y="2057400"/>
            <a:ext cx="379476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
        <p:nvSpPr>
          <p:cNvPr id="10"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Dec 20 , 2018 MMS </a:t>
            </a:r>
            <a:endParaRPr/>
          </a:p>
        </p:txBody>
      </p:sp>
    </p:spTree>
    <p:extLst>
      <p:ext uri="{BB962C8B-B14F-4D97-AF65-F5344CB8AC3E}">
        <p14:creationId xmlns:p14="http://schemas.microsoft.com/office/powerpoint/2010/main" xmlns="" val="3372014036"/>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Title and 3 Pictures">
    <p:spTree>
      <p:nvGrpSpPr>
        <p:cNvPr id="1" name=""/>
        <p:cNvGrpSpPr/>
        <p:nvPr/>
      </p:nvGrpSpPr>
      <p:grpSpPr>
        <a:xfrm>
          <a:off x="0" y="0"/>
          <a:ext cx="0" cy="0"/>
          <a:chOff x="0" y="0"/>
          <a:chExt cx="0" cy="0"/>
        </a:xfrm>
      </p:grpSpPr>
      <p:sp>
        <p:nvSpPr>
          <p:cNvPr id="16" name="Text Placeholder 7"/>
          <p:cNvSpPr>
            <a:spLocks noGrp="1"/>
          </p:cNvSpPr>
          <p:nvPr>
            <p:ph type="body" sz="quarter" idx="13" hasCustomPrompt="1"/>
          </p:nvPr>
        </p:nvSpPr>
        <p:spPr>
          <a:xfrm>
            <a:off x="685800" y="5623561"/>
            <a:ext cx="246888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17" name="Text Placeholder 7"/>
          <p:cNvSpPr>
            <a:spLocks noGrp="1"/>
          </p:cNvSpPr>
          <p:nvPr>
            <p:ph type="body" sz="quarter" idx="18" hasCustomPrompt="1"/>
          </p:nvPr>
        </p:nvSpPr>
        <p:spPr>
          <a:xfrm>
            <a:off x="3337560" y="5623561"/>
            <a:ext cx="246888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18" name="Text Placeholder 7"/>
          <p:cNvSpPr>
            <a:spLocks noGrp="1"/>
          </p:cNvSpPr>
          <p:nvPr>
            <p:ph type="body" sz="quarter" idx="19" hasCustomPrompt="1"/>
          </p:nvPr>
        </p:nvSpPr>
        <p:spPr>
          <a:xfrm>
            <a:off x="5989320" y="5623561"/>
            <a:ext cx="246888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4" name="Title 3"/>
          <p:cNvSpPr>
            <a:spLocks noGrp="1"/>
          </p:cNvSpPr>
          <p:nvPr>
            <p:ph type="title"/>
          </p:nvPr>
        </p:nvSpPr>
        <p:spPr/>
        <p:txBody>
          <a:bodyPr/>
          <a:lstStyle/>
          <a:p>
            <a:r>
              <a:rPr lang="en-US" smtClean="0"/>
              <a:t>Click to edit Master title style</a:t>
            </a:r>
            <a:endParaRPr lang="en-US" dirty="0"/>
          </a:p>
        </p:txBody>
      </p:sp>
      <p:sp>
        <p:nvSpPr>
          <p:cNvPr id="12" name="Text Placeholder 7"/>
          <p:cNvSpPr>
            <a:spLocks noGrp="1"/>
          </p:cNvSpPr>
          <p:nvPr>
            <p:ph type="body" sz="quarter" idx="12" hasCustomPrompt="1"/>
          </p:nvPr>
        </p:nvSpPr>
        <p:spPr>
          <a:xfrm>
            <a:off x="685800" y="1508761"/>
            <a:ext cx="7772400" cy="453839"/>
          </a:xfrm>
        </p:spPr>
        <p:txBody>
          <a:bodyPr anchor="t" anchorCtr="0">
            <a:normAutofit/>
          </a:bodyPr>
          <a:lstStyle>
            <a:lvl1pPr marL="0" indent="0">
              <a:spcBef>
                <a:spcPts val="0"/>
              </a:spcBef>
              <a:buFont typeface="Arial"/>
              <a:buNone/>
              <a:defRPr sz="2400" b="0" baseline="0">
                <a:solidFill>
                  <a:srgbClr val="000000"/>
                </a:solidFill>
              </a:defRPr>
            </a:lvl1pPr>
            <a:lvl2pPr marL="0" indent="0">
              <a:spcBef>
                <a:spcPts val="0"/>
              </a:spcBef>
              <a:buFont typeface="Arial"/>
              <a:buNone/>
              <a:defRPr sz="2400" b="0">
                <a:solidFill>
                  <a:srgbClr val="000000"/>
                </a:solidFill>
              </a:defRPr>
            </a:lvl2pPr>
            <a:lvl3pPr marL="0" indent="0">
              <a:spcBef>
                <a:spcPts val="0"/>
              </a:spcBef>
              <a:buFont typeface="Arial"/>
              <a:buNone/>
              <a:defRPr sz="2400" b="0">
                <a:solidFill>
                  <a:srgbClr val="000000"/>
                </a:solidFill>
              </a:defRPr>
            </a:lvl3pPr>
            <a:lvl4pPr marL="0" indent="0">
              <a:spcBef>
                <a:spcPts val="0"/>
              </a:spcBef>
              <a:buFont typeface="Arial"/>
              <a:buNone/>
              <a:defRPr sz="2400" b="0">
                <a:solidFill>
                  <a:srgbClr val="000000"/>
                </a:solidFill>
              </a:defRPr>
            </a:lvl4pPr>
            <a:lvl5pPr marL="0" indent="0">
              <a:spcBef>
                <a:spcPts val="0"/>
              </a:spcBef>
              <a:buFont typeface="Arial"/>
              <a:buNone/>
              <a:defRPr sz="2400" b="0">
                <a:solidFill>
                  <a:srgbClr val="000000"/>
                </a:solidFill>
              </a:defRPr>
            </a:lvl5pPr>
          </a:lstStyle>
          <a:p>
            <a:pPr lvl="0"/>
            <a:r>
              <a:rPr lang="en-US" dirty="0" smtClean="0"/>
              <a:t>Optional picture title</a:t>
            </a:r>
          </a:p>
        </p:txBody>
      </p:sp>
      <p:sp>
        <p:nvSpPr>
          <p:cNvPr id="19" name="Content Placeholder 2"/>
          <p:cNvSpPr>
            <a:spLocks noGrp="1"/>
          </p:cNvSpPr>
          <p:nvPr>
            <p:ph sz="half" idx="22" hasCustomPrompt="1"/>
          </p:nvPr>
        </p:nvSpPr>
        <p:spPr>
          <a:xfrm>
            <a:off x="685800" y="2057400"/>
            <a:ext cx="246888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
        <p:nvSpPr>
          <p:cNvPr id="20" name="Content Placeholder 2"/>
          <p:cNvSpPr>
            <a:spLocks noGrp="1"/>
          </p:cNvSpPr>
          <p:nvPr>
            <p:ph sz="half" idx="23" hasCustomPrompt="1"/>
          </p:nvPr>
        </p:nvSpPr>
        <p:spPr>
          <a:xfrm>
            <a:off x="3337560" y="2057400"/>
            <a:ext cx="246888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
        <p:nvSpPr>
          <p:cNvPr id="21" name="Content Placeholder 2"/>
          <p:cNvSpPr>
            <a:spLocks noGrp="1"/>
          </p:cNvSpPr>
          <p:nvPr>
            <p:ph sz="half" idx="24" hasCustomPrompt="1"/>
          </p:nvPr>
        </p:nvSpPr>
        <p:spPr>
          <a:xfrm>
            <a:off x="5989320" y="2057400"/>
            <a:ext cx="246888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
        <p:nvSpPr>
          <p:cNvPr id="11"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Dec 20 , 2018 MMS </a:t>
            </a:r>
            <a:endParaRPr/>
          </a:p>
        </p:txBody>
      </p:sp>
    </p:spTree>
    <p:extLst>
      <p:ext uri="{BB962C8B-B14F-4D97-AF65-F5344CB8AC3E}">
        <p14:creationId xmlns:p14="http://schemas.microsoft.com/office/powerpoint/2010/main" xmlns="" val="1382813130"/>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12" name="Title 1"/>
          <p:cNvSpPr>
            <a:spLocks noGrp="1"/>
          </p:cNvSpPr>
          <p:nvPr>
            <p:ph type="ctrTitle"/>
          </p:nvPr>
        </p:nvSpPr>
        <p:spPr>
          <a:xfrm>
            <a:off x="1965960" y="4389120"/>
            <a:ext cx="6490654" cy="960120"/>
          </a:xfrm>
        </p:spPr>
        <p:txBody>
          <a:bodyPr anchor="b" anchorCtr="0">
            <a:noAutofit/>
          </a:bodyPr>
          <a:lstStyle/>
          <a:p>
            <a:r>
              <a:rPr lang="en-US" smtClean="0"/>
              <a:t>Click to edit Master title style</a:t>
            </a:r>
            <a:endParaRPr lang="en-US" dirty="0"/>
          </a:p>
        </p:txBody>
      </p:sp>
      <p:sp>
        <p:nvSpPr>
          <p:cNvPr id="13" name="Subtitle 2"/>
          <p:cNvSpPr>
            <a:spLocks noGrp="1"/>
          </p:cNvSpPr>
          <p:nvPr>
            <p:ph type="subTitle" idx="1"/>
          </p:nvPr>
        </p:nvSpPr>
        <p:spPr>
          <a:xfrm>
            <a:off x="1965960" y="5440680"/>
            <a:ext cx="4343400" cy="1097280"/>
          </a:xfrm>
        </p:spPr>
        <p:txBody>
          <a:bodyPr>
            <a:noAutofit/>
          </a:bodyPr>
          <a:lstStyle>
            <a:lvl1pPr marL="0" indent="0" algn="l">
              <a:lnSpc>
                <a:spcPct val="100000"/>
              </a:lnSpc>
              <a:spcBef>
                <a:spcPts val="0"/>
              </a:spcBef>
              <a:buNone/>
              <a:defRPr sz="16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grpSp>
        <p:nvGrpSpPr>
          <p:cNvPr id="3" name="Group 2"/>
          <p:cNvGrpSpPr/>
          <p:nvPr userDrawn="1"/>
        </p:nvGrpSpPr>
        <p:grpSpPr>
          <a:xfrm>
            <a:off x="1508857" y="-137160"/>
            <a:ext cx="6949343" cy="7132320"/>
            <a:chOff x="1508857" y="-137160"/>
            <a:chExt cx="6949343" cy="7132320"/>
          </a:xfrm>
        </p:grpSpPr>
        <p:cxnSp>
          <p:nvCxnSpPr>
            <p:cNvPr id="25" name="Straight Connector 24"/>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
        <p:nvSpPr>
          <p:cNvPr id="15" name="Picture Placeholder 4"/>
          <p:cNvSpPr>
            <a:spLocks noGrp="1"/>
          </p:cNvSpPr>
          <p:nvPr>
            <p:ph type="pic" sz="quarter" idx="13" hasCustomPrompt="1"/>
          </p:nvPr>
        </p:nvSpPr>
        <p:spPr bwMode="hidden">
          <a:xfrm>
            <a:off x="685800" y="455613"/>
            <a:ext cx="7770813" cy="3794760"/>
          </a:xfrm>
          <a:solidFill>
            <a:srgbClr val="CCCCCC"/>
          </a:solidFill>
        </p:spPr>
        <p:txBody>
          <a:bodyPr anchor="ctr" anchorCtr="0">
            <a:normAutofit/>
          </a:bodyPr>
          <a:lstStyle>
            <a:lvl1pPr marL="0" indent="0" algn="ctr">
              <a:buNone/>
              <a:defRPr sz="1200" baseline="0"/>
            </a:lvl1pPr>
          </a:lstStyle>
          <a:p>
            <a:r>
              <a:rPr lang="en-US" dirty="0" smtClean="0"/>
              <a:t>Insert picture. Get approved pictures at http://www.novartisbrandlab.com/resources/library</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514887476"/>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showMasterSp="0" preserve="1" userDrawn="1">
  <p:cSld name="Section Header - No Pictur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12" name="Title 1"/>
          <p:cNvSpPr>
            <a:spLocks noGrp="1"/>
          </p:cNvSpPr>
          <p:nvPr>
            <p:ph type="ctrTitle"/>
          </p:nvPr>
        </p:nvSpPr>
        <p:spPr>
          <a:xfrm>
            <a:off x="1965960" y="2331720"/>
            <a:ext cx="6490654" cy="2286000"/>
          </a:xfrm>
        </p:spPr>
        <p:txBody>
          <a:bodyPr anchor="b" anchorCtr="0">
            <a:noAutofit/>
          </a:bodyPr>
          <a:lstStyle/>
          <a:p>
            <a:r>
              <a:rPr lang="en-US" smtClean="0"/>
              <a:t>Click to edit Master title style</a:t>
            </a:r>
            <a:endParaRPr lang="en-US" dirty="0"/>
          </a:p>
        </p:txBody>
      </p:sp>
      <p:sp>
        <p:nvSpPr>
          <p:cNvPr id="13" name="Subtitle 2"/>
          <p:cNvSpPr>
            <a:spLocks noGrp="1"/>
          </p:cNvSpPr>
          <p:nvPr>
            <p:ph type="subTitle" idx="1"/>
          </p:nvPr>
        </p:nvSpPr>
        <p:spPr>
          <a:xfrm>
            <a:off x="1965960" y="4709161"/>
            <a:ext cx="6490654" cy="1324927"/>
          </a:xfrm>
        </p:spPr>
        <p:txBody>
          <a:bodyPr>
            <a:noAutofit/>
          </a:bodyPr>
          <a:lstStyle>
            <a:lvl1pPr marL="0" indent="0" algn="l">
              <a:lnSpc>
                <a:spcPct val="100000"/>
              </a:lnSpc>
              <a:spcBef>
                <a:spcPts val="0"/>
              </a:spcBef>
              <a:buNone/>
              <a:defRPr sz="16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grpSp>
        <p:nvGrpSpPr>
          <p:cNvPr id="3" name="Group 2"/>
          <p:cNvGrpSpPr/>
          <p:nvPr userDrawn="1"/>
        </p:nvGrpSpPr>
        <p:grpSpPr>
          <a:xfrm>
            <a:off x="1508857" y="-137160"/>
            <a:ext cx="6949343" cy="7132320"/>
            <a:chOff x="1508857" y="-137160"/>
            <a:chExt cx="6949343" cy="7132320"/>
          </a:xfrm>
        </p:grpSpPr>
        <p:cxnSp>
          <p:nvCxnSpPr>
            <p:cNvPr id="25" name="Straight Connector 24"/>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14" name="Picture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3794523524"/>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Dec 20 , 2018 MMS </a:t>
            </a:r>
            <a:endParaRPr/>
          </a:p>
        </p:txBody>
      </p:sp>
    </p:spTree>
    <p:extLst>
      <p:ext uri="{BB962C8B-B14F-4D97-AF65-F5344CB8AC3E}">
        <p14:creationId xmlns:p14="http://schemas.microsoft.com/office/powerpoint/2010/main" xmlns="" val="2671832322"/>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Dec 20 , 2018 MMS </a:t>
            </a:r>
            <a:endParaRPr/>
          </a:p>
        </p:txBody>
      </p:sp>
    </p:spTree>
    <p:extLst>
      <p:ext uri="{BB962C8B-B14F-4D97-AF65-F5344CB8AC3E}">
        <p14:creationId xmlns:p14="http://schemas.microsoft.com/office/powerpoint/2010/main" xmlns="" val="3362854101"/>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7" name="Title 1"/>
          <p:cNvSpPr txBox="1">
            <a:spLocks/>
          </p:cNvSpPr>
          <p:nvPr userDrawn="1"/>
        </p:nvSpPr>
        <p:spPr>
          <a:xfrm>
            <a:off x="1965959" y="4389120"/>
            <a:ext cx="6492241" cy="96012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nSpc>
                <a:spcPct val="95000"/>
              </a:lnSpc>
            </a:pPr>
            <a:r>
              <a:rPr lang="en-US" dirty="0" smtClean="0">
                <a:solidFill>
                  <a:srgbClr val="000000"/>
                </a:solidFill>
              </a:rPr>
              <a:t>Thank you</a:t>
            </a:r>
            <a:endParaRPr lang="en-US" dirty="0">
              <a:solidFill>
                <a:srgbClr val="000000"/>
              </a:solidFill>
            </a:endParaRPr>
          </a:p>
        </p:txBody>
      </p:sp>
      <p:sp>
        <p:nvSpPr>
          <p:cNvPr id="10" name="Picture Placeholder 4"/>
          <p:cNvSpPr>
            <a:spLocks noGrp="1"/>
          </p:cNvSpPr>
          <p:nvPr>
            <p:ph type="pic" sz="quarter" idx="13" hasCustomPrompt="1"/>
          </p:nvPr>
        </p:nvSpPr>
        <p:spPr bwMode="hidden">
          <a:xfrm>
            <a:off x="685800" y="455613"/>
            <a:ext cx="7770813" cy="3794760"/>
          </a:xfrm>
          <a:solidFill>
            <a:srgbClr val="CCCCCC"/>
          </a:solidFill>
        </p:spPr>
        <p:txBody>
          <a:bodyPr anchor="ctr" anchorCtr="0">
            <a:normAutofit/>
          </a:bodyPr>
          <a:lstStyle>
            <a:lvl1pPr marL="0" indent="0" algn="ctr">
              <a:buNone/>
              <a:defRPr sz="1200" baseline="0"/>
            </a:lvl1pPr>
          </a:lstStyle>
          <a:p>
            <a:r>
              <a:rPr lang="en-US" dirty="0" smtClean="0"/>
              <a:t>Insert picture. Get approved pictures at http://www.novartisbrandlab.com/resources/library</a:t>
            </a:r>
          </a:p>
        </p:txBody>
      </p:sp>
      <p:grpSp>
        <p:nvGrpSpPr>
          <p:cNvPr id="13" name="Group 12"/>
          <p:cNvGrpSpPr/>
          <p:nvPr userDrawn="1"/>
        </p:nvGrpSpPr>
        <p:grpSpPr>
          <a:xfrm>
            <a:off x="1508857" y="-137160"/>
            <a:ext cx="6949343" cy="7132320"/>
            <a:chOff x="1508857" y="-137160"/>
            <a:chExt cx="6949343" cy="7132320"/>
          </a:xfrm>
        </p:grpSpPr>
        <p:cxnSp>
          <p:nvCxnSpPr>
            <p:cNvPr id="14" name="Straight Connector 13"/>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20" name="Picture 19"/>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3464077187"/>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showMasterSp="0" preserve="1" userDrawn="1">
  <p:cSld name="End Slide - No Pictur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6" name="Title 1"/>
          <p:cNvSpPr txBox="1">
            <a:spLocks/>
          </p:cNvSpPr>
          <p:nvPr userDrawn="1"/>
        </p:nvSpPr>
        <p:spPr>
          <a:xfrm>
            <a:off x="1965959" y="2331720"/>
            <a:ext cx="6492241" cy="22860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nSpc>
                <a:spcPct val="95000"/>
              </a:lnSpc>
            </a:pPr>
            <a:r>
              <a:rPr lang="en-US" dirty="0" smtClean="0">
                <a:solidFill>
                  <a:srgbClr val="000000"/>
                </a:solidFill>
              </a:rPr>
              <a:t>Thank you</a:t>
            </a:r>
            <a:endParaRPr lang="en-US" dirty="0">
              <a:solidFill>
                <a:srgbClr val="000000"/>
              </a:solidFill>
            </a:endParaRPr>
          </a:p>
        </p:txBody>
      </p:sp>
      <p:grpSp>
        <p:nvGrpSpPr>
          <p:cNvPr id="18" name="Group 17"/>
          <p:cNvGrpSpPr/>
          <p:nvPr userDrawn="1"/>
        </p:nvGrpSpPr>
        <p:grpSpPr>
          <a:xfrm>
            <a:off x="1508857" y="-137160"/>
            <a:ext cx="6949343" cy="7132320"/>
            <a:chOff x="1508857" y="-137160"/>
            <a:chExt cx="6949343" cy="7132320"/>
          </a:xfrm>
        </p:grpSpPr>
        <p:cxnSp>
          <p:nvCxnSpPr>
            <p:cNvPr id="19" name="Straight Connector 18"/>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14" name="Picture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3449657375"/>
      </p:ext>
    </p:extLst>
  </p:cSld>
  <p:clrMapOvr>
    <a:masterClrMapping/>
  </p:clrMapOvr>
  <p:timing>
    <p:tnLst>
      <p:par>
        <p:cTn id="1" dur="indefinite" restart="never" nodeType="tmRoot"/>
      </p:par>
    </p:tnLst>
  </p:timing>
</p:sldLayout>
</file>

<file path=ppt/slideLayouts/slideLayout299.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5800" y="1508761"/>
            <a:ext cx="3794760" cy="4525328"/>
          </a:xfrm>
        </p:spPr>
        <p:txBody>
          <a:bodyPr>
            <a:normAutofit/>
          </a:bodyPr>
          <a:lstStyle>
            <a:lvl1pPr>
              <a:defRPr sz="24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508761"/>
            <a:ext cx="3794760" cy="4525328"/>
          </a:xfrm>
        </p:spPr>
        <p:txBody>
          <a:bodyPr>
            <a:normAutofit/>
          </a:bodyPr>
          <a:lstStyle>
            <a:lvl1pPr>
              <a:defRPr sz="24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85800" y="457200"/>
            <a:ext cx="7772400" cy="96012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xmlns="" val="1492209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452438" indent="-452438">
              <a:buSzPct val="100000"/>
              <a:buFont typeface="+mj-lt"/>
              <a:buAutoNum type="arabicPeriod"/>
              <a:defRPr/>
            </a:lvl1pPr>
            <a:lvl2pPr marL="684213" indent="-231775">
              <a:defRPr/>
            </a:lvl2pPr>
            <a:lvl3pPr marL="914400" indent="-230188">
              <a:defRPr/>
            </a:lvl3pPr>
            <a:lvl4pPr marL="1146175" indent="-231775">
              <a:defRPr/>
            </a:lvl4pPr>
            <a:lvl5pPr marL="1368425" indent="-22225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Dec 20 , 2018 MMS </a:t>
            </a:r>
            <a:endParaRPr/>
          </a:p>
        </p:txBody>
      </p:sp>
    </p:spTree>
    <p:extLst>
      <p:ext uri="{BB962C8B-B14F-4D97-AF65-F5344CB8AC3E}">
        <p14:creationId xmlns:p14="http://schemas.microsoft.com/office/powerpoint/2010/main" xmlns="" val="41321166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End Slide - No Pictur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6" name="Title 1"/>
          <p:cNvSpPr txBox="1">
            <a:spLocks/>
          </p:cNvSpPr>
          <p:nvPr userDrawn="1"/>
        </p:nvSpPr>
        <p:spPr>
          <a:xfrm>
            <a:off x="1965959" y="2331720"/>
            <a:ext cx="6492241" cy="22860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nSpc>
                <a:spcPct val="95000"/>
              </a:lnSpc>
            </a:pPr>
            <a:r>
              <a:rPr lang="en-US" dirty="0" smtClean="0">
                <a:solidFill>
                  <a:srgbClr val="000000"/>
                </a:solidFill>
              </a:rPr>
              <a:t>Thank you</a:t>
            </a:r>
            <a:endParaRPr lang="en-US" dirty="0">
              <a:solidFill>
                <a:srgbClr val="000000"/>
              </a:solidFill>
            </a:endParaRPr>
          </a:p>
        </p:txBody>
      </p:sp>
      <p:grpSp>
        <p:nvGrpSpPr>
          <p:cNvPr id="18" name="Group 17"/>
          <p:cNvGrpSpPr/>
          <p:nvPr userDrawn="1"/>
        </p:nvGrpSpPr>
        <p:grpSpPr>
          <a:xfrm>
            <a:off x="1508857" y="-137160"/>
            <a:ext cx="6949343" cy="7132320"/>
            <a:chOff x="1508857" y="-137160"/>
            <a:chExt cx="6949343" cy="7132320"/>
          </a:xfrm>
        </p:grpSpPr>
        <p:cxnSp>
          <p:nvCxnSpPr>
            <p:cNvPr id="19" name="Straight Connector 18"/>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14" name="Picture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204785688"/>
      </p:ext>
    </p:extLst>
  </p:cSld>
  <p:clrMapOvr>
    <a:masterClrMapping/>
  </p:clrMapOvr>
  <p:timing>
    <p:tnLst>
      <p:par>
        <p:cTn id="1" dur="indefinite" restart="never" nodeType="tmRoot"/>
      </p:par>
    </p:tnLst>
  </p:timing>
</p:sldLayout>
</file>

<file path=ppt/slideLayouts/slideLayout300.xml><?xml version="1.0" encoding="utf-8"?>
<p:sldLayout xmlns:a="http://schemas.openxmlformats.org/drawingml/2006/main" xmlns:r="http://schemas.openxmlformats.org/officeDocument/2006/relationships" xmlns:p="http://schemas.openxmlformats.org/presentationml/2006/main" userDrawn="1">
  <p:cSld name="Titel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305999"/>
            <a:ext cx="8318530" cy="802800"/>
          </a:xfrm>
          <a:prstGeom prst="rect">
            <a:avLst/>
          </a:prstGeom>
        </p:spPr>
        <p:txBody>
          <a:bodyPr tIns="126000" anchor="t" anchorCtr="0"/>
          <a:lstStyle>
            <a:lvl1pPr>
              <a:lnSpc>
                <a:spcPct val="75000"/>
              </a:lnSpc>
              <a:defRPr>
                <a:solidFill>
                  <a:schemeClr val="accent4"/>
                </a:solidFill>
              </a:defRPr>
            </a:lvl1pPr>
          </a:lstStyle>
          <a:p>
            <a:r>
              <a:rPr lang="en-US" noProof="0" dirty="0" smtClean="0"/>
              <a:t>Title</a:t>
            </a:r>
            <a:endParaRPr lang="en-US" noProof="0" dirty="0"/>
          </a:p>
        </p:txBody>
      </p:sp>
      <p:sp>
        <p:nvSpPr>
          <p:cNvPr id="8" name="Slide Number Placeholder 5"/>
          <p:cNvSpPr>
            <a:spLocks noGrp="1"/>
          </p:cNvSpPr>
          <p:nvPr>
            <p:ph type="sldNum" sz="quarter" idx="4"/>
          </p:nvPr>
        </p:nvSpPr>
        <p:spPr>
          <a:xfrm>
            <a:off x="538116" y="6403150"/>
            <a:ext cx="400035" cy="247031"/>
          </a:xfrm>
          <a:prstGeom prst="rect">
            <a:avLst/>
          </a:prstGeom>
        </p:spPr>
        <p:txBody>
          <a:bodyPr/>
          <a:lstStyle>
            <a:lvl1pPr>
              <a:defRPr sz="900" baseline="0">
                <a:solidFill>
                  <a:srgbClr val="7F7F7F"/>
                </a:solidFill>
              </a:defRPr>
            </a:lvl1pPr>
          </a:lstStyle>
          <a:p>
            <a:fld id="{E66AA3EA-0569-43EF-BBA3-83FDB109D582}" type="slidenum">
              <a:rPr lang="en-US" smtClean="0"/>
              <a:pPr/>
              <a:t>‹#›</a:t>
            </a:fld>
            <a:endParaRPr lang="en-US" dirty="0" smtClean="0"/>
          </a:p>
        </p:txBody>
      </p:sp>
      <p:sp>
        <p:nvSpPr>
          <p:cNvPr id="10" name="Textplatzhalter 9" descr="Subtitle"/>
          <p:cNvSpPr>
            <a:spLocks noGrp="1"/>
          </p:cNvSpPr>
          <p:nvPr>
            <p:ph type="body" sz="quarter" idx="10" hasCustomPrompt="1"/>
          </p:nvPr>
        </p:nvSpPr>
        <p:spPr>
          <a:xfrm>
            <a:off x="540000" y="738554"/>
            <a:ext cx="8311392" cy="367571"/>
          </a:xfrm>
        </p:spPr>
        <p:txBody>
          <a:bodyPr anchor="b" anchorCtr="0">
            <a:noAutofit/>
          </a:bodyPr>
          <a:lstStyle>
            <a:lvl1pPr marL="0" indent="0">
              <a:lnSpc>
                <a:spcPct val="95000"/>
              </a:lnSpc>
              <a:buNone/>
              <a:defRPr sz="2000" b="0" i="1">
                <a:solidFill>
                  <a:schemeClr val="tx1"/>
                </a:solidFill>
              </a:defRPr>
            </a:lvl1pPr>
          </a:lstStyle>
          <a:p>
            <a:pPr lvl="0"/>
            <a:r>
              <a:rPr lang="en-US" noProof="0" dirty="0" smtClean="0"/>
              <a:t>Subtitle</a:t>
            </a:r>
          </a:p>
        </p:txBody>
      </p:sp>
      <p:sp>
        <p:nvSpPr>
          <p:cNvPr id="9" name="Content Placeholder 2"/>
          <p:cNvSpPr>
            <a:spLocks noGrp="1"/>
          </p:cNvSpPr>
          <p:nvPr>
            <p:ph idx="1" hasCustomPrompt="1"/>
          </p:nvPr>
        </p:nvSpPr>
        <p:spPr>
          <a:xfrm>
            <a:off x="523875" y="1346200"/>
            <a:ext cx="8334405" cy="4940320"/>
          </a:xfrm>
        </p:spPr>
        <p:txBody>
          <a:bodyPr>
            <a:noAutofit/>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insert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Tree>
    <p:extLst>
      <p:ext uri="{BB962C8B-B14F-4D97-AF65-F5344CB8AC3E}">
        <p14:creationId xmlns:p14="http://schemas.microsoft.com/office/powerpoint/2010/main" xmlns="" val="3618448374"/>
      </p:ext>
    </p:extLst>
  </p:cSld>
  <p:clrMapOvr>
    <a:masterClrMapping/>
  </p:clrMapOvr>
  <p:transition/>
</p:sldLayout>
</file>

<file path=ppt/slideLayouts/slideLayout30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18" name="Picture Placeholder 4"/>
          <p:cNvSpPr>
            <a:spLocks noGrp="1"/>
          </p:cNvSpPr>
          <p:nvPr>
            <p:ph type="pic" sz="quarter" idx="13" hasCustomPrompt="1"/>
          </p:nvPr>
        </p:nvSpPr>
        <p:spPr bwMode="auto">
          <a:xfrm>
            <a:off x="685800" y="457200"/>
            <a:ext cx="7770813" cy="3794760"/>
          </a:xfrm>
          <a:solidFill>
            <a:srgbClr val="CCCCCC"/>
          </a:solidFill>
        </p:spPr>
        <p:txBody>
          <a:bodyPr anchor="ctr" anchorCtr="0">
            <a:normAutofit/>
          </a:bodyPr>
          <a:lstStyle>
            <a:lvl1pPr marL="0" marR="0" indent="0" algn="ctr" defTabSz="914400" rtl="0" eaLnBrk="1" fontAlgn="auto" latinLnBrk="0" hangingPunct="1">
              <a:lnSpc>
                <a:spcPct val="100000"/>
              </a:lnSpc>
              <a:spcBef>
                <a:spcPts val="1200"/>
              </a:spcBef>
              <a:spcAft>
                <a:spcPts val="0"/>
              </a:spcAft>
              <a:buClrTx/>
              <a:buSzPct val="125000"/>
              <a:buFont typeface="Arial" pitchFamily="34" charset="0"/>
              <a:buNone/>
              <a:tabLst>
                <a:tab pos="3998913" algn="r"/>
                <a:tab pos="8229600" algn="r"/>
              </a:tabLst>
              <a:defRPr sz="1200"/>
            </a:lvl1pPr>
          </a:lstStyle>
          <a:p>
            <a:r>
              <a:rPr lang="en-US" dirty="0" smtClean="0"/>
              <a:t>Insert picture. Get approved pictures at http://www.novartisbrandlab.com/resources/library</a:t>
            </a:r>
          </a:p>
        </p:txBody>
      </p:sp>
      <p:sp>
        <p:nvSpPr>
          <p:cNvPr id="2" name="Title 1"/>
          <p:cNvSpPr>
            <a:spLocks noGrp="1"/>
          </p:cNvSpPr>
          <p:nvPr>
            <p:ph type="ctrTitle"/>
          </p:nvPr>
        </p:nvSpPr>
        <p:spPr bwMode="auto">
          <a:xfrm>
            <a:off x="1965960" y="4389120"/>
            <a:ext cx="6490654" cy="960120"/>
          </a:xfrm>
        </p:spPr>
        <p:txBody>
          <a:bodyPr anchor="b" anchorCtr="0">
            <a:noAutofit/>
          </a:bodyPr>
          <a:lstStyle/>
          <a:p>
            <a:r>
              <a:rPr lang="en-US" smtClean="0"/>
              <a:t>Click to edit Master title style</a:t>
            </a:r>
            <a:endParaRPr lang="en-US" dirty="0"/>
          </a:p>
        </p:txBody>
      </p:sp>
      <p:sp>
        <p:nvSpPr>
          <p:cNvPr id="3" name="Subtitle 2"/>
          <p:cNvSpPr>
            <a:spLocks noGrp="1"/>
          </p:cNvSpPr>
          <p:nvPr>
            <p:ph type="subTitle" idx="1"/>
          </p:nvPr>
        </p:nvSpPr>
        <p:spPr bwMode="auto">
          <a:xfrm>
            <a:off x="1965958" y="5440680"/>
            <a:ext cx="4343400" cy="1097280"/>
          </a:xfrm>
        </p:spPr>
        <p:txBody>
          <a:bodyPr>
            <a:noAutofit/>
          </a:bodyPr>
          <a:lstStyle>
            <a:lvl1pPr marL="0" indent="0" algn="l">
              <a:lnSpc>
                <a:spcPct val="100000"/>
              </a:lnSpc>
              <a:spcBef>
                <a:spcPts val="0"/>
              </a:spcBef>
              <a:buNone/>
              <a:defRPr sz="16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4" name="Text Placeholder 7"/>
          <p:cNvSpPr>
            <a:spLocks noGrp="1"/>
          </p:cNvSpPr>
          <p:nvPr>
            <p:ph type="body" sz="quarter" idx="12" hasCustomPrompt="1"/>
          </p:nvPr>
        </p:nvSpPr>
        <p:spPr bwMode="gray">
          <a:xfrm>
            <a:off x="0" y="914400"/>
            <a:ext cx="1965960" cy="777240"/>
          </a:xfrm>
          <a:solidFill>
            <a:schemeClr val="accent1"/>
          </a:solidFill>
        </p:spPr>
        <p:txBody>
          <a:bodyPr lIns="274320" tIns="91440" rIns="91440" bIns="91440" anchor="ctr" anchorCtr="0">
            <a:normAutofit/>
          </a:bodyPr>
          <a:lstStyle>
            <a:lvl1pPr marL="0" indent="0">
              <a:spcBef>
                <a:spcPts val="0"/>
              </a:spcBef>
              <a:buFont typeface="Arial"/>
              <a:buNone/>
              <a:defRPr sz="1000" b="1" baseline="0">
                <a:solidFill>
                  <a:schemeClr val="bg1"/>
                </a:solidFill>
              </a:defRPr>
            </a:lvl1pPr>
            <a:lvl2pPr marL="0" indent="0">
              <a:spcBef>
                <a:spcPts val="0"/>
              </a:spcBef>
              <a:buFont typeface="Arial"/>
              <a:buNone/>
              <a:defRPr sz="1000" b="1">
                <a:solidFill>
                  <a:schemeClr val="bg1"/>
                </a:solidFill>
              </a:defRPr>
            </a:lvl2pPr>
            <a:lvl3pPr marL="0" indent="0">
              <a:spcBef>
                <a:spcPts val="0"/>
              </a:spcBef>
              <a:buFont typeface="Arial"/>
              <a:buNone/>
              <a:defRPr sz="1000" b="1">
                <a:solidFill>
                  <a:schemeClr val="bg1"/>
                </a:solidFill>
              </a:defRPr>
            </a:lvl3pPr>
            <a:lvl4pPr marL="0" indent="0">
              <a:spcBef>
                <a:spcPts val="0"/>
              </a:spcBef>
              <a:buFont typeface="Arial"/>
              <a:buNone/>
              <a:defRPr sz="1000" b="1">
                <a:solidFill>
                  <a:schemeClr val="bg1"/>
                </a:solidFill>
              </a:defRPr>
            </a:lvl4pPr>
            <a:lvl5pPr marL="0" indent="0">
              <a:spcBef>
                <a:spcPts val="0"/>
              </a:spcBef>
              <a:buFont typeface="Arial"/>
              <a:buNone/>
              <a:defRPr sz="1000" b="1">
                <a:solidFill>
                  <a:schemeClr val="bg1"/>
                </a:solidFill>
              </a:defRPr>
            </a:lvl5pPr>
          </a:lstStyle>
          <a:p>
            <a:pPr lvl="0"/>
            <a:r>
              <a:rPr lang="en-US" dirty="0" smtClean="0"/>
              <a:t>Business or Operating Unit/Franchise or Department</a:t>
            </a:r>
          </a:p>
        </p:txBody>
      </p:sp>
      <p:grpSp>
        <p:nvGrpSpPr>
          <p:cNvPr id="4" name="Group 3"/>
          <p:cNvGrpSpPr/>
          <p:nvPr userDrawn="1"/>
        </p:nvGrpSpPr>
        <p:grpSpPr>
          <a:xfrm>
            <a:off x="-137160" y="-137160"/>
            <a:ext cx="9418320" cy="7132320"/>
            <a:chOff x="-137160" y="-137160"/>
            <a:chExt cx="9418320" cy="7132320"/>
          </a:xfrm>
        </p:grpSpPr>
        <p:cxnSp>
          <p:nvCxnSpPr>
            <p:cNvPr id="8" name="Straight Connector 7"/>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918972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13716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918972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13716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22" name="Picture 21"/>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3157075633"/>
      </p:ext>
    </p:extLst>
  </p:cSld>
  <p:clrMapOvr>
    <a:masterClrMapping/>
  </p:clrMapOvr>
  <p:timing>
    <p:tnLst>
      <p:par>
        <p:cTn id="1" dur="indefinite" restart="never" nodeType="tmRoot"/>
      </p:par>
    </p:tnLst>
  </p:timing>
</p:sldLayout>
</file>

<file path=ppt/slideLayouts/slideLayout302.xml><?xml version="1.0" encoding="utf-8"?>
<p:sldLayout xmlns:a="http://schemas.openxmlformats.org/drawingml/2006/main" xmlns:r="http://schemas.openxmlformats.org/officeDocument/2006/relationships" xmlns:p="http://schemas.openxmlformats.org/presentationml/2006/main" showMasterSp="0" preserve="1" userDrawn="1">
  <p:cSld name="Title Slide - No Picture">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2" name="Title 1"/>
          <p:cNvSpPr>
            <a:spLocks noGrp="1"/>
          </p:cNvSpPr>
          <p:nvPr>
            <p:ph type="ctrTitle"/>
          </p:nvPr>
        </p:nvSpPr>
        <p:spPr bwMode="auto">
          <a:xfrm>
            <a:off x="1965960" y="2331720"/>
            <a:ext cx="6490654" cy="2286000"/>
          </a:xfrm>
        </p:spPr>
        <p:txBody>
          <a:bodyPr anchor="b" anchorCtr="0">
            <a:noAutofit/>
          </a:bodyPr>
          <a:lstStyle/>
          <a:p>
            <a:r>
              <a:rPr lang="en-US" smtClean="0"/>
              <a:t>Click to edit Master title style</a:t>
            </a:r>
            <a:endParaRPr lang="en-US" dirty="0"/>
          </a:p>
        </p:txBody>
      </p:sp>
      <p:sp>
        <p:nvSpPr>
          <p:cNvPr id="3" name="Subtitle 2"/>
          <p:cNvSpPr>
            <a:spLocks noGrp="1"/>
          </p:cNvSpPr>
          <p:nvPr>
            <p:ph type="subTitle" idx="1"/>
          </p:nvPr>
        </p:nvSpPr>
        <p:spPr bwMode="auto">
          <a:xfrm>
            <a:off x="1965960" y="4709161"/>
            <a:ext cx="6490654" cy="1324927"/>
          </a:xfrm>
        </p:spPr>
        <p:txBody>
          <a:bodyPr>
            <a:noAutofit/>
          </a:bodyPr>
          <a:lstStyle>
            <a:lvl1pPr marL="0" indent="0" algn="l">
              <a:lnSpc>
                <a:spcPct val="100000"/>
              </a:lnSpc>
              <a:spcBef>
                <a:spcPts val="0"/>
              </a:spcBef>
              <a:buNone/>
              <a:defRPr sz="16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4" name="Text Placeholder 7"/>
          <p:cNvSpPr>
            <a:spLocks noGrp="1"/>
          </p:cNvSpPr>
          <p:nvPr>
            <p:ph type="body" sz="quarter" idx="12" hasCustomPrompt="1"/>
          </p:nvPr>
        </p:nvSpPr>
        <p:spPr bwMode="gray">
          <a:xfrm>
            <a:off x="0" y="914400"/>
            <a:ext cx="1965960" cy="777240"/>
          </a:xfrm>
          <a:solidFill>
            <a:schemeClr val="accent1"/>
          </a:solidFill>
        </p:spPr>
        <p:txBody>
          <a:bodyPr lIns="274320" tIns="91440" rIns="91440" bIns="91440" anchor="ctr" anchorCtr="0">
            <a:normAutofit/>
          </a:bodyPr>
          <a:lstStyle>
            <a:lvl1pPr marL="0" indent="0">
              <a:spcBef>
                <a:spcPts val="0"/>
              </a:spcBef>
              <a:buFont typeface="Arial"/>
              <a:buNone/>
              <a:defRPr sz="1000" b="1" baseline="0">
                <a:solidFill>
                  <a:schemeClr val="bg1"/>
                </a:solidFill>
              </a:defRPr>
            </a:lvl1pPr>
            <a:lvl2pPr marL="0" indent="0">
              <a:spcBef>
                <a:spcPts val="0"/>
              </a:spcBef>
              <a:buFont typeface="Arial"/>
              <a:buNone/>
              <a:defRPr sz="1000" b="1">
                <a:solidFill>
                  <a:schemeClr val="bg1"/>
                </a:solidFill>
              </a:defRPr>
            </a:lvl2pPr>
            <a:lvl3pPr marL="0" indent="0">
              <a:spcBef>
                <a:spcPts val="0"/>
              </a:spcBef>
              <a:buFont typeface="Arial"/>
              <a:buNone/>
              <a:defRPr sz="1000" b="1">
                <a:solidFill>
                  <a:schemeClr val="bg1"/>
                </a:solidFill>
              </a:defRPr>
            </a:lvl3pPr>
            <a:lvl4pPr marL="0" indent="0">
              <a:spcBef>
                <a:spcPts val="0"/>
              </a:spcBef>
              <a:buFont typeface="Arial"/>
              <a:buNone/>
              <a:defRPr sz="1000" b="1">
                <a:solidFill>
                  <a:schemeClr val="bg1"/>
                </a:solidFill>
              </a:defRPr>
            </a:lvl4pPr>
            <a:lvl5pPr marL="0" indent="0">
              <a:spcBef>
                <a:spcPts val="0"/>
              </a:spcBef>
              <a:buFont typeface="Arial"/>
              <a:buNone/>
              <a:defRPr sz="1000" b="1">
                <a:solidFill>
                  <a:schemeClr val="bg1"/>
                </a:solidFill>
              </a:defRPr>
            </a:lvl5pPr>
          </a:lstStyle>
          <a:p>
            <a:pPr lvl="0"/>
            <a:r>
              <a:rPr lang="en-US" dirty="0" smtClean="0"/>
              <a:t>Business or Operating Unit/Franchise or Department</a:t>
            </a:r>
          </a:p>
        </p:txBody>
      </p:sp>
      <p:grpSp>
        <p:nvGrpSpPr>
          <p:cNvPr id="20" name="Group 19"/>
          <p:cNvGrpSpPr/>
          <p:nvPr userDrawn="1"/>
        </p:nvGrpSpPr>
        <p:grpSpPr>
          <a:xfrm>
            <a:off x="-137160" y="-137160"/>
            <a:ext cx="9418320" cy="7132320"/>
            <a:chOff x="-137160" y="-137160"/>
            <a:chExt cx="9418320" cy="7132320"/>
          </a:xfrm>
        </p:grpSpPr>
        <p:cxnSp>
          <p:nvCxnSpPr>
            <p:cNvPr id="22" name="Straight Connector 21"/>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918972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3716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a:off x="918972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a:off x="-13716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18" name="Picture 17"/>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3423359146"/>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452438" indent="-452438">
              <a:buSzPct val="100000"/>
              <a:buFont typeface="+mj-lt"/>
              <a:buAutoNum type="arabicPeriod"/>
              <a:defRPr/>
            </a:lvl1pPr>
            <a:lvl2pPr marL="684213" indent="-231775">
              <a:defRPr/>
            </a:lvl2pPr>
            <a:lvl3pPr marL="914400" indent="-230188">
              <a:defRPr/>
            </a:lvl3pPr>
            <a:lvl4pPr marL="1146175" indent="-231775">
              <a:defRPr/>
            </a:lvl4pPr>
            <a:lvl5pPr marL="1368425" indent="-22225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Dec 20 , 2018 MMS </a:t>
            </a:r>
            <a:endParaRPr/>
          </a:p>
        </p:txBody>
      </p:sp>
    </p:spTree>
    <p:extLst>
      <p:ext uri="{BB962C8B-B14F-4D97-AF65-F5344CB8AC3E}">
        <p14:creationId xmlns:p14="http://schemas.microsoft.com/office/powerpoint/2010/main" xmlns="" val="1079755997"/>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Dec 20 , 2018 MMS </a:t>
            </a:r>
            <a:endParaRPr/>
          </a:p>
        </p:txBody>
      </p:sp>
    </p:spTree>
    <p:extLst>
      <p:ext uri="{BB962C8B-B14F-4D97-AF65-F5344CB8AC3E}">
        <p14:creationId xmlns:p14="http://schemas.microsoft.com/office/powerpoint/2010/main" xmlns="" val="3600422845"/>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Title, Text and 1 Picture">
    <p:spTree>
      <p:nvGrpSpPr>
        <p:cNvPr id="1" name=""/>
        <p:cNvGrpSpPr/>
        <p:nvPr/>
      </p:nvGrpSpPr>
      <p:grpSpPr>
        <a:xfrm>
          <a:off x="0" y="0"/>
          <a:ext cx="0" cy="0"/>
          <a:chOff x="0" y="0"/>
          <a:chExt cx="0" cy="0"/>
        </a:xfrm>
      </p:grpSpPr>
      <p:sp>
        <p:nvSpPr>
          <p:cNvPr id="7" name="Text Placeholder 7"/>
          <p:cNvSpPr>
            <a:spLocks noGrp="1"/>
          </p:cNvSpPr>
          <p:nvPr>
            <p:ph type="body" sz="quarter" idx="13" hasCustomPrompt="1"/>
          </p:nvPr>
        </p:nvSpPr>
        <p:spPr>
          <a:xfrm>
            <a:off x="4663440" y="5623561"/>
            <a:ext cx="379476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8" name="Content Placeholder 2"/>
          <p:cNvSpPr>
            <a:spLocks noGrp="1"/>
          </p:cNvSpPr>
          <p:nvPr>
            <p:ph sz="half" idx="1"/>
          </p:nvPr>
        </p:nvSpPr>
        <p:spPr>
          <a:xfrm>
            <a:off x="685800" y="1508761"/>
            <a:ext cx="3794760" cy="4525328"/>
          </a:xfrm>
        </p:spPr>
        <p:txBody>
          <a:bodyPr>
            <a:normAutofit/>
          </a:bodyPr>
          <a:lstStyle>
            <a:lvl1pPr>
              <a:defRPr sz="24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85800" y="457200"/>
            <a:ext cx="7772400" cy="960120"/>
          </a:xfrm>
        </p:spPr>
        <p:txBody>
          <a:bodyPr/>
          <a:lstStyle/>
          <a:p>
            <a:r>
              <a:rPr lang="en-US" smtClean="0"/>
              <a:t>Click to edit Master title style</a:t>
            </a:r>
            <a:endParaRPr lang="en-US" dirty="0"/>
          </a:p>
        </p:txBody>
      </p:sp>
      <p:sp>
        <p:nvSpPr>
          <p:cNvPr id="3" name="Footer Placeholder 2"/>
          <p:cNvSpPr>
            <a:spLocks noGrp="1"/>
          </p:cNvSpPr>
          <p:nvPr>
            <p:ph type="ftr" sz="quarter" idx="15"/>
          </p:nvPr>
        </p:nvSpPr>
        <p:spPr/>
        <p:txBody>
          <a:bodyPr/>
          <a:lstStyle/>
          <a:p>
            <a:r>
              <a:rPr lang="en-US" smtClean="0">
                <a:solidFill>
                  <a:srgbClr val="000000"/>
                </a:solidFill>
              </a:rPr>
              <a:t>Dec 20 , 2018 MMS </a:t>
            </a:r>
            <a:endParaRPr>
              <a:solidFill>
                <a:srgbClr val="000000"/>
              </a:solidFill>
            </a:endParaRPr>
          </a:p>
        </p:txBody>
      </p:sp>
      <p:sp>
        <p:nvSpPr>
          <p:cNvPr id="11" name="Content Placeholder 2"/>
          <p:cNvSpPr>
            <a:spLocks noGrp="1"/>
          </p:cNvSpPr>
          <p:nvPr>
            <p:ph sz="half" idx="17" hasCustomPrompt="1"/>
          </p:nvPr>
        </p:nvSpPr>
        <p:spPr>
          <a:xfrm>
            <a:off x="4663440" y="1508761"/>
            <a:ext cx="3794760" cy="4023359"/>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Tree>
    <p:extLst>
      <p:ext uri="{BB962C8B-B14F-4D97-AF65-F5344CB8AC3E}">
        <p14:creationId xmlns:p14="http://schemas.microsoft.com/office/powerpoint/2010/main" xmlns="" val="398635227"/>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Title and 1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7"/>
          <p:cNvSpPr>
            <a:spLocks noGrp="1"/>
          </p:cNvSpPr>
          <p:nvPr>
            <p:ph type="body" sz="quarter" idx="12" hasCustomPrompt="1"/>
          </p:nvPr>
        </p:nvSpPr>
        <p:spPr>
          <a:xfrm>
            <a:off x="685800" y="1508761"/>
            <a:ext cx="7772400" cy="453839"/>
          </a:xfrm>
        </p:spPr>
        <p:txBody>
          <a:bodyPr anchor="t" anchorCtr="0">
            <a:normAutofit/>
          </a:bodyPr>
          <a:lstStyle>
            <a:lvl1pPr marL="0" indent="0">
              <a:spcBef>
                <a:spcPts val="0"/>
              </a:spcBef>
              <a:buFont typeface="Arial"/>
              <a:buNone/>
              <a:defRPr sz="2400" b="0" baseline="0">
                <a:solidFill>
                  <a:srgbClr val="000000"/>
                </a:solidFill>
              </a:defRPr>
            </a:lvl1pPr>
            <a:lvl2pPr marL="0" indent="0">
              <a:spcBef>
                <a:spcPts val="0"/>
              </a:spcBef>
              <a:buFont typeface="Arial"/>
              <a:buNone/>
              <a:defRPr sz="2400" b="0">
                <a:solidFill>
                  <a:srgbClr val="000000"/>
                </a:solidFill>
              </a:defRPr>
            </a:lvl2pPr>
            <a:lvl3pPr marL="0" indent="0">
              <a:spcBef>
                <a:spcPts val="0"/>
              </a:spcBef>
              <a:buFont typeface="Arial"/>
              <a:buNone/>
              <a:defRPr sz="2400" b="0">
                <a:solidFill>
                  <a:srgbClr val="000000"/>
                </a:solidFill>
              </a:defRPr>
            </a:lvl3pPr>
            <a:lvl4pPr marL="0" indent="0">
              <a:spcBef>
                <a:spcPts val="0"/>
              </a:spcBef>
              <a:buFont typeface="Arial"/>
              <a:buNone/>
              <a:defRPr sz="2400" b="0">
                <a:solidFill>
                  <a:srgbClr val="000000"/>
                </a:solidFill>
              </a:defRPr>
            </a:lvl4pPr>
            <a:lvl5pPr marL="0" indent="0">
              <a:spcBef>
                <a:spcPts val="0"/>
              </a:spcBef>
              <a:buFont typeface="Arial"/>
              <a:buNone/>
              <a:defRPr sz="2400" b="0">
                <a:solidFill>
                  <a:srgbClr val="000000"/>
                </a:solidFill>
              </a:defRPr>
            </a:lvl5pPr>
          </a:lstStyle>
          <a:p>
            <a:pPr lvl="0"/>
            <a:r>
              <a:rPr lang="en-US" dirty="0" smtClean="0"/>
              <a:t>Optional picture title</a:t>
            </a:r>
          </a:p>
        </p:txBody>
      </p:sp>
      <p:sp>
        <p:nvSpPr>
          <p:cNvPr id="8" name="Text Placeholder 7"/>
          <p:cNvSpPr>
            <a:spLocks noGrp="1"/>
          </p:cNvSpPr>
          <p:nvPr>
            <p:ph type="body" sz="quarter" idx="13" hasCustomPrompt="1"/>
          </p:nvPr>
        </p:nvSpPr>
        <p:spPr>
          <a:xfrm>
            <a:off x="685800" y="5623561"/>
            <a:ext cx="777240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3" name="Footer Placeholder 2"/>
          <p:cNvSpPr>
            <a:spLocks noGrp="1"/>
          </p:cNvSpPr>
          <p:nvPr>
            <p:ph type="ftr" sz="quarter" idx="14"/>
          </p:nvPr>
        </p:nvSpPr>
        <p:spPr/>
        <p:txBody>
          <a:bodyPr/>
          <a:lstStyle/>
          <a:p>
            <a:r>
              <a:rPr lang="en-US" smtClean="0">
                <a:solidFill>
                  <a:srgbClr val="000000"/>
                </a:solidFill>
              </a:rPr>
              <a:t>Dec 20 , 2018 MMS </a:t>
            </a:r>
            <a:endParaRPr>
              <a:solidFill>
                <a:srgbClr val="000000"/>
              </a:solidFill>
            </a:endParaRPr>
          </a:p>
        </p:txBody>
      </p:sp>
      <p:sp>
        <p:nvSpPr>
          <p:cNvPr id="9" name="Content Placeholder 2"/>
          <p:cNvSpPr>
            <a:spLocks noGrp="1"/>
          </p:cNvSpPr>
          <p:nvPr>
            <p:ph sz="half" idx="17" hasCustomPrompt="1"/>
          </p:nvPr>
        </p:nvSpPr>
        <p:spPr>
          <a:xfrm>
            <a:off x="685800" y="2057400"/>
            <a:ext cx="777240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Tree>
    <p:extLst>
      <p:ext uri="{BB962C8B-B14F-4D97-AF65-F5344CB8AC3E}">
        <p14:creationId xmlns:p14="http://schemas.microsoft.com/office/powerpoint/2010/main" xmlns="" val="1136647422"/>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Title and 2 Pictures">
    <p:spTree>
      <p:nvGrpSpPr>
        <p:cNvPr id="1" name=""/>
        <p:cNvGrpSpPr/>
        <p:nvPr/>
      </p:nvGrpSpPr>
      <p:grpSpPr>
        <a:xfrm>
          <a:off x="0" y="0"/>
          <a:ext cx="0" cy="0"/>
          <a:chOff x="0" y="0"/>
          <a:chExt cx="0" cy="0"/>
        </a:xfrm>
      </p:grpSpPr>
      <p:sp>
        <p:nvSpPr>
          <p:cNvPr id="12" name="Text Placeholder 7"/>
          <p:cNvSpPr>
            <a:spLocks noGrp="1"/>
          </p:cNvSpPr>
          <p:nvPr>
            <p:ph type="body" sz="quarter" idx="13" hasCustomPrompt="1"/>
          </p:nvPr>
        </p:nvSpPr>
        <p:spPr>
          <a:xfrm>
            <a:off x="685800" y="5623561"/>
            <a:ext cx="379476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13" name="Text Placeholder 7"/>
          <p:cNvSpPr>
            <a:spLocks noGrp="1"/>
          </p:cNvSpPr>
          <p:nvPr>
            <p:ph type="body" sz="quarter" idx="15" hasCustomPrompt="1"/>
          </p:nvPr>
        </p:nvSpPr>
        <p:spPr>
          <a:xfrm>
            <a:off x="4663440" y="5623561"/>
            <a:ext cx="379476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9" name="Text Placeholder 7"/>
          <p:cNvSpPr>
            <a:spLocks noGrp="1"/>
          </p:cNvSpPr>
          <p:nvPr>
            <p:ph type="body" sz="quarter" idx="12" hasCustomPrompt="1"/>
          </p:nvPr>
        </p:nvSpPr>
        <p:spPr>
          <a:xfrm>
            <a:off x="685800" y="1508761"/>
            <a:ext cx="7772400" cy="453839"/>
          </a:xfrm>
        </p:spPr>
        <p:txBody>
          <a:bodyPr anchor="t" anchorCtr="0">
            <a:normAutofit/>
          </a:bodyPr>
          <a:lstStyle>
            <a:lvl1pPr marL="0" indent="0">
              <a:spcBef>
                <a:spcPts val="0"/>
              </a:spcBef>
              <a:buFont typeface="Arial"/>
              <a:buNone/>
              <a:defRPr sz="2400" b="0" baseline="0">
                <a:solidFill>
                  <a:srgbClr val="000000"/>
                </a:solidFill>
              </a:defRPr>
            </a:lvl1pPr>
            <a:lvl2pPr marL="0" indent="0">
              <a:spcBef>
                <a:spcPts val="0"/>
              </a:spcBef>
              <a:buFont typeface="Arial"/>
              <a:buNone/>
              <a:defRPr sz="2400" b="0">
                <a:solidFill>
                  <a:srgbClr val="000000"/>
                </a:solidFill>
              </a:defRPr>
            </a:lvl2pPr>
            <a:lvl3pPr marL="0" indent="0">
              <a:spcBef>
                <a:spcPts val="0"/>
              </a:spcBef>
              <a:buFont typeface="Arial"/>
              <a:buNone/>
              <a:defRPr sz="2400" b="0">
                <a:solidFill>
                  <a:srgbClr val="000000"/>
                </a:solidFill>
              </a:defRPr>
            </a:lvl3pPr>
            <a:lvl4pPr marL="0" indent="0">
              <a:spcBef>
                <a:spcPts val="0"/>
              </a:spcBef>
              <a:buFont typeface="Arial"/>
              <a:buNone/>
              <a:defRPr sz="2400" b="0">
                <a:solidFill>
                  <a:srgbClr val="000000"/>
                </a:solidFill>
              </a:defRPr>
            </a:lvl4pPr>
            <a:lvl5pPr marL="0" indent="0">
              <a:spcBef>
                <a:spcPts val="0"/>
              </a:spcBef>
              <a:buFont typeface="Arial"/>
              <a:buNone/>
              <a:defRPr sz="2400" b="0">
                <a:solidFill>
                  <a:srgbClr val="000000"/>
                </a:solidFill>
              </a:defRPr>
            </a:lvl5pPr>
          </a:lstStyle>
          <a:p>
            <a:pPr lvl="0"/>
            <a:r>
              <a:rPr lang="en-US" dirty="0" smtClean="0"/>
              <a:t>Optional picture title</a:t>
            </a:r>
          </a:p>
        </p:txBody>
      </p:sp>
      <p:sp>
        <p:nvSpPr>
          <p:cNvPr id="3" name="Footer Placeholder 2"/>
          <p:cNvSpPr>
            <a:spLocks noGrp="1"/>
          </p:cNvSpPr>
          <p:nvPr>
            <p:ph type="ftr" sz="quarter" idx="16"/>
          </p:nvPr>
        </p:nvSpPr>
        <p:spPr/>
        <p:txBody>
          <a:bodyPr/>
          <a:lstStyle/>
          <a:p>
            <a:r>
              <a:rPr lang="en-US" smtClean="0">
                <a:solidFill>
                  <a:srgbClr val="000000"/>
                </a:solidFill>
              </a:rPr>
              <a:t>Dec 20 , 2018 MMS </a:t>
            </a:r>
            <a:endParaRPr>
              <a:solidFill>
                <a:srgbClr val="000000"/>
              </a:solidFill>
            </a:endParaRPr>
          </a:p>
        </p:txBody>
      </p:sp>
      <p:sp>
        <p:nvSpPr>
          <p:cNvPr id="14" name="Content Placeholder 2"/>
          <p:cNvSpPr>
            <a:spLocks noGrp="1"/>
          </p:cNvSpPr>
          <p:nvPr>
            <p:ph sz="half" idx="18" hasCustomPrompt="1"/>
          </p:nvPr>
        </p:nvSpPr>
        <p:spPr>
          <a:xfrm>
            <a:off x="685800" y="2057400"/>
            <a:ext cx="379476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
        <p:nvSpPr>
          <p:cNvPr id="15" name="Content Placeholder 2"/>
          <p:cNvSpPr>
            <a:spLocks noGrp="1"/>
          </p:cNvSpPr>
          <p:nvPr>
            <p:ph sz="half" idx="19" hasCustomPrompt="1"/>
          </p:nvPr>
        </p:nvSpPr>
        <p:spPr>
          <a:xfrm>
            <a:off x="4663440" y="2057400"/>
            <a:ext cx="379476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Tree>
    <p:extLst>
      <p:ext uri="{BB962C8B-B14F-4D97-AF65-F5344CB8AC3E}">
        <p14:creationId xmlns:p14="http://schemas.microsoft.com/office/powerpoint/2010/main" xmlns="" val="2053586321"/>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Title and 3 Pictures">
    <p:spTree>
      <p:nvGrpSpPr>
        <p:cNvPr id="1" name=""/>
        <p:cNvGrpSpPr/>
        <p:nvPr/>
      </p:nvGrpSpPr>
      <p:grpSpPr>
        <a:xfrm>
          <a:off x="0" y="0"/>
          <a:ext cx="0" cy="0"/>
          <a:chOff x="0" y="0"/>
          <a:chExt cx="0" cy="0"/>
        </a:xfrm>
      </p:grpSpPr>
      <p:sp>
        <p:nvSpPr>
          <p:cNvPr id="16" name="Text Placeholder 7"/>
          <p:cNvSpPr>
            <a:spLocks noGrp="1"/>
          </p:cNvSpPr>
          <p:nvPr>
            <p:ph type="body" sz="quarter" idx="13" hasCustomPrompt="1"/>
          </p:nvPr>
        </p:nvSpPr>
        <p:spPr>
          <a:xfrm>
            <a:off x="685800" y="5623561"/>
            <a:ext cx="246888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17" name="Text Placeholder 7"/>
          <p:cNvSpPr>
            <a:spLocks noGrp="1"/>
          </p:cNvSpPr>
          <p:nvPr>
            <p:ph type="body" sz="quarter" idx="18" hasCustomPrompt="1"/>
          </p:nvPr>
        </p:nvSpPr>
        <p:spPr>
          <a:xfrm>
            <a:off x="3337560" y="5623561"/>
            <a:ext cx="246888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18" name="Text Placeholder 7"/>
          <p:cNvSpPr>
            <a:spLocks noGrp="1"/>
          </p:cNvSpPr>
          <p:nvPr>
            <p:ph type="body" sz="quarter" idx="19" hasCustomPrompt="1"/>
          </p:nvPr>
        </p:nvSpPr>
        <p:spPr>
          <a:xfrm>
            <a:off x="5989320" y="5623561"/>
            <a:ext cx="246888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4" name="Title 3"/>
          <p:cNvSpPr>
            <a:spLocks noGrp="1"/>
          </p:cNvSpPr>
          <p:nvPr>
            <p:ph type="title"/>
          </p:nvPr>
        </p:nvSpPr>
        <p:spPr/>
        <p:txBody>
          <a:bodyPr/>
          <a:lstStyle/>
          <a:p>
            <a:r>
              <a:rPr lang="en-US" smtClean="0"/>
              <a:t>Click to edit Master title style</a:t>
            </a:r>
            <a:endParaRPr lang="en-US" dirty="0"/>
          </a:p>
        </p:txBody>
      </p:sp>
      <p:sp>
        <p:nvSpPr>
          <p:cNvPr id="12" name="Text Placeholder 7"/>
          <p:cNvSpPr>
            <a:spLocks noGrp="1"/>
          </p:cNvSpPr>
          <p:nvPr>
            <p:ph type="body" sz="quarter" idx="12" hasCustomPrompt="1"/>
          </p:nvPr>
        </p:nvSpPr>
        <p:spPr>
          <a:xfrm>
            <a:off x="685800" y="1508761"/>
            <a:ext cx="7772400" cy="453839"/>
          </a:xfrm>
        </p:spPr>
        <p:txBody>
          <a:bodyPr anchor="t" anchorCtr="0">
            <a:normAutofit/>
          </a:bodyPr>
          <a:lstStyle>
            <a:lvl1pPr marL="0" indent="0">
              <a:spcBef>
                <a:spcPts val="0"/>
              </a:spcBef>
              <a:buFont typeface="Arial"/>
              <a:buNone/>
              <a:defRPr sz="2400" b="0" baseline="0">
                <a:solidFill>
                  <a:srgbClr val="000000"/>
                </a:solidFill>
              </a:defRPr>
            </a:lvl1pPr>
            <a:lvl2pPr marL="0" indent="0">
              <a:spcBef>
                <a:spcPts val="0"/>
              </a:spcBef>
              <a:buFont typeface="Arial"/>
              <a:buNone/>
              <a:defRPr sz="2400" b="0">
                <a:solidFill>
                  <a:srgbClr val="000000"/>
                </a:solidFill>
              </a:defRPr>
            </a:lvl2pPr>
            <a:lvl3pPr marL="0" indent="0">
              <a:spcBef>
                <a:spcPts val="0"/>
              </a:spcBef>
              <a:buFont typeface="Arial"/>
              <a:buNone/>
              <a:defRPr sz="2400" b="0">
                <a:solidFill>
                  <a:srgbClr val="000000"/>
                </a:solidFill>
              </a:defRPr>
            </a:lvl3pPr>
            <a:lvl4pPr marL="0" indent="0">
              <a:spcBef>
                <a:spcPts val="0"/>
              </a:spcBef>
              <a:buFont typeface="Arial"/>
              <a:buNone/>
              <a:defRPr sz="2400" b="0">
                <a:solidFill>
                  <a:srgbClr val="000000"/>
                </a:solidFill>
              </a:defRPr>
            </a:lvl4pPr>
            <a:lvl5pPr marL="0" indent="0">
              <a:spcBef>
                <a:spcPts val="0"/>
              </a:spcBef>
              <a:buFont typeface="Arial"/>
              <a:buNone/>
              <a:defRPr sz="2400" b="0">
                <a:solidFill>
                  <a:srgbClr val="000000"/>
                </a:solidFill>
              </a:defRPr>
            </a:lvl5pPr>
          </a:lstStyle>
          <a:p>
            <a:pPr lvl="0"/>
            <a:r>
              <a:rPr lang="en-US" dirty="0" smtClean="0"/>
              <a:t>Optional picture title</a:t>
            </a:r>
          </a:p>
        </p:txBody>
      </p:sp>
      <p:sp>
        <p:nvSpPr>
          <p:cNvPr id="2" name="Footer Placeholder 1"/>
          <p:cNvSpPr>
            <a:spLocks noGrp="1"/>
          </p:cNvSpPr>
          <p:nvPr>
            <p:ph type="ftr" sz="quarter" idx="20"/>
          </p:nvPr>
        </p:nvSpPr>
        <p:spPr/>
        <p:txBody>
          <a:bodyPr/>
          <a:lstStyle/>
          <a:p>
            <a:r>
              <a:rPr lang="en-US" smtClean="0">
                <a:solidFill>
                  <a:srgbClr val="000000"/>
                </a:solidFill>
              </a:rPr>
              <a:t>Dec 20 , 2018 MMS </a:t>
            </a:r>
            <a:endParaRPr>
              <a:solidFill>
                <a:srgbClr val="000000"/>
              </a:solidFill>
            </a:endParaRPr>
          </a:p>
        </p:txBody>
      </p:sp>
      <p:sp>
        <p:nvSpPr>
          <p:cNvPr id="19" name="Content Placeholder 2"/>
          <p:cNvSpPr>
            <a:spLocks noGrp="1"/>
          </p:cNvSpPr>
          <p:nvPr>
            <p:ph sz="half" idx="22" hasCustomPrompt="1"/>
          </p:nvPr>
        </p:nvSpPr>
        <p:spPr>
          <a:xfrm>
            <a:off x="685800" y="2057400"/>
            <a:ext cx="246888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
        <p:nvSpPr>
          <p:cNvPr id="20" name="Content Placeholder 2"/>
          <p:cNvSpPr>
            <a:spLocks noGrp="1"/>
          </p:cNvSpPr>
          <p:nvPr>
            <p:ph sz="half" idx="23" hasCustomPrompt="1"/>
          </p:nvPr>
        </p:nvSpPr>
        <p:spPr>
          <a:xfrm>
            <a:off x="3337560" y="2057400"/>
            <a:ext cx="246888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
        <p:nvSpPr>
          <p:cNvPr id="21" name="Content Placeholder 2"/>
          <p:cNvSpPr>
            <a:spLocks noGrp="1"/>
          </p:cNvSpPr>
          <p:nvPr>
            <p:ph sz="half" idx="24" hasCustomPrompt="1"/>
          </p:nvPr>
        </p:nvSpPr>
        <p:spPr>
          <a:xfrm>
            <a:off x="5989320" y="2057400"/>
            <a:ext cx="246888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Tree>
    <p:extLst>
      <p:ext uri="{BB962C8B-B14F-4D97-AF65-F5344CB8AC3E}">
        <p14:creationId xmlns:p14="http://schemas.microsoft.com/office/powerpoint/2010/main" xmlns="" val="1978770544"/>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12" name="Title 1"/>
          <p:cNvSpPr>
            <a:spLocks noGrp="1"/>
          </p:cNvSpPr>
          <p:nvPr>
            <p:ph type="ctrTitle"/>
          </p:nvPr>
        </p:nvSpPr>
        <p:spPr>
          <a:xfrm>
            <a:off x="1965960" y="4389120"/>
            <a:ext cx="6490654" cy="960120"/>
          </a:xfrm>
        </p:spPr>
        <p:txBody>
          <a:bodyPr anchor="b" anchorCtr="0">
            <a:noAutofit/>
          </a:bodyPr>
          <a:lstStyle/>
          <a:p>
            <a:r>
              <a:rPr lang="en-US" smtClean="0"/>
              <a:t>Click to edit Master title style</a:t>
            </a:r>
            <a:endParaRPr lang="en-US" dirty="0"/>
          </a:p>
        </p:txBody>
      </p:sp>
      <p:sp>
        <p:nvSpPr>
          <p:cNvPr id="13" name="Subtitle 2"/>
          <p:cNvSpPr>
            <a:spLocks noGrp="1"/>
          </p:cNvSpPr>
          <p:nvPr>
            <p:ph type="subTitle" idx="1"/>
          </p:nvPr>
        </p:nvSpPr>
        <p:spPr>
          <a:xfrm>
            <a:off x="1965960" y="5440680"/>
            <a:ext cx="4343400" cy="1097280"/>
          </a:xfrm>
        </p:spPr>
        <p:txBody>
          <a:bodyPr>
            <a:noAutofit/>
          </a:bodyPr>
          <a:lstStyle>
            <a:lvl1pPr marL="0" indent="0" algn="l">
              <a:lnSpc>
                <a:spcPct val="100000"/>
              </a:lnSpc>
              <a:spcBef>
                <a:spcPts val="0"/>
              </a:spcBef>
              <a:buNone/>
              <a:defRPr sz="16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grpSp>
        <p:nvGrpSpPr>
          <p:cNvPr id="3" name="Group 2"/>
          <p:cNvGrpSpPr/>
          <p:nvPr userDrawn="1"/>
        </p:nvGrpSpPr>
        <p:grpSpPr>
          <a:xfrm>
            <a:off x="1508857" y="-137160"/>
            <a:ext cx="6949343" cy="7132320"/>
            <a:chOff x="1508857" y="-137160"/>
            <a:chExt cx="6949343" cy="7132320"/>
          </a:xfrm>
        </p:grpSpPr>
        <p:cxnSp>
          <p:nvCxnSpPr>
            <p:cNvPr id="25" name="Straight Connector 24"/>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
        <p:nvSpPr>
          <p:cNvPr id="15" name="Picture Placeholder 4"/>
          <p:cNvSpPr>
            <a:spLocks noGrp="1"/>
          </p:cNvSpPr>
          <p:nvPr>
            <p:ph type="pic" sz="quarter" idx="13" hasCustomPrompt="1"/>
          </p:nvPr>
        </p:nvSpPr>
        <p:spPr bwMode="hidden">
          <a:xfrm>
            <a:off x="685800" y="455613"/>
            <a:ext cx="7770813" cy="3794760"/>
          </a:xfrm>
          <a:solidFill>
            <a:srgbClr val="CCCCCC"/>
          </a:solidFill>
        </p:spPr>
        <p:txBody>
          <a:bodyPr anchor="ctr" anchorCtr="0">
            <a:normAutofit/>
          </a:bodyPr>
          <a:lstStyle>
            <a:lvl1pPr marL="0" indent="0" algn="ctr">
              <a:buNone/>
              <a:defRPr sz="1200" baseline="0"/>
            </a:lvl1pPr>
          </a:lstStyle>
          <a:p>
            <a:r>
              <a:rPr lang="en-US" dirty="0" smtClean="0"/>
              <a:t>Insert picture. Get approved pictures at http://www.novartisbrandlab.com/resources/library</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12833017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7_Title_only">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extLst>
              <p:ext uri="{D42A27DB-BD31-4B8C-83A1-F6EECF244321}">
                <p14:modId xmlns:p14="http://schemas.microsoft.com/office/powerpoint/2010/main" xmlns="" val="2274570985"/>
              </p:ext>
            </p:extLst>
          </p:nvPr>
        </p:nvGraphicFramePr>
        <p:xfrm>
          <a:off x="1589" y="1589"/>
          <a:ext cx="1587" cy="1587"/>
        </p:xfrm>
        <a:graphic>
          <a:graphicData uri="http://schemas.openxmlformats.org/presentationml/2006/ole">
            <p:oleObj spid="_x0000_s2503" name="think-cell Folie" r:id="rId3" imgW="360" imgH="360" progId="">
              <p:embed/>
            </p:oleObj>
          </a:graphicData>
        </a:graphic>
      </p:graphicFrame>
      <p:sp>
        <p:nvSpPr>
          <p:cNvPr id="2" name="Title 1"/>
          <p:cNvSpPr>
            <a:spLocks noGrp="1"/>
          </p:cNvSpPr>
          <p:nvPr>
            <p:ph type="title" hasCustomPrompt="1"/>
          </p:nvPr>
        </p:nvSpPr>
        <p:spPr>
          <a:xfrm>
            <a:off x="468009" y="262800"/>
            <a:ext cx="8200409" cy="504000"/>
          </a:xfrm>
        </p:spPr>
        <p:txBody>
          <a:bodyPr anchor="t" anchorCtr="0"/>
          <a:lstStyle>
            <a:lvl1pPr>
              <a:defRPr sz="2500" b="0">
                <a:solidFill>
                  <a:schemeClr val="accent1"/>
                </a:solidFill>
              </a:defRPr>
            </a:lvl1pPr>
          </a:lstStyle>
          <a:p>
            <a:r>
              <a:rPr lang="en-US" dirty="0" smtClean="0"/>
              <a:t>Click to add title</a:t>
            </a:r>
            <a:endParaRPr lang="en-GB" dirty="0"/>
          </a:p>
        </p:txBody>
      </p:sp>
      <p:sp>
        <p:nvSpPr>
          <p:cNvPr id="19" name="Subtitle 2"/>
          <p:cNvSpPr>
            <a:spLocks noGrp="1"/>
          </p:cNvSpPr>
          <p:nvPr>
            <p:ph type="subTitle" idx="14" hasCustomPrompt="1"/>
          </p:nvPr>
        </p:nvSpPr>
        <p:spPr>
          <a:xfrm>
            <a:off x="484041" y="720003"/>
            <a:ext cx="8184368" cy="360040"/>
          </a:xfrm>
        </p:spPr>
        <p:txBody>
          <a:bodyPr/>
          <a:lstStyle>
            <a:lvl1pPr marL="0" indent="0" algn="l">
              <a:spcBef>
                <a:spcPts val="0"/>
              </a:spcBef>
              <a:buNone/>
              <a:defRPr sz="1800" b="0" i="1">
                <a:solidFill>
                  <a:schemeClr val="accent1"/>
                </a:solidFill>
              </a:defRPr>
            </a:lvl1pPr>
            <a:lvl2pPr marL="406771" indent="0" algn="ctr">
              <a:buNone/>
              <a:defRPr>
                <a:solidFill>
                  <a:schemeClr val="tx1">
                    <a:tint val="75000"/>
                  </a:schemeClr>
                </a:solidFill>
              </a:defRPr>
            </a:lvl2pPr>
            <a:lvl3pPr marL="813542" indent="0" algn="ctr">
              <a:buNone/>
              <a:defRPr>
                <a:solidFill>
                  <a:schemeClr val="tx1">
                    <a:tint val="75000"/>
                  </a:schemeClr>
                </a:solidFill>
              </a:defRPr>
            </a:lvl3pPr>
            <a:lvl4pPr marL="1220313" indent="0" algn="ctr">
              <a:buNone/>
              <a:defRPr>
                <a:solidFill>
                  <a:schemeClr val="tx1">
                    <a:tint val="75000"/>
                  </a:schemeClr>
                </a:solidFill>
              </a:defRPr>
            </a:lvl4pPr>
            <a:lvl5pPr marL="1627083" indent="0" algn="ctr">
              <a:buNone/>
              <a:defRPr>
                <a:solidFill>
                  <a:schemeClr val="tx1">
                    <a:tint val="75000"/>
                  </a:schemeClr>
                </a:solidFill>
              </a:defRPr>
            </a:lvl5pPr>
            <a:lvl6pPr marL="2033854" indent="0" algn="ctr">
              <a:buNone/>
              <a:defRPr>
                <a:solidFill>
                  <a:schemeClr val="tx1">
                    <a:tint val="75000"/>
                  </a:schemeClr>
                </a:solidFill>
              </a:defRPr>
            </a:lvl6pPr>
            <a:lvl7pPr marL="2440625" indent="0" algn="ctr">
              <a:buNone/>
              <a:defRPr>
                <a:solidFill>
                  <a:schemeClr val="tx1">
                    <a:tint val="75000"/>
                  </a:schemeClr>
                </a:solidFill>
              </a:defRPr>
            </a:lvl7pPr>
            <a:lvl8pPr marL="2847396" indent="0" algn="ctr">
              <a:buNone/>
              <a:defRPr>
                <a:solidFill>
                  <a:schemeClr val="tx1">
                    <a:tint val="75000"/>
                  </a:schemeClr>
                </a:solidFill>
              </a:defRPr>
            </a:lvl8pPr>
            <a:lvl9pPr marL="3254167" indent="0" algn="ctr">
              <a:buNone/>
              <a:defRPr>
                <a:solidFill>
                  <a:schemeClr val="tx1">
                    <a:tint val="75000"/>
                  </a:schemeClr>
                </a:solidFill>
              </a:defRPr>
            </a:lvl9pPr>
          </a:lstStyle>
          <a:p>
            <a:r>
              <a:rPr lang="en-US" dirty="0" smtClean="0"/>
              <a:t>Click to add title</a:t>
            </a:r>
            <a:endParaRPr lang="en-GB" dirty="0"/>
          </a:p>
        </p:txBody>
      </p:sp>
      <p:sp>
        <p:nvSpPr>
          <p:cNvPr id="11" name="Slide Number Placeholder 5"/>
          <p:cNvSpPr>
            <a:spLocks noGrp="1"/>
          </p:cNvSpPr>
          <p:nvPr>
            <p:ph type="sldNum" sz="quarter" idx="4"/>
          </p:nvPr>
        </p:nvSpPr>
        <p:spPr>
          <a:xfrm>
            <a:off x="488582" y="6388479"/>
            <a:ext cx="417353" cy="216000"/>
          </a:xfrm>
          <a:prstGeom prst="rect">
            <a:avLst/>
          </a:prstGeom>
        </p:spPr>
        <p:txBody>
          <a:bodyPr vert="horz" lIns="36000" tIns="36000" rIns="36000" bIns="36000" rtlCol="0" anchor="b" anchorCtr="0"/>
          <a:lstStyle>
            <a:lvl1pPr algn="r">
              <a:defRPr sz="1200">
                <a:solidFill>
                  <a:schemeClr val="bg1">
                    <a:lumMod val="50000"/>
                  </a:schemeClr>
                </a:solidFill>
              </a:defRPr>
            </a:lvl1pPr>
          </a:lstStyle>
          <a:p>
            <a:fld id="{E48BF389-BF1B-47D7-ACBF-5A81C5C161EF}" type="slidenum">
              <a:rPr lang="en-GB" smtClean="0">
                <a:solidFill>
                  <a:srgbClr val="FFFFFF">
                    <a:lumMod val="50000"/>
                  </a:srgbClr>
                </a:solidFill>
              </a:rPr>
              <a:pPr/>
              <a:t>‹#›</a:t>
            </a:fld>
            <a:endParaRPr lang="en-GB" dirty="0">
              <a:solidFill>
                <a:srgbClr val="FFFFFF">
                  <a:lumMod val="50000"/>
                </a:srgbClr>
              </a:solidFill>
            </a:endParaRPr>
          </a:p>
        </p:txBody>
      </p:sp>
      <p:pic>
        <p:nvPicPr>
          <p:cNvPr id="12" name="Picture 11"/>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7277139" y="6268093"/>
            <a:ext cx="1450800" cy="414012"/>
          </a:xfrm>
          <a:prstGeom prst="rect">
            <a:avLst/>
          </a:prstGeom>
        </p:spPr>
      </p:pic>
      <p:cxnSp>
        <p:nvCxnSpPr>
          <p:cNvPr id="13" name="Straight Connector 11"/>
          <p:cNvCxnSpPr/>
          <p:nvPr userDrawn="1"/>
        </p:nvCxnSpPr>
        <p:spPr>
          <a:xfrm>
            <a:off x="532409" y="1087340"/>
            <a:ext cx="8136000" cy="0"/>
          </a:xfrm>
          <a:prstGeom prst="line">
            <a:avLst/>
          </a:prstGeom>
          <a:ln w="63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0"/>
          <p:cNvCxnSpPr/>
          <p:nvPr userDrawn="1"/>
        </p:nvCxnSpPr>
        <p:spPr>
          <a:xfrm>
            <a:off x="532409" y="6165304"/>
            <a:ext cx="81360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Footer Placeholder 4"/>
          <p:cNvSpPr>
            <a:spLocks noGrp="1"/>
          </p:cNvSpPr>
          <p:nvPr>
            <p:ph type="ftr" sz="quarter" idx="3"/>
          </p:nvPr>
        </p:nvSpPr>
        <p:spPr>
          <a:xfrm>
            <a:off x="1029791" y="6244440"/>
            <a:ext cx="3960000" cy="360040"/>
          </a:xfrm>
          <a:prstGeom prst="rect">
            <a:avLst/>
          </a:prstGeom>
        </p:spPr>
        <p:txBody>
          <a:bodyPr vert="horz" lIns="36000" tIns="36000" rIns="36000" bIns="36000" rtlCol="0" anchor="b" anchorCtr="0"/>
          <a:lstStyle>
            <a:lvl1pPr algn="l">
              <a:defRPr sz="1000">
                <a:solidFill>
                  <a:schemeClr val="tx1">
                    <a:lumMod val="50000"/>
                    <a:lumOff val="50000"/>
                  </a:schemeClr>
                </a:solidFill>
              </a:defRPr>
            </a:lvl1pPr>
          </a:lstStyle>
          <a:p>
            <a:r>
              <a:rPr lang="en-US" smtClean="0">
                <a:solidFill>
                  <a:srgbClr val="000000">
                    <a:lumMod val="50000"/>
                    <a:lumOff val="50000"/>
                  </a:srgbClr>
                </a:solidFill>
              </a:rPr>
              <a:t>Dec 20 , 2018 MMS </a:t>
            </a:r>
            <a:endParaRPr lang="sv-SE">
              <a:solidFill>
                <a:srgbClr val="000000">
                  <a:lumMod val="50000"/>
                  <a:lumOff val="50000"/>
                </a:srgbClr>
              </a:solidFill>
            </a:endParaRPr>
          </a:p>
        </p:txBody>
      </p:sp>
    </p:spTree>
    <p:extLst>
      <p:ext uri="{BB962C8B-B14F-4D97-AF65-F5344CB8AC3E}">
        <p14:creationId xmlns:p14="http://schemas.microsoft.com/office/powerpoint/2010/main" xmlns="" val="165219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10.xml><?xml version="1.0" encoding="utf-8"?>
<p:sldLayout xmlns:a="http://schemas.openxmlformats.org/drawingml/2006/main" xmlns:r="http://schemas.openxmlformats.org/officeDocument/2006/relationships" xmlns:p="http://schemas.openxmlformats.org/presentationml/2006/main" showMasterSp="0" preserve="1" userDrawn="1">
  <p:cSld name="Section Header - No Pictur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12" name="Title 1"/>
          <p:cNvSpPr>
            <a:spLocks noGrp="1"/>
          </p:cNvSpPr>
          <p:nvPr>
            <p:ph type="ctrTitle"/>
          </p:nvPr>
        </p:nvSpPr>
        <p:spPr>
          <a:xfrm>
            <a:off x="1965960" y="2331720"/>
            <a:ext cx="6490654" cy="2286000"/>
          </a:xfrm>
        </p:spPr>
        <p:txBody>
          <a:bodyPr anchor="b" anchorCtr="0">
            <a:noAutofit/>
          </a:bodyPr>
          <a:lstStyle/>
          <a:p>
            <a:r>
              <a:rPr lang="en-US" smtClean="0"/>
              <a:t>Click to edit Master title style</a:t>
            </a:r>
            <a:endParaRPr lang="en-US" dirty="0"/>
          </a:p>
        </p:txBody>
      </p:sp>
      <p:sp>
        <p:nvSpPr>
          <p:cNvPr id="13" name="Subtitle 2"/>
          <p:cNvSpPr>
            <a:spLocks noGrp="1"/>
          </p:cNvSpPr>
          <p:nvPr>
            <p:ph type="subTitle" idx="1"/>
          </p:nvPr>
        </p:nvSpPr>
        <p:spPr>
          <a:xfrm>
            <a:off x="1965960" y="4709161"/>
            <a:ext cx="6490654" cy="1324927"/>
          </a:xfrm>
        </p:spPr>
        <p:txBody>
          <a:bodyPr>
            <a:noAutofit/>
          </a:bodyPr>
          <a:lstStyle>
            <a:lvl1pPr marL="0" indent="0" algn="l">
              <a:lnSpc>
                <a:spcPct val="100000"/>
              </a:lnSpc>
              <a:spcBef>
                <a:spcPts val="0"/>
              </a:spcBef>
              <a:buNone/>
              <a:defRPr sz="16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grpSp>
        <p:nvGrpSpPr>
          <p:cNvPr id="3" name="Group 2"/>
          <p:cNvGrpSpPr/>
          <p:nvPr userDrawn="1"/>
        </p:nvGrpSpPr>
        <p:grpSpPr>
          <a:xfrm>
            <a:off x="1508857" y="-137160"/>
            <a:ext cx="6949343" cy="7132320"/>
            <a:chOff x="1508857" y="-137160"/>
            <a:chExt cx="6949343" cy="7132320"/>
          </a:xfrm>
        </p:grpSpPr>
        <p:cxnSp>
          <p:nvCxnSpPr>
            <p:cNvPr id="25" name="Straight Connector 24"/>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14" name="Picture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1552920518"/>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Dec 20 , 2018 MMS </a:t>
            </a:r>
            <a:endParaRPr/>
          </a:p>
        </p:txBody>
      </p:sp>
    </p:spTree>
    <p:extLst>
      <p:ext uri="{BB962C8B-B14F-4D97-AF65-F5344CB8AC3E}">
        <p14:creationId xmlns:p14="http://schemas.microsoft.com/office/powerpoint/2010/main" xmlns="" val="2797821432"/>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Dec 20 , 2018 MMS </a:t>
            </a:r>
            <a:endParaRPr/>
          </a:p>
        </p:txBody>
      </p:sp>
    </p:spTree>
    <p:extLst>
      <p:ext uri="{BB962C8B-B14F-4D97-AF65-F5344CB8AC3E}">
        <p14:creationId xmlns:p14="http://schemas.microsoft.com/office/powerpoint/2010/main" xmlns="" val="1863252671"/>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7" name="Title 1"/>
          <p:cNvSpPr txBox="1">
            <a:spLocks/>
          </p:cNvSpPr>
          <p:nvPr userDrawn="1"/>
        </p:nvSpPr>
        <p:spPr>
          <a:xfrm>
            <a:off x="1965959" y="4389120"/>
            <a:ext cx="6492241" cy="96012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nSpc>
                <a:spcPct val="95000"/>
              </a:lnSpc>
            </a:pPr>
            <a:r>
              <a:rPr lang="en-US" dirty="0" smtClean="0">
                <a:solidFill>
                  <a:srgbClr val="000000"/>
                </a:solidFill>
              </a:rPr>
              <a:t>Thank you</a:t>
            </a:r>
            <a:endParaRPr lang="en-US" dirty="0">
              <a:solidFill>
                <a:srgbClr val="000000"/>
              </a:solidFill>
            </a:endParaRPr>
          </a:p>
        </p:txBody>
      </p:sp>
      <p:sp>
        <p:nvSpPr>
          <p:cNvPr id="10" name="Picture Placeholder 4"/>
          <p:cNvSpPr>
            <a:spLocks noGrp="1"/>
          </p:cNvSpPr>
          <p:nvPr>
            <p:ph type="pic" sz="quarter" idx="13" hasCustomPrompt="1"/>
          </p:nvPr>
        </p:nvSpPr>
        <p:spPr bwMode="hidden">
          <a:xfrm>
            <a:off x="685800" y="455613"/>
            <a:ext cx="7770813" cy="3794760"/>
          </a:xfrm>
          <a:solidFill>
            <a:srgbClr val="CCCCCC"/>
          </a:solidFill>
        </p:spPr>
        <p:txBody>
          <a:bodyPr anchor="ctr" anchorCtr="0">
            <a:normAutofit/>
          </a:bodyPr>
          <a:lstStyle>
            <a:lvl1pPr marL="0" indent="0" algn="ctr">
              <a:buNone/>
              <a:defRPr sz="1200" baseline="0"/>
            </a:lvl1pPr>
          </a:lstStyle>
          <a:p>
            <a:r>
              <a:rPr lang="en-US" dirty="0" smtClean="0"/>
              <a:t>Insert picture. Get approved pictures at http://www.novartisbrandlab.com/resources/library</a:t>
            </a:r>
          </a:p>
        </p:txBody>
      </p:sp>
      <p:grpSp>
        <p:nvGrpSpPr>
          <p:cNvPr id="13" name="Group 12"/>
          <p:cNvGrpSpPr/>
          <p:nvPr userDrawn="1"/>
        </p:nvGrpSpPr>
        <p:grpSpPr>
          <a:xfrm>
            <a:off x="1508857" y="-137160"/>
            <a:ext cx="6949343" cy="7132320"/>
            <a:chOff x="1508857" y="-137160"/>
            <a:chExt cx="6949343" cy="7132320"/>
          </a:xfrm>
        </p:grpSpPr>
        <p:cxnSp>
          <p:nvCxnSpPr>
            <p:cNvPr id="14" name="Straight Connector 13"/>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20" name="Picture 19"/>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1686766115"/>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showMasterSp="0" preserve="1" userDrawn="1">
  <p:cSld name="End Slide - No Pictur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6" name="Title 1"/>
          <p:cNvSpPr txBox="1">
            <a:spLocks/>
          </p:cNvSpPr>
          <p:nvPr userDrawn="1"/>
        </p:nvSpPr>
        <p:spPr>
          <a:xfrm>
            <a:off x="1965959" y="2331720"/>
            <a:ext cx="6492241" cy="22860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nSpc>
                <a:spcPct val="95000"/>
              </a:lnSpc>
            </a:pPr>
            <a:r>
              <a:rPr lang="en-US" dirty="0" smtClean="0">
                <a:solidFill>
                  <a:srgbClr val="000000"/>
                </a:solidFill>
              </a:rPr>
              <a:t>Thank you</a:t>
            </a:r>
            <a:endParaRPr lang="en-US" dirty="0">
              <a:solidFill>
                <a:srgbClr val="000000"/>
              </a:solidFill>
            </a:endParaRPr>
          </a:p>
        </p:txBody>
      </p:sp>
      <p:grpSp>
        <p:nvGrpSpPr>
          <p:cNvPr id="18" name="Group 17"/>
          <p:cNvGrpSpPr/>
          <p:nvPr userDrawn="1"/>
        </p:nvGrpSpPr>
        <p:grpSpPr>
          <a:xfrm>
            <a:off x="1508857" y="-137160"/>
            <a:ext cx="6949343" cy="7132320"/>
            <a:chOff x="1508857" y="-137160"/>
            <a:chExt cx="6949343" cy="7132320"/>
          </a:xfrm>
        </p:grpSpPr>
        <p:cxnSp>
          <p:nvCxnSpPr>
            <p:cNvPr id="19" name="Straight Connector 18"/>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14" name="Picture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2406973108"/>
      </p:ext>
    </p:extLst>
  </p:cSld>
  <p:clrMapOvr>
    <a:masterClrMapping/>
  </p:clrMapOvr>
  <p:timing>
    <p:tnLst>
      <p:par>
        <p:cTn id="1" dur="indefinite" restart="never" nodeType="tmRoot"/>
      </p:par>
    </p:tnLst>
  </p:timing>
</p:sldLayout>
</file>

<file path=ppt/slideLayouts/slideLayout315.xml><?xml version="1.0" encoding="utf-8"?>
<p:sldLayout xmlns:a="http://schemas.openxmlformats.org/drawingml/2006/main" xmlns:r="http://schemas.openxmlformats.org/officeDocument/2006/relationships" xmlns:p="http://schemas.openxmlformats.org/presentationml/2006/main" userDrawn="1">
  <p:cSld name="7_Title_only">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extLst>
              <p:ext uri="{D42A27DB-BD31-4B8C-83A1-F6EECF244321}">
                <p14:modId xmlns:p14="http://schemas.microsoft.com/office/powerpoint/2010/main" xmlns="" val="4255098220"/>
              </p:ext>
            </p:extLst>
          </p:nvPr>
        </p:nvGraphicFramePr>
        <p:xfrm>
          <a:off x="1589" y="1589"/>
          <a:ext cx="1587" cy="1587"/>
        </p:xfrm>
        <a:graphic>
          <a:graphicData uri="http://schemas.openxmlformats.org/presentationml/2006/ole">
            <p:oleObj spid="_x0000_s61690" name="think-cell Folie" r:id="rId3" imgW="360" imgH="360" progId="">
              <p:embed/>
            </p:oleObj>
          </a:graphicData>
        </a:graphic>
      </p:graphicFrame>
      <p:sp>
        <p:nvSpPr>
          <p:cNvPr id="2" name="Title 1"/>
          <p:cNvSpPr>
            <a:spLocks noGrp="1"/>
          </p:cNvSpPr>
          <p:nvPr>
            <p:ph type="title" hasCustomPrompt="1"/>
          </p:nvPr>
        </p:nvSpPr>
        <p:spPr>
          <a:xfrm>
            <a:off x="468009" y="262800"/>
            <a:ext cx="8200409" cy="504000"/>
          </a:xfrm>
        </p:spPr>
        <p:txBody>
          <a:bodyPr anchor="t" anchorCtr="0"/>
          <a:lstStyle>
            <a:lvl1pPr>
              <a:defRPr sz="2500" b="0">
                <a:solidFill>
                  <a:schemeClr val="accent1"/>
                </a:solidFill>
              </a:defRPr>
            </a:lvl1pPr>
          </a:lstStyle>
          <a:p>
            <a:r>
              <a:rPr lang="en-US" dirty="0" smtClean="0"/>
              <a:t>Click to add title</a:t>
            </a:r>
            <a:endParaRPr lang="en-GB" dirty="0"/>
          </a:p>
        </p:txBody>
      </p:sp>
      <p:sp>
        <p:nvSpPr>
          <p:cNvPr id="19" name="Subtitle 2"/>
          <p:cNvSpPr>
            <a:spLocks noGrp="1"/>
          </p:cNvSpPr>
          <p:nvPr>
            <p:ph type="subTitle" idx="14" hasCustomPrompt="1"/>
          </p:nvPr>
        </p:nvSpPr>
        <p:spPr>
          <a:xfrm>
            <a:off x="484041" y="720003"/>
            <a:ext cx="8184368" cy="360040"/>
          </a:xfrm>
        </p:spPr>
        <p:txBody>
          <a:bodyPr/>
          <a:lstStyle>
            <a:lvl1pPr marL="0" indent="0" algn="l">
              <a:spcBef>
                <a:spcPts val="0"/>
              </a:spcBef>
              <a:buNone/>
              <a:defRPr sz="1800" b="0" i="1">
                <a:solidFill>
                  <a:schemeClr val="accent1"/>
                </a:solidFill>
              </a:defRPr>
            </a:lvl1pPr>
            <a:lvl2pPr marL="406771" indent="0" algn="ctr">
              <a:buNone/>
              <a:defRPr>
                <a:solidFill>
                  <a:schemeClr val="tx1">
                    <a:tint val="75000"/>
                  </a:schemeClr>
                </a:solidFill>
              </a:defRPr>
            </a:lvl2pPr>
            <a:lvl3pPr marL="813542" indent="0" algn="ctr">
              <a:buNone/>
              <a:defRPr>
                <a:solidFill>
                  <a:schemeClr val="tx1">
                    <a:tint val="75000"/>
                  </a:schemeClr>
                </a:solidFill>
              </a:defRPr>
            </a:lvl3pPr>
            <a:lvl4pPr marL="1220313" indent="0" algn="ctr">
              <a:buNone/>
              <a:defRPr>
                <a:solidFill>
                  <a:schemeClr val="tx1">
                    <a:tint val="75000"/>
                  </a:schemeClr>
                </a:solidFill>
              </a:defRPr>
            </a:lvl4pPr>
            <a:lvl5pPr marL="1627083" indent="0" algn="ctr">
              <a:buNone/>
              <a:defRPr>
                <a:solidFill>
                  <a:schemeClr val="tx1">
                    <a:tint val="75000"/>
                  </a:schemeClr>
                </a:solidFill>
              </a:defRPr>
            </a:lvl5pPr>
            <a:lvl6pPr marL="2033854" indent="0" algn="ctr">
              <a:buNone/>
              <a:defRPr>
                <a:solidFill>
                  <a:schemeClr val="tx1">
                    <a:tint val="75000"/>
                  </a:schemeClr>
                </a:solidFill>
              </a:defRPr>
            </a:lvl6pPr>
            <a:lvl7pPr marL="2440625" indent="0" algn="ctr">
              <a:buNone/>
              <a:defRPr>
                <a:solidFill>
                  <a:schemeClr val="tx1">
                    <a:tint val="75000"/>
                  </a:schemeClr>
                </a:solidFill>
              </a:defRPr>
            </a:lvl7pPr>
            <a:lvl8pPr marL="2847396" indent="0" algn="ctr">
              <a:buNone/>
              <a:defRPr>
                <a:solidFill>
                  <a:schemeClr val="tx1">
                    <a:tint val="75000"/>
                  </a:schemeClr>
                </a:solidFill>
              </a:defRPr>
            </a:lvl8pPr>
            <a:lvl9pPr marL="3254167" indent="0" algn="ctr">
              <a:buNone/>
              <a:defRPr>
                <a:solidFill>
                  <a:schemeClr val="tx1">
                    <a:tint val="75000"/>
                  </a:schemeClr>
                </a:solidFill>
              </a:defRPr>
            </a:lvl9pPr>
          </a:lstStyle>
          <a:p>
            <a:r>
              <a:rPr lang="en-US" dirty="0" smtClean="0"/>
              <a:t>Click to add title</a:t>
            </a:r>
            <a:endParaRPr lang="en-GB" dirty="0"/>
          </a:p>
        </p:txBody>
      </p:sp>
      <p:sp>
        <p:nvSpPr>
          <p:cNvPr id="11" name="Slide Number Placeholder 5"/>
          <p:cNvSpPr>
            <a:spLocks noGrp="1"/>
          </p:cNvSpPr>
          <p:nvPr>
            <p:ph type="sldNum" sz="quarter" idx="4"/>
          </p:nvPr>
        </p:nvSpPr>
        <p:spPr>
          <a:xfrm>
            <a:off x="488582" y="6388479"/>
            <a:ext cx="417353" cy="216000"/>
          </a:xfrm>
          <a:prstGeom prst="rect">
            <a:avLst/>
          </a:prstGeom>
        </p:spPr>
        <p:txBody>
          <a:bodyPr vert="horz" lIns="36000" tIns="36000" rIns="36000" bIns="36000" rtlCol="0" anchor="b" anchorCtr="0"/>
          <a:lstStyle>
            <a:lvl1pPr algn="r">
              <a:defRPr sz="1200">
                <a:solidFill>
                  <a:schemeClr val="bg1">
                    <a:lumMod val="50000"/>
                  </a:schemeClr>
                </a:solidFill>
              </a:defRPr>
            </a:lvl1pPr>
          </a:lstStyle>
          <a:p>
            <a:fld id="{E48BF389-BF1B-47D7-ACBF-5A81C5C161EF}" type="slidenum">
              <a:rPr lang="en-GB" smtClean="0">
                <a:solidFill>
                  <a:srgbClr val="FFFFFF">
                    <a:lumMod val="50000"/>
                  </a:srgbClr>
                </a:solidFill>
              </a:rPr>
              <a:pPr/>
              <a:t>‹#›</a:t>
            </a:fld>
            <a:endParaRPr lang="en-GB" dirty="0">
              <a:solidFill>
                <a:srgbClr val="FFFFFF">
                  <a:lumMod val="50000"/>
                </a:srgbClr>
              </a:solidFill>
            </a:endParaRPr>
          </a:p>
        </p:txBody>
      </p:sp>
      <p:pic>
        <p:nvPicPr>
          <p:cNvPr id="12" name="Picture 11"/>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7277139" y="6268093"/>
            <a:ext cx="1450800" cy="414012"/>
          </a:xfrm>
          <a:prstGeom prst="rect">
            <a:avLst/>
          </a:prstGeom>
        </p:spPr>
      </p:pic>
      <p:cxnSp>
        <p:nvCxnSpPr>
          <p:cNvPr id="13" name="Straight Connector 11"/>
          <p:cNvCxnSpPr/>
          <p:nvPr userDrawn="1"/>
        </p:nvCxnSpPr>
        <p:spPr>
          <a:xfrm>
            <a:off x="532409" y="1087340"/>
            <a:ext cx="8136000" cy="0"/>
          </a:xfrm>
          <a:prstGeom prst="line">
            <a:avLst/>
          </a:prstGeom>
          <a:ln w="63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0"/>
          <p:cNvCxnSpPr/>
          <p:nvPr userDrawn="1"/>
        </p:nvCxnSpPr>
        <p:spPr>
          <a:xfrm>
            <a:off x="532409" y="6165304"/>
            <a:ext cx="81360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Footer Placeholder 4"/>
          <p:cNvSpPr>
            <a:spLocks noGrp="1"/>
          </p:cNvSpPr>
          <p:nvPr>
            <p:ph type="ftr" sz="quarter" idx="3"/>
          </p:nvPr>
        </p:nvSpPr>
        <p:spPr>
          <a:xfrm>
            <a:off x="1029791" y="6244440"/>
            <a:ext cx="3960000" cy="360040"/>
          </a:xfrm>
          <a:prstGeom prst="rect">
            <a:avLst/>
          </a:prstGeom>
        </p:spPr>
        <p:txBody>
          <a:bodyPr vert="horz" lIns="36000" tIns="36000" rIns="36000" bIns="36000" rtlCol="0" anchor="b" anchorCtr="0"/>
          <a:lstStyle>
            <a:lvl1pPr algn="l">
              <a:defRPr sz="1000">
                <a:solidFill>
                  <a:schemeClr val="tx1">
                    <a:lumMod val="50000"/>
                    <a:lumOff val="50000"/>
                  </a:schemeClr>
                </a:solidFill>
              </a:defRPr>
            </a:lvl1pPr>
          </a:lstStyle>
          <a:p>
            <a:r>
              <a:rPr lang="en-US" smtClean="0">
                <a:solidFill>
                  <a:srgbClr val="000000">
                    <a:lumMod val="50000"/>
                    <a:lumOff val="50000"/>
                  </a:srgbClr>
                </a:solidFill>
              </a:rPr>
              <a:t>Dec 20 , 2018 MMS </a:t>
            </a:r>
            <a:endParaRPr lang="sv-SE">
              <a:solidFill>
                <a:srgbClr val="000000">
                  <a:lumMod val="50000"/>
                  <a:lumOff val="50000"/>
                </a:srgbClr>
              </a:solidFill>
            </a:endParaRPr>
          </a:p>
        </p:txBody>
      </p:sp>
    </p:spTree>
    <p:extLst>
      <p:ext uri="{BB962C8B-B14F-4D97-AF65-F5344CB8AC3E}">
        <p14:creationId xmlns:p14="http://schemas.microsoft.com/office/powerpoint/2010/main" xmlns="" val="138897923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23879" y="1346200"/>
            <a:ext cx="8334405" cy="4940320"/>
          </a:xfrm>
        </p:spPr>
        <p:txBody>
          <a:bodyPr>
            <a:noAutofit/>
          </a:bodyPr>
          <a:lstStyle>
            <a:lvl1pPr>
              <a:defRPr sz="2000">
                <a:solidFill>
                  <a:schemeClr val="accent6"/>
                </a:solidFill>
              </a:defRPr>
            </a:lvl1pPr>
            <a:lvl2pPr>
              <a:defRPr sz="2000">
                <a:solidFill>
                  <a:schemeClr val="accent6"/>
                </a:solidFill>
              </a:defRPr>
            </a:lvl2pPr>
            <a:lvl3pPr>
              <a:defRPr sz="2000">
                <a:solidFill>
                  <a:schemeClr val="accent6"/>
                </a:solidFill>
              </a:defRPr>
            </a:lvl3pPr>
            <a:lvl4pPr>
              <a:defRPr sz="2000">
                <a:solidFill>
                  <a:schemeClr val="accent6"/>
                </a:solidFill>
              </a:defRPr>
            </a:lvl4pPr>
            <a:lvl5pPr>
              <a:defRPr sz="2000">
                <a:solidFill>
                  <a:schemeClr val="accent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6" name="Footer Placeholder 4"/>
          <p:cNvSpPr>
            <a:spLocks noGrp="1"/>
          </p:cNvSpPr>
          <p:nvPr>
            <p:ph type="ftr" sz="quarter" idx="3"/>
          </p:nvPr>
        </p:nvSpPr>
        <p:spPr>
          <a:xfrm>
            <a:off x="687248" y="6403152"/>
            <a:ext cx="6477000" cy="250825"/>
          </a:xfrm>
          <a:prstGeom prst="rect">
            <a:avLst/>
          </a:prstGeom>
        </p:spPr>
        <p:txBody>
          <a:bodyPr/>
          <a:lstStyle>
            <a:lvl1pPr>
              <a:defRPr sz="675">
                <a:solidFill>
                  <a:srgbClr val="7F7F7F"/>
                </a:solidFill>
              </a:defRPr>
            </a:lvl1pPr>
          </a:lstStyle>
          <a:p>
            <a:r>
              <a:rPr lang="en-US" smtClean="0"/>
              <a:t>Dec 20 , 2018 MMS </a:t>
            </a:r>
            <a:endParaRPr dirty="0"/>
          </a:p>
        </p:txBody>
      </p:sp>
      <p:sp>
        <p:nvSpPr>
          <p:cNvPr id="7" name="Slide Number Placeholder 5"/>
          <p:cNvSpPr>
            <a:spLocks noGrp="1"/>
          </p:cNvSpPr>
          <p:nvPr>
            <p:ph type="sldNum" sz="quarter" idx="4"/>
          </p:nvPr>
        </p:nvSpPr>
        <p:spPr>
          <a:xfrm>
            <a:off x="538117" y="6403152"/>
            <a:ext cx="400035" cy="247031"/>
          </a:xfrm>
          <a:prstGeom prst="rect">
            <a:avLst/>
          </a:prstGeom>
        </p:spPr>
        <p:txBody>
          <a:bodyPr/>
          <a:lstStyle>
            <a:lvl1pPr>
              <a:defRPr sz="675">
                <a:solidFill>
                  <a:srgbClr val="7F7F7F"/>
                </a:solidFill>
              </a:defRPr>
            </a:lvl1pPr>
          </a:lstStyle>
          <a:p>
            <a:fld id="{E66AA3EA-0569-43EF-BBA3-83FDB109D582}" type="slidenum">
              <a:rPr lang="en-US" smtClean="0"/>
              <a:pPr/>
              <a:t>‹#›</a:t>
            </a:fld>
            <a:endParaRPr lang="en-US" dirty="0" smtClean="0"/>
          </a:p>
        </p:txBody>
      </p:sp>
      <p:sp>
        <p:nvSpPr>
          <p:cNvPr id="10" name="Title 1"/>
          <p:cNvSpPr>
            <a:spLocks noGrp="1"/>
          </p:cNvSpPr>
          <p:nvPr>
            <p:ph type="title" hasCustomPrompt="1"/>
          </p:nvPr>
        </p:nvSpPr>
        <p:spPr>
          <a:xfrm>
            <a:off x="523879" y="267468"/>
            <a:ext cx="6238898" cy="450396"/>
          </a:xfrm>
          <a:prstGeom prst="rect">
            <a:avLst/>
          </a:prstGeom>
        </p:spPr>
        <p:txBody>
          <a:bodyPr tIns="126000" anchor="t" anchorCtr="0"/>
          <a:lstStyle>
            <a:lvl1pPr>
              <a:lnSpc>
                <a:spcPct val="75000"/>
              </a:lnSpc>
              <a:defRPr sz="2400">
                <a:solidFill>
                  <a:schemeClr val="accent4"/>
                </a:solidFill>
              </a:defRPr>
            </a:lvl1pPr>
          </a:lstStyle>
          <a:p>
            <a:r>
              <a:rPr lang="en-US" noProof="0" dirty="0" smtClean="0"/>
              <a:t>Title</a:t>
            </a:r>
            <a:endParaRPr lang="en-US" noProof="0" dirty="0"/>
          </a:p>
        </p:txBody>
      </p:sp>
      <p:sp>
        <p:nvSpPr>
          <p:cNvPr id="11" name="Textplatzhalter 9" descr="Subtitle"/>
          <p:cNvSpPr>
            <a:spLocks noGrp="1"/>
          </p:cNvSpPr>
          <p:nvPr>
            <p:ph type="body" sz="quarter" idx="10" hasCustomPrompt="1"/>
          </p:nvPr>
        </p:nvSpPr>
        <p:spPr>
          <a:xfrm>
            <a:off x="523879" y="702698"/>
            <a:ext cx="6233544" cy="367571"/>
          </a:xfrm>
        </p:spPr>
        <p:txBody>
          <a:bodyPr anchor="b" anchorCtr="0">
            <a:noAutofit/>
          </a:bodyPr>
          <a:lstStyle>
            <a:lvl1pPr marL="0" indent="0">
              <a:lnSpc>
                <a:spcPct val="95000"/>
              </a:lnSpc>
              <a:buNone/>
              <a:defRPr sz="2000" b="0" i="1">
                <a:solidFill>
                  <a:schemeClr val="tx1"/>
                </a:solidFill>
              </a:defRPr>
            </a:lvl1pPr>
          </a:lstStyle>
          <a:p>
            <a:pPr lvl="0"/>
            <a:r>
              <a:rPr lang="en-US" noProof="0" dirty="0" smtClean="0"/>
              <a:t>Subtitle</a:t>
            </a:r>
          </a:p>
        </p:txBody>
      </p:sp>
    </p:spTree>
    <p:extLst>
      <p:ext uri="{BB962C8B-B14F-4D97-AF65-F5344CB8AC3E}">
        <p14:creationId xmlns:p14="http://schemas.microsoft.com/office/powerpoint/2010/main" xmlns="" val="669851751"/>
      </p:ext>
    </p:extLst>
  </p:cSld>
  <p:clrMapOvr>
    <a:masterClrMapping/>
  </p:clrMapOvr>
  <p:transition/>
  <p:timing>
    <p:tnLst>
      <p:par>
        <p:cTn id="1" dur="indefinite" restart="never" nodeType="tmRoot"/>
      </p:par>
    </p:tnLst>
  </p:timing>
</p:sldLayout>
</file>

<file path=ppt/slideLayouts/slideLayout3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6"/>
          <p:cNvSpPr>
            <a:spLocks noGrp="1" noChangeArrowheads="1"/>
          </p:cNvSpPr>
          <p:nvPr>
            <p:ph type="sldNum" sz="quarter" idx="10"/>
          </p:nvPr>
        </p:nvSpPr>
        <p:spPr/>
        <p:txBody>
          <a:bodyPr/>
          <a:lstStyle>
            <a:lvl1pPr>
              <a:defRPr kumimoji="1">
                <a:cs typeface="+mn-cs"/>
              </a:defRPr>
            </a:lvl1pPr>
          </a:lstStyle>
          <a:p>
            <a:pPr>
              <a:defRPr/>
            </a:pPr>
            <a:fld id="{47839F46-6F48-423E-9239-5B755C064160}" type="slidenum">
              <a:rPr lang="zh-TW" altLang="en-GB"/>
              <a:pPr>
                <a:defRPr/>
              </a:pPr>
              <a:t>‹#›</a:t>
            </a:fld>
            <a:endParaRPr lang="en-GB" altLang="zh-TW"/>
          </a:p>
        </p:txBody>
      </p:sp>
    </p:spTree>
    <p:extLst>
      <p:ext uri="{BB962C8B-B14F-4D97-AF65-F5344CB8AC3E}">
        <p14:creationId xmlns:p14="http://schemas.microsoft.com/office/powerpoint/2010/main" xmlns="" val="166263649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Layout>
</file>

<file path=ppt/slideLayouts/slideLayout3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p:txBody>
          <a:bodyPr/>
          <a:lstStyle>
            <a:lvl1pPr>
              <a:defRPr kumimoji="1">
                <a:cs typeface="+mn-cs"/>
              </a:defRPr>
            </a:lvl1pPr>
          </a:lstStyle>
          <a:p>
            <a:pPr>
              <a:defRPr/>
            </a:pPr>
            <a:fld id="{AF8152DD-F031-4263-BE7E-AD80820C8D91}" type="slidenum">
              <a:rPr lang="zh-TW" altLang="en-GB"/>
              <a:pPr>
                <a:defRPr/>
              </a:pPr>
              <a:t>‹#›</a:t>
            </a:fld>
            <a:endParaRPr lang="en-GB" altLang="zh-TW"/>
          </a:p>
        </p:txBody>
      </p:sp>
    </p:spTree>
    <p:extLst>
      <p:ext uri="{BB962C8B-B14F-4D97-AF65-F5344CB8AC3E}">
        <p14:creationId xmlns:p14="http://schemas.microsoft.com/office/powerpoint/2010/main" xmlns="" val="262634258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Layout>
</file>

<file path=ppt/slideLayouts/slideLayout3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Rectangle 6"/>
          <p:cNvSpPr>
            <a:spLocks noGrp="1" noChangeArrowheads="1"/>
          </p:cNvSpPr>
          <p:nvPr>
            <p:ph type="sldNum" sz="quarter" idx="10"/>
          </p:nvPr>
        </p:nvSpPr>
        <p:spPr/>
        <p:txBody>
          <a:bodyPr/>
          <a:lstStyle>
            <a:lvl1pPr>
              <a:defRPr kumimoji="1">
                <a:cs typeface="+mn-cs"/>
              </a:defRPr>
            </a:lvl1pPr>
          </a:lstStyle>
          <a:p>
            <a:pPr>
              <a:defRPr/>
            </a:pPr>
            <a:fld id="{04CBCE2E-3870-4826-A37F-05364F0CADF8}" type="slidenum">
              <a:rPr lang="zh-TW" altLang="en-GB"/>
              <a:pPr>
                <a:defRPr/>
              </a:pPr>
              <a:t>‹#›</a:t>
            </a:fld>
            <a:endParaRPr lang="en-GB" altLang="zh-TW"/>
          </a:p>
        </p:txBody>
      </p:sp>
    </p:spTree>
    <p:extLst>
      <p:ext uri="{BB962C8B-B14F-4D97-AF65-F5344CB8AC3E}">
        <p14:creationId xmlns:p14="http://schemas.microsoft.com/office/powerpoint/2010/main" xmlns="" val="178894951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23879" y="1346200"/>
            <a:ext cx="8334405" cy="4940320"/>
          </a:xfrm>
        </p:spPr>
        <p:txBody>
          <a:bodyPr>
            <a:noAutofit/>
          </a:bodyPr>
          <a:lstStyle>
            <a:lvl1pPr>
              <a:defRPr sz="2000">
                <a:solidFill>
                  <a:schemeClr val="accent6"/>
                </a:solidFill>
              </a:defRPr>
            </a:lvl1pPr>
            <a:lvl2pPr>
              <a:defRPr sz="2000">
                <a:solidFill>
                  <a:schemeClr val="accent6"/>
                </a:solidFill>
              </a:defRPr>
            </a:lvl2pPr>
            <a:lvl3pPr>
              <a:defRPr sz="2000">
                <a:solidFill>
                  <a:schemeClr val="accent6"/>
                </a:solidFill>
              </a:defRPr>
            </a:lvl3pPr>
            <a:lvl4pPr>
              <a:defRPr sz="2000">
                <a:solidFill>
                  <a:schemeClr val="accent6"/>
                </a:solidFill>
              </a:defRPr>
            </a:lvl4pPr>
            <a:lvl5pPr>
              <a:defRPr sz="2000">
                <a:solidFill>
                  <a:schemeClr val="accent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6" name="Footer Placeholder 4"/>
          <p:cNvSpPr>
            <a:spLocks noGrp="1"/>
          </p:cNvSpPr>
          <p:nvPr>
            <p:ph type="ftr" sz="quarter" idx="3"/>
          </p:nvPr>
        </p:nvSpPr>
        <p:spPr>
          <a:xfrm>
            <a:off x="687248" y="6403152"/>
            <a:ext cx="6477000" cy="250825"/>
          </a:xfrm>
          <a:prstGeom prst="rect">
            <a:avLst/>
          </a:prstGeom>
        </p:spPr>
        <p:txBody>
          <a:bodyPr/>
          <a:lstStyle>
            <a:lvl1pPr>
              <a:defRPr sz="675">
                <a:solidFill>
                  <a:srgbClr val="7F7F7F"/>
                </a:solidFill>
              </a:defRPr>
            </a:lvl1pPr>
          </a:lstStyle>
          <a:p>
            <a:r>
              <a:rPr lang="en-US" smtClean="0"/>
              <a:t>Dec 20 , 2018 MMS </a:t>
            </a:r>
            <a:endParaRPr dirty="0"/>
          </a:p>
        </p:txBody>
      </p:sp>
      <p:sp>
        <p:nvSpPr>
          <p:cNvPr id="7" name="Slide Number Placeholder 5"/>
          <p:cNvSpPr>
            <a:spLocks noGrp="1"/>
          </p:cNvSpPr>
          <p:nvPr>
            <p:ph type="sldNum" sz="quarter" idx="4"/>
          </p:nvPr>
        </p:nvSpPr>
        <p:spPr>
          <a:xfrm>
            <a:off x="538117" y="6403152"/>
            <a:ext cx="400035" cy="247031"/>
          </a:xfrm>
          <a:prstGeom prst="rect">
            <a:avLst/>
          </a:prstGeom>
        </p:spPr>
        <p:txBody>
          <a:bodyPr/>
          <a:lstStyle>
            <a:lvl1pPr>
              <a:defRPr sz="675">
                <a:solidFill>
                  <a:srgbClr val="7F7F7F"/>
                </a:solidFill>
              </a:defRPr>
            </a:lvl1pPr>
          </a:lstStyle>
          <a:p>
            <a:fld id="{E66AA3EA-0569-43EF-BBA3-83FDB109D582}" type="slidenum">
              <a:rPr lang="en-US" smtClean="0"/>
              <a:pPr/>
              <a:t>‹#›</a:t>
            </a:fld>
            <a:endParaRPr lang="en-US" dirty="0" smtClean="0"/>
          </a:p>
        </p:txBody>
      </p:sp>
      <p:sp>
        <p:nvSpPr>
          <p:cNvPr id="10" name="Title 1"/>
          <p:cNvSpPr>
            <a:spLocks noGrp="1"/>
          </p:cNvSpPr>
          <p:nvPr>
            <p:ph type="title" hasCustomPrompt="1"/>
          </p:nvPr>
        </p:nvSpPr>
        <p:spPr>
          <a:xfrm>
            <a:off x="523879" y="267468"/>
            <a:ext cx="6238898" cy="450396"/>
          </a:xfrm>
          <a:prstGeom prst="rect">
            <a:avLst/>
          </a:prstGeom>
        </p:spPr>
        <p:txBody>
          <a:bodyPr tIns="126000" anchor="t" anchorCtr="0"/>
          <a:lstStyle>
            <a:lvl1pPr>
              <a:lnSpc>
                <a:spcPct val="75000"/>
              </a:lnSpc>
              <a:defRPr sz="2400">
                <a:solidFill>
                  <a:schemeClr val="accent4"/>
                </a:solidFill>
              </a:defRPr>
            </a:lvl1pPr>
          </a:lstStyle>
          <a:p>
            <a:r>
              <a:rPr lang="en-US" noProof="0" dirty="0" smtClean="0"/>
              <a:t>Title</a:t>
            </a:r>
            <a:endParaRPr lang="en-US" noProof="0" dirty="0"/>
          </a:p>
        </p:txBody>
      </p:sp>
      <p:sp>
        <p:nvSpPr>
          <p:cNvPr id="11" name="Textplatzhalter 9" descr="Subtitle"/>
          <p:cNvSpPr>
            <a:spLocks noGrp="1"/>
          </p:cNvSpPr>
          <p:nvPr>
            <p:ph type="body" sz="quarter" idx="10" hasCustomPrompt="1"/>
          </p:nvPr>
        </p:nvSpPr>
        <p:spPr>
          <a:xfrm>
            <a:off x="523879" y="702698"/>
            <a:ext cx="6233544" cy="367571"/>
          </a:xfrm>
        </p:spPr>
        <p:txBody>
          <a:bodyPr anchor="b" anchorCtr="0">
            <a:noAutofit/>
          </a:bodyPr>
          <a:lstStyle>
            <a:lvl1pPr marL="0" indent="0">
              <a:lnSpc>
                <a:spcPct val="95000"/>
              </a:lnSpc>
              <a:buNone/>
              <a:defRPr sz="2000" b="0" i="1">
                <a:solidFill>
                  <a:schemeClr val="tx1"/>
                </a:solidFill>
              </a:defRPr>
            </a:lvl1pPr>
          </a:lstStyle>
          <a:p>
            <a:pPr lvl="0"/>
            <a:r>
              <a:rPr lang="en-US" noProof="0" dirty="0" smtClean="0"/>
              <a:t>Subtitle</a:t>
            </a:r>
          </a:p>
        </p:txBody>
      </p:sp>
    </p:spTree>
    <p:extLst>
      <p:ext uri="{BB962C8B-B14F-4D97-AF65-F5344CB8AC3E}">
        <p14:creationId xmlns:p14="http://schemas.microsoft.com/office/powerpoint/2010/main" xmlns="" val="3527276054"/>
      </p:ext>
    </p:extLst>
  </p:cSld>
  <p:clrMapOvr>
    <a:masterClrMapping/>
  </p:clrMapOvr>
  <p:transition/>
  <p:timing>
    <p:tnLst>
      <p:par>
        <p:cTn id="1" dur="indefinite" restart="never" nodeType="tmRoot"/>
      </p:par>
    </p:tnLst>
  </p:timing>
</p:sldLayout>
</file>

<file path=ppt/slideLayouts/slideLayout3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20700" y="1273175"/>
            <a:ext cx="4006850" cy="4202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79950" y="1273175"/>
            <a:ext cx="4006850" cy="4202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sldNum" sz="quarter" idx="10"/>
          </p:nvPr>
        </p:nvSpPr>
        <p:spPr/>
        <p:txBody>
          <a:bodyPr/>
          <a:lstStyle>
            <a:lvl1pPr>
              <a:defRPr kumimoji="1">
                <a:cs typeface="+mn-cs"/>
              </a:defRPr>
            </a:lvl1pPr>
          </a:lstStyle>
          <a:p>
            <a:pPr>
              <a:defRPr/>
            </a:pPr>
            <a:fld id="{0D118935-FCA7-4202-BF9C-0DCEB82F8F12}" type="slidenum">
              <a:rPr lang="zh-TW" altLang="en-GB"/>
              <a:pPr>
                <a:defRPr/>
              </a:pPr>
              <a:t>‹#›</a:t>
            </a:fld>
            <a:endParaRPr lang="en-GB" altLang="zh-TW"/>
          </a:p>
        </p:txBody>
      </p:sp>
    </p:spTree>
    <p:extLst>
      <p:ext uri="{BB962C8B-B14F-4D97-AF65-F5344CB8AC3E}">
        <p14:creationId xmlns:p14="http://schemas.microsoft.com/office/powerpoint/2010/main" xmlns="" val="206716158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Layout>
</file>

<file path=ppt/slideLayouts/slideLayout3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sldNum" sz="quarter" idx="10"/>
          </p:nvPr>
        </p:nvSpPr>
        <p:spPr/>
        <p:txBody>
          <a:bodyPr/>
          <a:lstStyle>
            <a:lvl1pPr>
              <a:defRPr kumimoji="1">
                <a:cs typeface="+mn-cs"/>
              </a:defRPr>
            </a:lvl1pPr>
          </a:lstStyle>
          <a:p>
            <a:pPr>
              <a:defRPr/>
            </a:pPr>
            <a:fld id="{5790A79F-544A-4CBB-A097-800C651844FD}" type="slidenum">
              <a:rPr lang="zh-TW" altLang="en-GB"/>
              <a:pPr>
                <a:defRPr/>
              </a:pPr>
              <a:t>‹#›</a:t>
            </a:fld>
            <a:endParaRPr lang="en-GB" altLang="zh-TW"/>
          </a:p>
        </p:txBody>
      </p:sp>
    </p:spTree>
    <p:extLst>
      <p:ext uri="{BB962C8B-B14F-4D97-AF65-F5344CB8AC3E}">
        <p14:creationId xmlns:p14="http://schemas.microsoft.com/office/powerpoint/2010/main" xmlns="" val="113126208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Layout>
</file>

<file path=ppt/slideLayouts/slideLayout3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sldNum" sz="quarter" idx="10"/>
          </p:nvPr>
        </p:nvSpPr>
        <p:spPr/>
        <p:txBody>
          <a:bodyPr/>
          <a:lstStyle>
            <a:lvl1pPr>
              <a:defRPr kumimoji="1">
                <a:cs typeface="+mn-cs"/>
              </a:defRPr>
            </a:lvl1pPr>
          </a:lstStyle>
          <a:p>
            <a:pPr>
              <a:defRPr/>
            </a:pPr>
            <a:fld id="{3A269F59-15B5-47F0-80C0-F9FA440D7FBC}" type="slidenum">
              <a:rPr lang="zh-TW" altLang="en-GB"/>
              <a:pPr>
                <a:defRPr/>
              </a:pPr>
              <a:t>‹#›</a:t>
            </a:fld>
            <a:endParaRPr lang="en-GB" altLang="zh-TW"/>
          </a:p>
        </p:txBody>
      </p:sp>
    </p:spTree>
    <p:extLst>
      <p:ext uri="{BB962C8B-B14F-4D97-AF65-F5344CB8AC3E}">
        <p14:creationId xmlns:p14="http://schemas.microsoft.com/office/powerpoint/2010/main" xmlns="" val="31451405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Layout>
</file>

<file path=ppt/slideLayouts/slideLayout3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a:defRPr kumimoji="1" sz="1000">
                <a:cs typeface="+mn-cs"/>
              </a:defRPr>
            </a:lvl1pPr>
          </a:lstStyle>
          <a:p>
            <a:pPr>
              <a:defRPr/>
            </a:pPr>
            <a:fld id="{811826CF-5D01-40E7-9B6B-CA00FE7D27CB}" type="slidenum">
              <a:rPr lang="zh-TW" altLang="en-GB" smtClean="0"/>
              <a:pPr>
                <a:defRPr/>
              </a:pPr>
              <a:t>‹#›</a:t>
            </a:fld>
            <a:endParaRPr lang="en-GB" altLang="zh-TW" dirty="0"/>
          </a:p>
        </p:txBody>
      </p:sp>
    </p:spTree>
    <p:extLst>
      <p:ext uri="{BB962C8B-B14F-4D97-AF65-F5344CB8AC3E}">
        <p14:creationId xmlns:p14="http://schemas.microsoft.com/office/powerpoint/2010/main" xmlns="" val="127240794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Layout>
</file>

<file path=ppt/slideLayouts/slideLayout3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a:defRPr kumimoji="1">
                <a:cs typeface="+mn-cs"/>
              </a:defRPr>
            </a:lvl1pPr>
          </a:lstStyle>
          <a:p>
            <a:pPr>
              <a:defRPr/>
            </a:pPr>
            <a:fld id="{5F94E5B9-0AF4-42CC-96CF-CA8A52F41297}" type="slidenum">
              <a:rPr lang="zh-TW" altLang="en-GB"/>
              <a:pPr>
                <a:defRPr/>
              </a:pPr>
              <a:t>‹#›</a:t>
            </a:fld>
            <a:endParaRPr lang="en-GB" altLang="zh-TW"/>
          </a:p>
        </p:txBody>
      </p:sp>
    </p:spTree>
    <p:extLst>
      <p:ext uri="{BB962C8B-B14F-4D97-AF65-F5344CB8AC3E}">
        <p14:creationId xmlns:p14="http://schemas.microsoft.com/office/powerpoint/2010/main" xmlns="" val="233150619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Layout>
</file>

<file path=ppt/slideLayouts/slideLayout3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a:defRPr kumimoji="1" sz="1000">
                <a:cs typeface="+mn-cs"/>
              </a:defRPr>
            </a:lvl1pPr>
          </a:lstStyle>
          <a:p>
            <a:pPr>
              <a:defRPr/>
            </a:pPr>
            <a:fld id="{6016B01C-E57C-4EEC-B5A0-2ABEFE863C36}" type="slidenum">
              <a:rPr lang="zh-TW" altLang="en-GB" smtClean="0"/>
              <a:pPr>
                <a:defRPr/>
              </a:pPr>
              <a:t>‹#›</a:t>
            </a:fld>
            <a:endParaRPr lang="en-GB" altLang="zh-TW" dirty="0"/>
          </a:p>
        </p:txBody>
      </p:sp>
    </p:spTree>
    <p:extLst>
      <p:ext uri="{BB962C8B-B14F-4D97-AF65-F5344CB8AC3E}">
        <p14:creationId xmlns:p14="http://schemas.microsoft.com/office/powerpoint/2010/main" xmlns="" val="202731959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Layout>
</file>

<file path=ppt/slideLayouts/slideLayout3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p:txBody>
          <a:bodyPr/>
          <a:lstStyle>
            <a:lvl1pPr>
              <a:defRPr kumimoji="1" sz="1000">
                <a:cs typeface="+mn-cs"/>
              </a:defRPr>
            </a:lvl1pPr>
          </a:lstStyle>
          <a:p>
            <a:pPr>
              <a:defRPr/>
            </a:pPr>
            <a:fld id="{DBCA93FA-DCA5-42E4-B043-79E0008D7755}" type="slidenum">
              <a:rPr lang="zh-TW" altLang="en-GB" smtClean="0"/>
              <a:pPr>
                <a:defRPr/>
              </a:pPr>
              <a:t>‹#›</a:t>
            </a:fld>
            <a:endParaRPr lang="en-GB" altLang="zh-TW" dirty="0"/>
          </a:p>
        </p:txBody>
      </p:sp>
    </p:spTree>
    <p:extLst>
      <p:ext uri="{BB962C8B-B14F-4D97-AF65-F5344CB8AC3E}">
        <p14:creationId xmlns:p14="http://schemas.microsoft.com/office/powerpoint/2010/main" xmlns="" val="212517400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Layout>
</file>

<file path=ppt/slideLayouts/slideLayout3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5275" y="115888"/>
            <a:ext cx="2041525" cy="5359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19113" y="115888"/>
            <a:ext cx="5973762" cy="5359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p:txBody>
          <a:bodyPr/>
          <a:lstStyle>
            <a:lvl1pPr>
              <a:defRPr kumimoji="1" sz="1000">
                <a:cs typeface="+mn-cs"/>
              </a:defRPr>
            </a:lvl1pPr>
          </a:lstStyle>
          <a:p>
            <a:pPr>
              <a:defRPr/>
            </a:pPr>
            <a:fld id="{9D6319BB-E550-45E2-9DD8-1F9BCB605185}" type="slidenum">
              <a:rPr lang="zh-TW" altLang="en-GB" smtClean="0"/>
              <a:pPr>
                <a:defRPr/>
              </a:pPr>
              <a:t>‹#›</a:t>
            </a:fld>
            <a:endParaRPr lang="en-GB" altLang="zh-TW" dirty="0"/>
          </a:p>
        </p:txBody>
      </p:sp>
    </p:spTree>
    <p:extLst>
      <p:ext uri="{BB962C8B-B14F-4D97-AF65-F5344CB8AC3E}">
        <p14:creationId xmlns:p14="http://schemas.microsoft.com/office/powerpoint/2010/main" xmlns="" val="22255671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Layout>
</file>

<file path=ppt/slideLayouts/slideLayout328.xml><?xml version="1.0" encoding="utf-8"?>
<p:sldLayout xmlns:a="http://schemas.openxmlformats.org/drawingml/2006/main" xmlns:r="http://schemas.openxmlformats.org/officeDocument/2006/relationships" xmlns:p="http://schemas.openxmlformats.org/presentationml/2006/main" type="chart" preserve="1">
  <p:cSld name="1_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19113" y="115888"/>
            <a:ext cx="8121650" cy="557212"/>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520700" y="1273175"/>
            <a:ext cx="8166100" cy="4202113"/>
          </a:xfrm>
        </p:spPr>
        <p:txBody>
          <a:bodyPr/>
          <a:lstStyle/>
          <a:p>
            <a:pPr lvl="0"/>
            <a:endParaRPr lang="en-US" noProof="0"/>
          </a:p>
        </p:txBody>
      </p:sp>
      <p:sp>
        <p:nvSpPr>
          <p:cNvPr id="4" name="Rectangle 6"/>
          <p:cNvSpPr>
            <a:spLocks noGrp="1" noChangeArrowheads="1"/>
          </p:cNvSpPr>
          <p:nvPr>
            <p:ph type="sldNum" sz="quarter" idx="10"/>
          </p:nvPr>
        </p:nvSpPr>
        <p:spPr/>
        <p:txBody>
          <a:bodyPr/>
          <a:lstStyle>
            <a:lvl1pPr>
              <a:defRPr kumimoji="1">
                <a:cs typeface="+mn-cs"/>
              </a:defRPr>
            </a:lvl1pPr>
          </a:lstStyle>
          <a:p>
            <a:pPr>
              <a:defRPr/>
            </a:pPr>
            <a:fld id="{3D175695-91FA-4A82-B119-A4C43D491664}" type="slidenum">
              <a:rPr lang="zh-TW" altLang="en-GB"/>
              <a:pPr>
                <a:defRPr/>
              </a:pPr>
              <a:t>‹#›</a:t>
            </a:fld>
            <a:endParaRPr lang="en-GB" altLang="zh-TW"/>
          </a:p>
        </p:txBody>
      </p:sp>
    </p:spTree>
    <p:extLst>
      <p:ext uri="{BB962C8B-B14F-4D97-AF65-F5344CB8AC3E}">
        <p14:creationId xmlns:p14="http://schemas.microsoft.com/office/powerpoint/2010/main" xmlns="" val="212210198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Layout>
</file>

<file path=ppt/slideLayouts/slideLayout3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4" name="AutoShape 8"/>
          <p:cNvSpPr>
            <a:spLocks noChangeArrowheads="1"/>
          </p:cNvSpPr>
          <p:nvPr userDrawn="1"/>
        </p:nvSpPr>
        <p:spPr bwMode="auto">
          <a:xfrm>
            <a:off x="0" y="0"/>
            <a:ext cx="9144000" cy="6858000"/>
          </a:xfrm>
          <a:prstGeom prst="roundRect">
            <a:avLst>
              <a:gd name="adj" fmla="val 0"/>
            </a:avLst>
          </a:prstGeom>
          <a:solidFill>
            <a:schemeClr val="accent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fontAlgn="base">
              <a:spcBef>
                <a:spcPct val="0"/>
              </a:spcBef>
              <a:spcAft>
                <a:spcPct val="0"/>
              </a:spcAft>
            </a:pPr>
            <a:endParaRPr lang="en-US" sz="1200" dirty="0">
              <a:solidFill>
                <a:srgbClr val="000000"/>
              </a:solidFill>
              <a:cs typeface="Arial" pitchFamily="34" charset="0"/>
            </a:endParaRPr>
          </a:p>
        </p:txBody>
      </p:sp>
      <p:sp>
        <p:nvSpPr>
          <p:cNvPr id="2" name="Title 1"/>
          <p:cNvSpPr>
            <a:spLocks noGrp="1"/>
          </p:cNvSpPr>
          <p:nvPr>
            <p:ph type="ctrTitle"/>
          </p:nvPr>
        </p:nvSpPr>
        <p:spPr>
          <a:xfrm>
            <a:off x="584867" y="2691997"/>
            <a:ext cx="7015245" cy="1470025"/>
          </a:xfrm>
        </p:spPr>
        <p:txBody>
          <a:bodyPr anchor="ctr"/>
          <a:lstStyle>
            <a:lvl1pPr algn="l">
              <a:lnSpc>
                <a:spcPct val="100000"/>
              </a:lnSpc>
              <a:defRPr sz="3400">
                <a:solidFill>
                  <a:schemeClr val="bg1"/>
                </a:solidFill>
              </a:defRPr>
            </a:lvl1pPr>
          </a:lstStyle>
          <a:p>
            <a:r>
              <a:rPr lang="de-DE" dirty="0" smtClean="0"/>
              <a:t>Click to edit Master title style</a:t>
            </a:r>
            <a:endParaRPr lang="de-DE" dirty="0"/>
          </a:p>
        </p:txBody>
      </p:sp>
      <p:sp>
        <p:nvSpPr>
          <p:cNvPr id="3" name="Subtitle 2"/>
          <p:cNvSpPr>
            <a:spLocks noGrp="1"/>
          </p:cNvSpPr>
          <p:nvPr>
            <p:ph type="subTitle" idx="1"/>
          </p:nvPr>
        </p:nvSpPr>
        <p:spPr>
          <a:xfrm>
            <a:off x="584867" y="4467789"/>
            <a:ext cx="7011468" cy="1409483"/>
          </a:xfrm>
        </p:spPr>
        <p:txBody>
          <a:bodyPr/>
          <a:lstStyle>
            <a:lvl1pPr marL="0" indent="0" algn="l">
              <a:spcBef>
                <a:spcPts val="0"/>
              </a:spcBef>
              <a:spcAft>
                <a:spcPts val="0"/>
              </a:spcAft>
              <a:buNone/>
              <a:defRPr sz="24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smtClean="0"/>
              <a:t>Click to edit Master subtitle style</a:t>
            </a:r>
            <a:endParaRPr lang="de-DE"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596336" y="525530"/>
            <a:ext cx="864971" cy="1278654"/>
          </a:xfrm>
          <a:prstGeom prst="rect">
            <a:avLst/>
          </a:prstGeom>
          <a:effectLst>
            <a:outerShdw blurRad="76200" dir="18900000" sy="23000" kx="-1200000" algn="bl" rotWithShape="0">
              <a:prstClr val="black">
                <a:alpha val="36000"/>
              </a:prstClr>
            </a:outerShdw>
            <a:reflection blurRad="6350" stA="50000" endA="300" endPos="55000" dir="5400000" sy="-100000" algn="bl" rotWithShape="0"/>
          </a:effectLst>
        </p:spPr>
      </p:pic>
    </p:spTree>
    <p:extLst>
      <p:ext uri="{BB962C8B-B14F-4D97-AF65-F5344CB8AC3E}">
        <p14:creationId xmlns:p14="http://schemas.microsoft.com/office/powerpoint/2010/main" xmlns="" val="246873249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Layout personalizzato">
    <p:spTree>
      <p:nvGrpSpPr>
        <p:cNvPr id="1" name=""/>
        <p:cNvGrpSpPr/>
        <p:nvPr/>
      </p:nvGrpSpPr>
      <p:grpSpPr>
        <a:xfrm>
          <a:off x="0" y="0"/>
          <a:ext cx="0" cy="0"/>
          <a:chOff x="0" y="0"/>
          <a:chExt cx="0" cy="0"/>
        </a:xfrm>
      </p:grpSpPr>
      <p:pic>
        <p:nvPicPr>
          <p:cNvPr id="12" name="Immagine 11"/>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t="1263" r="2241" b="-4"/>
          <a:stretch/>
        </p:blipFill>
        <p:spPr>
          <a:xfrm>
            <a:off x="-1" y="1"/>
            <a:ext cx="9144001" cy="6946899"/>
          </a:xfrm>
          <a:prstGeom prst="rect">
            <a:avLst/>
          </a:prstGeom>
        </p:spPr>
      </p:pic>
      <p:pic>
        <p:nvPicPr>
          <p:cNvPr id="9" name="Immagine 8"/>
          <p:cNvPicPr>
            <a:picLocks noChangeAspect="1"/>
          </p:cNvPicPr>
          <p:nvPr userDrawn="1"/>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xmlns=""/>
              </a:ext>
            </a:extLst>
          </a:blip>
          <a:stretch>
            <a:fillRect/>
          </a:stretch>
        </p:blipFill>
        <p:spPr>
          <a:xfrm>
            <a:off x="7617043" y="6194790"/>
            <a:ext cx="958085" cy="462537"/>
          </a:xfrm>
          <a:prstGeom prst="rect">
            <a:avLst/>
          </a:prstGeom>
        </p:spPr>
      </p:pic>
      <p:pic>
        <p:nvPicPr>
          <p:cNvPr id="10" name="Immagine 9"/>
          <p:cNvPicPr>
            <a:picLocks noChangeAspect="1"/>
          </p:cNvPicPr>
          <p:nvPr userDrawn="1"/>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xmlns=""/>
              </a:ext>
            </a:extLst>
          </a:blip>
          <a:stretch>
            <a:fillRect/>
          </a:stretch>
        </p:blipFill>
        <p:spPr>
          <a:xfrm>
            <a:off x="528682" y="6272096"/>
            <a:ext cx="964406" cy="234781"/>
          </a:xfrm>
          <a:prstGeom prst="rect">
            <a:avLst/>
          </a:prstGeom>
        </p:spPr>
      </p:pic>
      <p:sp>
        <p:nvSpPr>
          <p:cNvPr id="2" name="Titolo 1"/>
          <p:cNvSpPr>
            <a:spLocks noGrp="1"/>
          </p:cNvSpPr>
          <p:nvPr>
            <p:ph type="title"/>
          </p:nvPr>
        </p:nvSpPr>
        <p:spPr>
          <a:xfrm>
            <a:off x="582944" y="598573"/>
            <a:ext cx="7010432" cy="481080"/>
          </a:xfrm>
        </p:spPr>
        <p:txBody>
          <a:bodyPr/>
          <a:lstStyle>
            <a:lvl1pPr algn="l" defTabSz="914400" rtl="0" eaLnBrk="1" latinLnBrk="0" hangingPunct="1">
              <a:spcBef>
                <a:spcPct val="0"/>
              </a:spcBef>
              <a:buNone/>
              <a:defRPr lang="it-IT" sz="2800" b="1" kern="1200" baseline="0" dirty="0" smtClean="0">
                <a:solidFill>
                  <a:schemeClr val="accent1"/>
                </a:solidFill>
                <a:latin typeface="Calibri" panose="020F0502020204030204" pitchFamily="34" charset="0"/>
                <a:ea typeface="Gulim" pitchFamily="34" charset="-127"/>
                <a:cs typeface="+mj-cs"/>
              </a:defRPr>
            </a:lvl1pPr>
          </a:lstStyle>
          <a:p>
            <a:r>
              <a:rPr lang="it-IT"/>
              <a:t>Fare clic per modificare lo stile del titolo dello schema</a:t>
            </a:r>
            <a:endParaRPr lang="en-US"/>
          </a:p>
        </p:txBody>
      </p:sp>
      <p:sp>
        <p:nvSpPr>
          <p:cNvPr id="3" name="Segnaposto numero diapositiva 2"/>
          <p:cNvSpPr>
            <a:spLocks noGrp="1"/>
          </p:cNvSpPr>
          <p:nvPr>
            <p:ph type="sldNum" sz="quarter" idx="10"/>
          </p:nvPr>
        </p:nvSpPr>
        <p:spPr>
          <a:xfrm>
            <a:off x="6457950" y="6356351"/>
            <a:ext cx="2057400" cy="365125"/>
          </a:xfrm>
          <a:prstGeom prst="rect">
            <a:avLst/>
          </a:prstGeom>
        </p:spPr>
        <p:txBody>
          <a:bodyPr/>
          <a:lstStyle/>
          <a:p>
            <a:fld id="{BFCCDA75-31C6-3F48-B91A-CCD4B402D5AD}" type="slidenum">
              <a:rPr lang="en-US" smtClean="0"/>
              <a:pPr/>
              <a:t>‹#›</a:t>
            </a:fld>
            <a:endParaRPr lang="en-US"/>
          </a:p>
        </p:txBody>
      </p:sp>
      <p:sp>
        <p:nvSpPr>
          <p:cNvPr id="11" name="object 57"/>
          <p:cNvSpPr/>
          <p:nvPr userDrawn="1"/>
        </p:nvSpPr>
        <p:spPr>
          <a:xfrm flipV="1">
            <a:off x="603032" y="6056475"/>
            <a:ext cx="7962413" cy="105376"/>
          </a:xfrm>
          <a:custGeom>
            <a:avLst/>
            <a:gdLst/>
            <a:ahLst/>
            <a:cxnLst/>
            <a:rect l="l" t="t" r="r" b="b"/>
            <a:pathLst>
              <a:path w="17898110">
                <a:moveTo>
                  <a:pt x="0" y="0"/>
                </a:moveTo>
                <a:lnTo>
                  <a:pt x="17897800" y="0"/>
                </a:lnTo>
              </a:path>
            </a:pathLst>
          </a:custGeom>
          <a:ln w="41883">
            <a:solidFill>
              <a:srgbClr val="D21C5A"/>
            </a:solidFill>
          </a:ln>
        </p:spPr>
        <p:txBody>
          <a:bodyPr wrap="square" lIns="0" tIns="0" rIns="0" bIns="0" rtlCol="0"/>
          <a:lstStyle/>
          <a:p>
            <a:endParaRPr/>
          </a:p>
        </p:txBody>
      </p:sp>
    </p:spTree>
    <p:extLst>
      <p:ext uri="{BB962C8B-B14F-4D97-AF65-F5344CB8AC3E}">
        <p14:creationId xmlns:p14="http://schemas.microsoft.com/office/powerpoint/2010/main" xmlns="" val="2080418373"/>
      </p:ext>
    </p:extLst>
  </p:cSld>
  <p:clrMapOvr>
    <a:masterClrMapping/>
  </p:clrMapOvr>
  <p:timing>
    <p:tnLst>
      <p:par>
        <p:cTn id="1" dur="indefinite" restart="never" nodeType="tmRoot"/>
      </p:par>
    </p:tnLst>
  </p:timing>
</p:sldLayout>
</file>

<file path=ppt/slideLayouts/slideLayout3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Click to edit Master title style</a:t>
            </a:r>
            <a:endParaRPr lang="de-DE" dirty="0"/>
          </a:p>
        </p:txBody>
      </p:sp>
      <p:sp>
        <p:nvSpPr>
          <p:cNvPr id="3" name="Content Placeholder 2"/>
          <p:cNvSpPr>
            <a:spLocks noGrp="1"/>
          </p:cNvSpPr>
          <p:nvPr>
            <p:ph idx="1"/>
          </p:nvPr>
        </p:nvSpPr>
        <p:spPr>
          <a:xfrm>
            <a:off x="251270" y="1556792"/>
            <a:ext cx="8641080" cy="4608576"/>
          </a:xfrm>
        </p:spPr>
        <p:txBody>
          <a:bodyPr/>
          <a:lstStyle/>
          <a:p>
            <a:pPr lvl="0"/>
            <a:r>
              <a:rPr lang="de-DE" dirty="0" smtClean="0"/>
              <a:t>Click to edit Master text styles</a:t>
            </a:r>
          </a:p>
          <a:p>
            <a:pPr lvl="1"/>
            <a:r>
              <a:rPr lang="de-DE" dirty="0" smtClean="0"/>
              <a:t>Second level</a:t>
            </a:r>
          </a:p>
          <a:p>
            <a:pPr lvl="2"/>
            <a:r>
              <a:rPr lang="de-DE" dirty="0" smtClean="0"/>
              <a:t>Third level</a:t>
            </a:r>
          </a:p>
          <a:p>
            <a:pPr lvl="3"/>
            <a:r>
              <a:rPr lang="de-DE" dirty="0" smtClean="0"/>
              <a:t>Fourth level</a:t>
            </a:r>
          </a:p>
          <a:p>
            <a:pPr lvl="4"/>
            <a:r>
              <a:rPr lang="de-DE" dirty="0" smtClean="0"/>
              <a:t>Fifth level</a:t>
            </a:r>
            <a:endParaRPr lang="de-DE" dirty="0"/>
          </a:p>
        </p:txBody>
      </p:sp>
      <p:sp>
        <p:nvSpPr>
          <p:cNvPr id="5" name="Rectangle 5"/>
          <p:cNvSpPr>
            <a:spLocks noGrp="1" noChangeArrowheads="1"/>
          </p:cNvSpPr>
          <p:nvPr>
            <p:ph type="ftr" sz="quarter" idx="11"/>
          </p:nvPr>
        </p:nvSpPr>
        <p:spPr>
          <a:ln/>
        </p:spPr>
        <p:txBody>
          <a:bodyPr/>
          <a:lstStyle>
            <a:lvl1pPr>
              <a:defRPr sz="1000"/>
            </a:lvl1pPr>
          </a:lstStyle>
          <a:p>
            <a:pPr>
              <a:defRPr/>
            </a:pPr>
            <a:r>
              <a:rPr lang="en-US" smtClean="0"/>
              <a:t>Dec 20 , 2018 MMS </a:t>
            </a:r>
            <a:endParaRPr lang="en-US" dirty="0"/>
          </a:p>
        </p:txBody>
      </p:sp>
      <p:sp>
        <p:nvSpPr>
          <p:cNvPr id="6" name="Slide Number Placeholder 1"/>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100">
                <a:solidFill>
                  <a:schemeClr val="tx1"/>
                </a:solidFill>
              </a:defRPr>
            </a:lvl1pPr>
          </a:lstStyle>
          <a:p>
            <a:fld id="{20660BC7-B564-4542-9DE3-D90F86D98751}"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xmlns="" val="243661189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Layout>
</file>

<file path=ppt/slideLayouts/slideLayout3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84"/>
            <a:ext cx="7772400" cy="1362075"/>
          </a:xfrm>
        </p:spPr>
        <p:txBody>
          <a:bodyPr anchor="t"/>
          <a:lstStyle>
            <a:lvl1pPr algn="l">
              <a:defRPr sz="3600" b="1" cap="all">
                <a:solidFill>
                  <a:schemeClr val="tx1"/>
                </a:solidFill>
              </a:defRPr>
            </a:lvl1pPr>
          </a:lstStyle>
          <a:p>
            <a:r>
              <a:rPr lang="de-DE" dirty="0" smtClean="0"/>
              <a:t>Click to edit Master title style</a:t>
            </a:r>
            <a:endParaRPr lang="de-DE" dirty="0"/>
          </a:p>
        </p:txBody>
      </p:sp>
      <p:sp>
        <p:nvSpPr>
          <p:cNvPr id="3" name="Text Placeholder 2"/>
          <p:cNvSpPr>
            <a:spLocks noGrp="1"/>
          </p:cNvSpPr>
          <p:nvPr>
            <p:ph type="body" idx="1"/>
          </p:nvPr>
        </p:nvSpPr>
        <p:spPr>
          <a:xfrm>
            <a:off x="722313" y="2708920"/>
            <a:ext cx="7772400" cy="1500187"/>
          </a:xfrm>
        </p:spPr>
        <p:txBody>
          <a:bodyPr anchor="b"/>
          <a:lstStyle>
            <a:lvl1pPr marL="0" indent="0">
              <a:buNone/>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Click to edit Master text styles</a:t>
            </a:r>
          </a:p>
        </p:txBody>
      </p:sp>
    </p:spTree>
    <p:extLst>
      <p:ext uri="{BB962C8B-B14F-4D97-AF65-F5344CB8AC3E}">
        <p14:creationId xmlns:p14="http://schemas.microsoft.com/office/powerpoint/2010/main" xmlns="" val="198603684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Layout>
</file>

<file path=ppt/slideLayouts/slideLayout33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6" name="AutoShape 8"/>
          <p:cNvSpPr>
            <a:spLocks noChangeArrowheads="1"/>
          </p:cNvSpPr>
          <p:nvPr userDrawn="1"/>
        </p:nvSpPr>
        <p:spPr bwMode="auto">
          <a:xfrm>
            <a:off x="0" y="0"/>
            <a:ext cx="9144000" cy="6858000"/>
          </a:xfrm>
          <a:prstGeom prst="roundRect">
            <a:avLst>
              <a:gd name="adj" fmla="val 0"/>
            </a:avLst>
          </a:prstGeom>
          <a:solidFill>
            <a:schemeClr val="accent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fontAlgn="base">
              <a:spcBef>
                <a:spcPct val="0"/>
              </a:spcBef>
              <a:spcAft>
                <a:spcPct val="0"/>
              </a:spcAft>
            </a:pPr>
            <a:endParaRPr lang="en-US" sz="1200" dirty="0">
              <a:solidFill>
                <a:srgbClr val="000000"/>
              </a:solidFill>
              <a:cs typeface="Arial" pitchFamily="34" charset="0"/>
            </a:endParaRPr>
          </a:p>
        </p:txBody>
      </p:sp>
      <p:sp>
        <p:nvSpPr>
          <p:cNvPr id="2" name="Title 1"/>
          <p:cNvSpPr>
            <a:spLocks noGrp="1"/>
          </p:cNvSpPr>
          <p:nvPr>
            <p:ph type="ctrTitle"/>
          </p:nvPr>
        </p:nvSpPr>
        <p:spPr>
          <a:xfrm>
            <a:off x="590113" y="2678606"/>
            <a:ext cx="7200213" cy="1470025"/>
          </a:xfrm>
        </p:spPr>
        <p:txBody>
          <a:bodyPr anchor="ctr"/>
          <a:lstStyle>
            <a:lvl1pPr algn="l">
              <a:lnSpc>
                <a:spcPct val="100000"/>
              </a:lnSpc>
              <a:defRPr sz="3400">
                <a:solidFill>
                  <a:schemeClr val="bg1"/>
                </a:solidFill>
              </a:defRPr>
            </a:lvl1pPr>
          </a:lstStyle>
          <a:p>
            <a:r>
              <a:rPr lang="de-DE" dirty="0" smtClean="0"/>
              <a:t>Click to edit Master title style</a:t>
            </a:r>
            <a:endParaRPr lang="de-DE" dirty="0"/>
          </a:p>
        </p:txBody>
      </p:sp>
      <p:sp>
        <p:nvSpPr>
          <p:cNvPr id="3" name="Subtitle 2"/>
          <p:cNvSpPr>
            <a:spLocks noGrp="1"/>
          </p:cNvSpPr>
          <p:nvPr>
            <p:ph type="subTitle" idx="1"/>
          </p:nvPr>
        </p:nvSpPr>
        <p:spPr>
          <a:xfrm>
            <a:off x="590114" y="4437112"/>
            <a:ext cx="7196336" cy="1752600"/>
          </a:xfrm>
        </p:spPr>
        <p:txBody>
          <a:bodyPr/>
          <a:lstStyle>
            <a:lvl1pPr marL="0" indent="0" algn="l">
              <a:spcBef>
                <a:spcPts val="0"/>
              </a:spcBef>
              <a:spcAft>
                <a:spcPts val="0"/>
              </a:spcAft>
              <a:buNone/>
              <a:defRPr sz="24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smtClean="0"/>
              <a:t>Click to edit Master subtitle style</a:t>
            </a:r>
            <a:endParaRPr lang="de-DE" dirty="0"/>
          </a:p>
        </p:txBody>
      </p:sp>
    </p:spTree>
    <p:extLst>
      <p:ext uri="{BB962C8B-B14F-4D97-AF65-F5344CB8AC3E}">
        <p14:creationId xmlns:p14="http://schemas.microsoft.com/office/powerpoint/2010/main" xmlns="" val="308873049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Layout>
</file>

<file path=ppt/slideLayouts/slideLayout3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Click to edit Master title style</a:t>
            </a:r>
            <a:endParaRPr lang="de-DE"/>
          </a:p>
        </p:txBody>
      </p:sp>
      <p:sp>
        <p:nvSpPr>
          <p:cNvPr id="3" name="Content Placeholder 2"/>
          <p:cNvSpPr>
            <a:spLocks noGrp="1"/>
          </p:cNvSpPr>
          <p:nvPr>
            <p:ph sz="half" idx="1"/>
          </p:nvPr>
        </p:nvSpPr>
        <p:spPr>
          <a:xfrm>
            <a:off x="251520" y="1554480"/>
            <a:ext cx="4248472" cy="4620895"/>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de-DE" dirty="0" smtClean="0"/>
              <a:t>Click to edit Master text styles</a:t>
            </a:r>
          </a:p>
          <a:p>
            <a:pPr lvl="1"/>
            <a:r>
              <a:rPr lang="de-DE" dirty="0" smtClean="0"/>
              <a:t>Second level</a:t>
            </a:r>
          </a:p>
          <a:p>
            <a:pPr lvl="2"/>
            <a:r>
              <a:rPr lang="de-DE" dirty="0" smtClean="0"/>
              <a:t>Third level</a:t>
            </a:r>
          </a:p>
          <a:p>
            <a:pPr lvl="3"/>
            <a:r>
              <a:rPr lang="de-DE" dirty="0" smtClean="0"/>
              <a:t>Fourth level</a:t>
            </a:r>
          </a:p>
          <a:p>
            <a:pPr lvl="4"/>
            <a:r>
              <a:rPr lang="de-DE" dirty="0" smtClean="0"/>
              <a:t>Fifth level</a:t>
            </a:r>
            <a:endParaRPr lang="de-DE" dirty="0"/>
          </a:p>
        </p:txBody>
      </p:sp>
      <p:sp>
        <p:nvSpPr>
          <p:cNvPr id="4" name="Content Placeholder 3"/>
          <p:cNvSpPr>
            <a:spLocks noGrp="1"/>
          </p:cNvSpPr>
          <p:nvPr>
            <p:ph sz="half" idx="2"/>
          </p:nvPr>
        </p:nvSpPr>
        <p:spPr>
          <a:xfrm>
            <a:off x="4644008" y="1554480"/>
            <a:ext cx="4248472" cy="4620895"/>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de-DE" dirty="0" smtClean="0"/>
              <a:t>Click to edit Master text styles</a:t>
            </a:r>
          </a:p>
          <a:p>
            <a:pPr lvl="1"/>
            <a:r>
              <a:rPr lang="de-DE" dirty="0" smtClean="0"/>
              <a:t>Second level</a:t>
            </a:r>
          </a:p>
          <a:p>
            <a:pPr lvl="2"/>
            <a:r>
              <a:rPr lang="de-DE" dirty="0" smtClean="0"/>
              <a:t>Third level</a:t>
            </a:r>
          </a:p>
          <a:p>
            <a:pPr lvl="3"/>
            <a:r>
              <a:rPr lang="de-DE" dirty="0" smtClean="0"/>
              <a:t>Fourth level</a:t>
            </a:r>
          </a:p>
          <a:p>
            <a:pPr lvl="4"/>
            <a:r>
              <a:rPr lang="de-DE" dirty="0" smtClean="0"/>
              <a:t>Fifth level</a:t>
            </a:r>
            <a:endParaRPr lang="de-DE" dirty="0"/>
          </a:p>
        </p:txBody>
      </p:sp>
      <p:sp>
        <p:nvSpPr>
          <p:cNvPr id="6" name="Rectangle 5"/>
          <p:cNvSpPr>
            <a:spLocks noGrp="1" noChangeArrowheads="1"/>
          </p:cNvSpPr>
          <p:nvPr>
            <p:ph type="ftr" sz="quarter" idx="11"/>
          </p:nvPr>
        </p:nvSpPr>
        <p:spPr>
          <a:ln/>
        </p:spPr>
        <p:txBody>
          <a:bodyPr/>
          <a:lstStyle>
            <a:lvl1pPr>
              <a:defRPr sz="1000"/>
            </a:lvl1pPr>
          </a:lstStyle>
          <a:p>
            <a:pPr>
              <a:defRPr/>
            </a:pPr>
            <a:r>
              <a:rPr lang="en-US" smtClean="0"/>
              <a:t>Dec 20 , 2018 MMS </a:t>
            </a:r>
            <a:endParaRPr lang="en-US" dirty="0"/>
          </a:p>
        </p:txBody>
      </p:sp>
      <p:sp>
        <p:nvSpPr>
          <p:cNvPr id="7" name="Slide Number Placeholder 1"/>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100">
                <a:solidFill>
                  <a:schemeClr val="tx1"/>
                </a:solidFill>
              </a:defRPr>
            </a:lvl1pPr>
          </a:lstStyle>
          <a:p>
            <a:fld id="{20660BC7-B564-4542-9DE3-D90F86D98751}"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xmlns="" val="96096921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Layout>
</file>

<file path=ppt/slideLayouts/slideLayout3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Click to edit Master title style</a:t>
            </a:r>
            <a:endParaRPr lang="de-DE"/>
          </a:p>
        </p:txBody>
      </p:sp>
      <p:sp>
        <p:nvSpPr>
          <p:cNvPr id="4" name="Rectangle 5"/>
          <p:cNvSpPr>
            <a:spLocks noGrp="1" noChangeArrowheads="1"/>
          </p:cNvSpPr>
          <p:nvPr>
            <p:ph type="ftr" sz="quarter" idx="11"/>
          </p:nvPr>
        </p:nvSpPr>
        <p:spPr>
          <a:ln/>
        </p:spPr>
        <p:txBody>
          <a:bodyPr/>
          <a:lstStyle>
            <a:lvl1pPr>
              <a:defRPr sz="1000"/>
            </a:lvl1pPr>
          </a:lstStyle>
          <a:p>
            <a:pPr>
              <a:defRPr/>
            </a:pPr>
            <a:r>
              <a:rPr lang="en-US" smtClean="0"/>
              <a:t>Dec 20 , 2018 MMS </a:t>
            </a:r>
            <a:endParaRPr lang="en-US" dirty="0"/>
          </a:p>
        </p:txBody>
      </p:sp>
      <p:sp>
        <p:nvSpPr>
          <p:cNvPr id="5" name="Slide Number Placeholder 1"/>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100">
                <a:solidFill>
                  <a:schemeClr val="tx1"/>
                </a:solidFill>
              </a:defRPr>
            </a:lvl1pPr>
          </a:lstStyle>
          <a:p>
            <a:fld id="{20660BC7-B564-4542-9DE3-D90F86D98751}"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xmlns="" val="14665563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Layout>
</file>

<file path=ppt/slideLayouts/slideLayout3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5"/>
          <p:cNvSpPr>
            <a:spLocks noGrp="1" noChangeArrowheads="1"/>
          </p:cNvSpPr>
          <p:nvPr>
            <p:ph type="ftr" sz="quarter" idx="11"/>
          </p:nvPr>
        </p:nvSpPr>
        <p:spPr>
          <a:ln/>
        </p:spPr>
        <p:txBody>
          <a:bodyPr/>
          <a:lstStyle>
            <a:lvl1pPr>
              <a:defRPr sz="1000"/>
            </a:lvl1pPr>
          </a:lstStyle>
          <a:p>
            <a:pPr>
              <a:defRPr/>
            </a:pPr>
            <a:r>
              <a:rPr lang="en-US" smtClean="0"/>
              <a:t>Dec 20 , 2018 MMS </a:t>
            </a:r>
            <a:endParaRPr lang="en-US" dirty="0"/>
          </a:p>
        </p:txBody>
      </p:sp>
      <p:sp>
        <p:nvSpPr>
          <p:cNvPr id="4" name="Slide Number Placeholder 1"/>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100">
                <a:solidFill>
                  <a:schemeClr val="tx1"/>
                </a:solidFill>
              </a:defRPr>
            </a:lvl1pPr>
          </a:lstStyle>
          <a:p>
            <a:fld id="{20660BC7-B564-4542-9DE3-D90F86D98751}"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xmlns="" val="222736957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Layout>
</file>

<file path=ppt/slideLayouts/slideLayout33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Content Placeholder 2"/>
          <p:cNvSpPr>
            <a:spLocks noGrp="1"/>
          </p:cNvSpPr>
          <p:nvPr>
            <p:ph idx="11"/>
          </p:nvPr>
        </p:nvSpPr>
        <p:spPr>
          <a:xfrm>
            <a:off x="457200" y="5783188"/>
            <a:ext cx="8229600" cy="274320"/>
          </a:xfrm>
        </p:spPr>
        <p:txBody>
          <a:bodyPr anchor="b"/>
          <a:lstStyle>
            <a:lvl1pPr marL="0" indent="0">
              <a:buNone/>
              <a:defRPr sz="1000"/>
            </a:lvl1pPr>
            <a:lvl3pPr>
              <a:buFont typeface="Wingdings" pitchFamily="2" charset="2"/>
              <a:buChar char="§"/>
              <a:defRPr/>
            </a:lvl3pPr>
          </a:lstStyle>
          <a:p>
            <a:pPr lvl="0"/>
            <a:endParaRPr lang="en-US" dirty="0"/>
          </a:p>
        </p:txBody>
      </p:sp>
      <p:sp>
        <p:nvSpPr>
          <p:cNvPr id="5" name="Rectangle 6"/>
          <p:cNvSpPr>
            <a:spLocks noGrp="1" noChangeArrowheads="1"/>
          </p:cNvSpPr>
          <p:nvPr>
            <p:ph type="sldNum" sz="quarter" idx="12"/>
          </p:nvPr>
        </p:nvSpPr>
        <p:spPr>
          <a:xfrm>
            <a:off x="8534400" y="6245225"/>
            <a:ext cx="533400" cy="476250"/>
          </a:xfrm>
          <a:prstGeom prst="rect">
            <a:avLst/>
          </a:prstGeom>
        </p:spPr>
        <p:txBody>
          <a:bodyPr/>
          <a:lstStyle>
            <a:lvl1pPr>
              <a:defRPr>
                <a:solidFill>
                  <a:schemeClr val="tx1"/>
                </a:solidFill>
              </a:defRPr>
            </a:lvl1pPr>
          </a:lstStyle>
          <a:p>
            <a:pPr>
              <a:defRPr/>
            </a:pPr>
            <a:fld id="{F66596A4-BAD1-4D8D-AF7B-64CA60CAD95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94320655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337.xml><?xml version="1.0" encoding="utf-8"?>
<p:sldLayout xmlns:a="http://schemas.openxmlformats.org/drawingml/2006/main" xmlns:r="http://schemas.openxmlformats.org/officeDocument/2006/relationships" xmlns:p="http://schemas.openxmlformats.org/presentationml/2006/main" showMasterSp="0" userDrawn="1">
  <p:cSld name="1_Custom Layout">
    <p:spTree>
      <p:nvGrpSpPr>
        <p:cNvPr id="1" name=""/>
        <p:cNvGrpSpPr/>
        <p:nvPr/>
      </p:nvGrpSpPr>
      <p:grpSpPr>
        <a:xfrm>
          <a:off x="0" y="0"/>
          <a:ext cx="0" cy="0"/>
          <a:chOff x="0" y="0"/>
          <a:chExt cx="0" cy="0"/>
        </a:xfrm>
      </p:grpSpPr>
      <p:sp>
        <p:nvSpPr>
          <p:cNvPr id="3" name="AutoShape 8"/>
          <p:cNvSpPr>
            <a:spLocks noChangeArrowheads="1"/>
          </p:cNvSpPr>
          <p:nvPr userDrawn="1"/>
        </p:nvSpPr>
        <p:spPr bwMode="auto">
          <a:xfrm>
            <a:off x="0" y="0"/>
            <a:ext cx="9144000" cy="6858000"/>
          </a:xfrm>
          <a:prstGeom prst="roundRect">
            <a:avLst>
              <a:gd name="adj" fmla="val 0"/>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fontAlgn="base">
              <a:spcBef>
                <a:spcPct val="0"/>
              </a:spcBef>
              <a:spcAft>
                <a:spcPct val="0"/>
              </a:spcAft>
            </a:pPr>
            <a:endParaRPr lang="en-US" sz="1200" dirty="0">
              <a:solidFill>
                <a:srgbClr val="000000"/>
              </a:solidFill>
              <a:ea typeface="MS PGothic" pitchFamily="34" charset="-128"/>
              <a:cs typeface="Arial" pitchFamily="34"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243216325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Layout>
</file>

<file path=ppt/slideLayouts/slideLayout338.xml><?xml version="1.0" encoding="utf-8"?>
<p:sldLayout xmlns:a="http://schemas.openxmlformats.org/drawingml/2006/main" xmlns:r="http://schemas.openxmlformats.org/officeDocument/2006/relationships" xmlns:p="http://schemas.openxmlformats.org/presentationml/2006/main" userDrawn="1">
  <p:cSld name="只有標題">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687248" y="6403150"/>
            <a:ext cx="6477000" cy="250825"/>
          </a:xfrm>
          <a:prstGeom prst="rect">
            <a:avLst/>
          </a:prstGeom>
        </p:spPr>
        <p:txBody>
          <a:bodyPr/>
          <a:lstStyle>
            <a:lvl1pPr>
              <a:defRPr sz="900"/>
            </a:lvl1pPr>
          </a:lstStyle>
          <a:p>
            <a:r>
              <a:rPr lang="en-US" smtClean="0"/>
              <a:t>Dec 20 , 2018 MMS </a:t>
            </a:r>
            <a:endParaRPr lang="en-US" dirty="0"/>
          </a:p>
        </p:txBody>
      </p:sp>
      <p:sp>
        <p:nvSpPr>
          <p:cNvPr id="8" name="Slide Number Placeholder 5"/>
          <p:cNvSpPr>
            <a:spLocks noGrp="1"/>
          </p:cNvSpPr>
          <p:nvPr>
            <p:ph type="sldNum" sz="quarter" idx="4"/>
          </p:nvPr>
        </p:nvSpPr>
        <p:spPr>
          <a:xfrm>
            <a:off x="538116" y="6403150"/>
            <a:ext cx="400035" cy="247031"/>
          </a:xfrm>
          <a:prstGeom prst="rect">
            <a:avLst/>
          </a:prstGeom>
        </p:spPr>
        <p:txBody>
          <a:bodyPr/>
          <a:lstStyle>
            <a:lvl1pPr>
              <a:defRPr sz="900"/>
            </a:lvl1pPr>
          </a:lstStyle>
          <a:p>
            <a:fld id="{E66AA3EA-0569-43EF-BBA3-83FDB109D582}" type="slidenum">
              <a:rPr lang="en-US" smtClean="0">
                <a:solidFill>
                  <a:srgbClr val="000000"/>
                </a:solidFill>
              </a:rPr>
              <a:pPr/>
              <a:t>‹#›</a:t>
            </a:fld>
            <a:endParaRPr lang="en-US" dirty="0" smtClean="0">
              <a:solidFill>
                <a:srgbClr val="000000"/>
              </a:solidFill>
            </a:endParaRPr>
          </a:p>
        </p:txBody>
      </p:sp>
      <p:sp>
        <p:nvSpPr>
          <p:cNvPr id="10" name="Textplatzhalter 9" descr="Subtitle"/>
          <p:cNvSpPr>
            <a:spLocks noGrp="1"/>
          </p:cNvSpPr>
          <p:nvPr>
            <p:ph type="body" sz="quarter" idx="10" hasCustomPrompt="1"/>
          </p:nvPr>
        </p:nvSpPr>
        <p:spPr>
          <a:xfrm>
            <a:off x="540000" y="738554"/>
            <a:ext cx="8311392" cy="367571"/>
          </a:xfrm>
        </p:spPr>
        <p:txBody>
          <a:bodyPr anchor="b" anchorCtr="0">
            <a:noAutofit/>
          </a:bodyPr>
          <a:lstStyle>
            <a:lvl1pPr marL="0" indent="0">
              <a:lnSpc>
                <a:spcPct val="95000"/>
              </a:lnSpc>
              <a:buNone/>
              <a:defRPr sz="2000" b="0" i="1">
                <a:solidFill>
                  <a:schemeClr val="tx1"/>
                </a:solidFill>
              </a:defRPr>
            </a:lvl1pPr>
          </a:lstStyle>
          <a:p>
            <a:pPr lvl="0"/>
            <a:r>
              <a:rPr lang="en-US" noProof="0" dirty="0" smtClean="0"/>
              <a:t>Subtitle</a:t>
            </a:r>
          </a:p>
        </p:txBody>
      </p:sp>
      <p:sp>
        <p:nvSpPr>
          <p:cNvPr id="11" name="Title 1"/>
          <p:cNvSpPr>
            <a:spLocks noGrp="1"/>
          </p:cNvSpPr>
          <p:nvPr>
            <p:ph type="title" hasCustomPrompt="1"/>
          </p:nvPr>
        </p:nvSpPr>
        <p:spPr>
          <a:xfrm>
            <a:off x="539750" y="305999"/>
            <a:ext cx="8318530" cy="802800"/>
          </a:xfrm>
          <a:prstGeom prst="rect">
            <a:avLst/>
          </a:prstGeom>
        </p:spPr>
        <p:txBody>
          <a:bodyPr tIns="126000" anchor="t" anchorCtr="0"/>
          <a:lstStyle>
            <a:lvl1pPr>
              <a:lnSpc>
                <a:spcPct val="75000"/>
              </a:lnSpc>
              <a:defRPr>
                <a:solidFill>
                  <a:schemeClr val="accent4"/>
                </a:solidFill>
              </a:defRPr>
            </a:lvl1pPr>
          </a:lstStyle>
          <a:p>
            <a:r>
              <a:rPr lang="en-US" noProof="0" dirty="0" smtClean="0"/>
              <a:t>Title</a:t>
            </a:r>
            <a:endParaRPr lang="en-US" noProof="0" dirty="0"/>
          </a:p>
        </p:txBody>
      </p:sp>
    </p:spTree>
    <p:extLst>
      <p:ext uri="{BB962C8B-B14F-4D97-AF65-F5344CB8AC3E}">
        <p14:creationId xmlns:p14="http://schemas.microsoft.com/office/powerpoint/2010/main" xmlns="" val="182558169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33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18" name="Picture Placeholder 4"/>
          <p:cNvSpPr>
            <a:spLocks noGrp="1"/>
          </p:cNvSpPr>
          <p:nvPr>
            <p:ph type="pic" sz="quarter" idx="13" hasCustomPrompt="1"/>
          </p:nvPr>
        </p:nvSpPr>
        <p:spPr bwMode="auto">
          <a:xfrm>
            <a:off x="685800" y="457200"/>
            <a:ext cx="7770813" cy="3794760"/>
          </a:xfrm>
          <a:solidFill>
            <a:srgbClr val="CCCCCC"/>
          </a:solidFill>
        </p:spPr>
        <p:txBody>
          <a:bodyPr anchor="ctr" anchorCtr="0">
            <a:normAutofit/>
          </a:bodyPr>
          <a:lstStyle>
            <a:lvl1pPr marL="0" marR="0" indent="0" algn="ctr" defTabSz="914400" rtl="0" eaLnBrk="1" fontAlgn="auto" latinLnBrk="0" hangingPunct="1">
              <a:lnSpc>
                <a:spcPct val="100000"/>
              </a:lnSpc>
              <a:spcBef>
                <a:spcPts val="1200"/>
              </a:spcBef>
              <a:spcAft>
                <a:spcPts val="0"/>
              </a:spcAft>
              <a:buClrTx/>
              <a:buSzPct val="125000"/>
              <a:buFont typeface="Arial" pitchFamily="34" charset="0"/>
              <a:buNone/>
              <a:tabLst>
                <a:tab pos="3998913" algn="r"/>
                <a:tab pos="8229600" algn="r"/>
              </a:tabLst>
              <a:defRPr sz="1200"/>
            </a:lvl1pPr>
          </a:lstStyle>
          <a:p>
            <a:r>
              <a:rPr lang="en-US" dirty="0" smtClean="0"/>
              <a:t>Insert picture. Get approved pictures at http://www.novartisbrandlab.com/resources/library</a:t>
            </a:r>
          </a:p>
        </p:txBody>
      </p:sp>
      <p:sp>
        <p:nvSpPr>
          <p:cNvPr id="2" name="Title 1"/>
          <p:cNvSpPr>
            <a:spLocks noGrp="1"/>
          </p:cNvSpPr>
          <p:nvPr>
            <p:ph type="ctrTitle"/>
          </p:nvPr>
        </p:nvSpPr>
        <p:spPr bwMode="auto">
          <a:xfrm>
            <a:off x="1965960" y="4389120"/>
            <a:ext cx="6490654" cy="960120"/>
          </a:xfrm>
        </p:spPr>
        <p:txBody>
          <a:bodyPr anchor="b" anchorCtr="0">
            <a:noAutofit/>
          </a:bodyPr>
          <a:lstStyle/>
          <a:p>
            <a:r>
              <a:rPr lang="en-US" smtClean="0"/>
              <a:t>Click to edit Master title style</a:t>
            </a:r>
            <a:endParaRPr lang="en-US" dirty="0"/>
          </a:p>
        </p:txBody>
      </p:sp>
      <p:sp>
        <p:nvSpPr>
          <p:cNvPr id="3" name="Subtitle 2"/>
          <p:cNvSpPr>
            <a:spLocks noGrp="1"/>
          </p:cNvSpPr>
          <p:nvPr>
            <p:ph type="subTitle" idx="1"/>
          </p:nvPr>
        </p:nvSpPr>
        <p:spPr bwMode="auto">
          <a:xfrm>
            <a:off x="1965958" y="5440680"/>
            <a:ext cx="4343400" cy="1097280"/>
          </a:xfrm>
        </p:spPr>
        <p:txBody>
          <a:bodyPr>
            <a:noAutofit/>
          </a:bodyPr>
          <a:lstStyle>
            <a:lvl1pPr marL="0" indent="0" algn="l">
              <a:lnSpc>
                <a:spcPct val="100000"/>
              </a:lnSpc>
              <a:spcBef>
                <a:spcPts val="0"/>
              </a:spcBef>
              <a:buNone/>
              <a:defRPr sz="16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4" name="Text Placeholder 7"/>
          <p:cNvSpPr>
            <a:spLocks noGrp="1"/>
          </p:cNvSpPr>
          <p:nvPr>
            <p:ph type="body" sz="quarter" idx="12" hasCustomPrompt="1"/>
          </p:nvPr>
        </p:nvSpPr>
        <p:spPr bwMode="gray">
          <a:xfrm>
            <a:off x="0" y="914400"/>
            <a:ext cx="1965960" cy="777240"/>
          </a:xfrm>
          <a:solidFill>
            <a:schemeClr val="accent1"/>
          </a:solidFill>
        </p:spPr>
        <p:txBody>
          <a:bodyPr lIns="274320" tIns="91440" rIns="91440" bIns="91440" anchor="ctr" anchorCtr="0">
            <a:normAutofit/>
          </a:bodyPr>
          <a:lstStyle>
            <a:lvl1pPr marL="0" indent="0">
              <a:spcBef>
                <a:spcPts val="0"/>
              </a:spcBef>
              <a:buFont typeface="Arial"/>
              <a:buNone/>
              <a:defRPr sz="1000" b="1" baseline="0">
                <a:solidFill>
                  <a:schemeClr val="bg1"/>
                </a:solidFill>
              </a:defRPr>
            </a:lvl1pPr>
            <a:lvl2pPr marL="0" indent="0">
              <a:spcBef>
                <a:spcPts val="0"/>
              </a:spcBef>
              <a:buFont typeface="Arial"/>
              <a:buNone/>
              <a:defRPr sz="1000" b="1">
                <a:solidFill>
                  <a:schemeClr val="bg1"/>
                </a:solidFill>
              </a:defRPr>
            </a:lvl2pPr>
            <a:lvl3pPr marL="0" indent="0">
              <a:spcBef>
                <a:spcPts val="0"/>
              </a:spcBef>
              <a:buFont typeface="Arial"/>
              <a:buNone/>
              <a:defRPr sz="1000" b="1">
                <a:solidFill>
                  <a:schemeClr val="bg1"/>
                </a:solidFill>
              </a:defRPr>
            </a:lvl3pPr>
            <a:lvl4pPr marL="0" indent="0">
              <a:spcBef>
                <a:spcPts val="0"/>
              </a:spcBef>
              <a:buFont typeface="Arial"/>
              <a:buNone/>
              <a:defRPr sz="1000" b="1">
                <a:solidFill>
                  <a:schemeClr val="bg1"/>
                </a:solidFill>
              </a:defRPr>
            </a:lvl4pPr>
            <a:lvl5pPr marL="0" indent="0">
              <a:spcBef>
                <a:spcPts val="0"/>
              </a:spcBef>
              <a:buFont typeface="Arial"/>
              <a:buNone/>
              <a:defRPr sz="1000" b="1">
                <a:solidFill>
                  <a:schemeClr val="bg1"/>
                </a:solidFill>
              </a:defRPr>
            </a:lvl5pPr>
          </a:lstStyle>
          <a:p>
            <a:pPr lvl="0"/>
            <a:r>
              <a:rPr lang="en-US" dirty="0" smtClean="0"/>
              <a:t>Business or Operating Unit/Franchise or Department</a:t>
            </a:r>
          </a:p>
        </p:txBody>
      </p:sp>
      <p:grpSp>
        <p:nvGrpSpPr>
          <p:cNvPr id="4" name="Group 3"/>
          <p:cNvGrpSpPr/>
          <p:nvPr userDrawn="1"/>
        </p:nvGrpSpPr>
        <p:grpSpPr>
          <a:xfrm>
            <a:off x="-137160" y="-137160"/>
            <a:ext cx="9418320" cy="7132320"/>
            <a:chOff x="-137160" y="-137160"/>
            <a:chExt cx="9418320" cy="7132320"/>
          </a:xfrm>
        </p:grpSpPr>
        <p:cxnSp>
          <p:nvCxnSpPr>
            <p:cNvPr id="8" name="Straight Connector 7"/>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918972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13716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918972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13716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22" name="Picture 21"/>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2522095265"/>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18" name="Picture Placeholder 4"/>
          <p:cNvSpPr>
            <a:spLocks noGrp="1"/>
          </p:cNvSpPr>
          <p:nvPr>
            <p:ph type="pic" sz="quarter" idx="13" hasCustomPrompt="1"/>
          </p:nvPr>
        </p:nvSpPr>
        <p:spPr bwMode="auto">
          <a:xfrm>
            <a:off x="685800" y="457200"/>
            <a:ext cx="7770813" cy="3794760"/>
          </a:xfrm>
          <a:solidFill>
            <a:srgbClr val="CCCCCC"/>
          </a:solidFill>
        </p:spPr>
        <p:txBody>
          <a:bodyPr anchor="ctr" anchorCtr="0">
            <a:normAutofit/>
          </a:bodyPr>
          <a:lstStyle>
            <a:lvl1pPr marL="0" marR="0" indent="0" algn="ctr" defTabSz="914400" rtl="0" eaLnBrk="1" fontAlgn="auto" latinLnBrk="0" hangingPunct="1">
              <a:lnSpc>
                <a:spcPct val="100000"/>
              </a:lnSpc>
              <a:spcBef>
                <a:spcPts val="1200"/>
              </a:spcBef>
              <a:spcAft>
                <a:spcPts val="0"/>
              </a:spcAft>
              <a:buClrTx/>
              <a:buSzPct val="125000"/>
              <a:buFont typeface="Arial" pitchFamily="34" charset="0"/>
              <a:buNone/>
              <a:tabLst>
                <a:tab pos="3998913" algn="r"/>
                <a:tab pos="8229600" algn="r"/>
              </a:tabLst>
              <a:defRPr sz="1200"/>
            </a:lvl1pPr>
          </a:lstStyle>
          <a:p>
            <a:r>
              <a:rPr lang="en-US" dirty="0" smtClean="0"/>
              <a:t>Insert picture. Get approved pictures at http://www.novartisbrandlab.com/resources/library</a:t>
            </a:r>
          </a:p>
        </p:txBody>
      </p:sp>
      <p:sp>
        <p:nvSpPr>
          <p:cNvPr id="2" name="Title 1"/>
          <p:cNvSpPr>
            <a:spLocks noGrp="1"/>
          </p:cNvSpPr>
          <p:nvPr>
            <p:ph type="ctrTitle"/>
          </p:nvPr>
        </p:nvSpPr>
        <p:spPr bwMode="auto">
          <a:xfrm>
            <a:off x="1965960" y="4389120"/>
            <a:ext cx="6490654" cy="960120"/>
          </a:xfrm>
        </p:spPr>
        <p:txBody>
          <a:bodyPr anchor="b" anchorCtr="0">
            <a:noAutofit/>
          </a:bodyPr>
          <a:lstStyle/>
          <a:p>
            <a:r>
              <a:rPr lang="en-US" smtClean="0"/>
              <a:t>Click to edit Master title style</a:t>
            </a:r>
            <a:endParaRPr lang="en-US" dirty="0"/>
          </a:p>
        </p:txBody>
      </p:sp>
      <p:sp>
        <p:nvSpPr>
          <p:cNvPr id="3" name="Subtitle 2"/>
          <p:cNvSpPr>
            <a:spLocks noGrp="1"/>
          </p:cNvSpPr>
          <p:nvPr>
            <p:ph type="subTitle" idx="1"/>
          </p:nvPr>
        </p:nvSpPr>
        <p:spPr bwMode="auto">
          <a:xfrm>
            <a:off x="1965958" y="5440680"/>
            <a:ext cx="4343400" cy="1097280"/>
          </a:xfrm>
        </p:spPr>
        <p:txBody>
          <a:bodyPr>
            <a:noAutofit/>
          </a:bodyPr>
          <a:lstStyle>
            <a:lvl1pPr marL="0" indent="0" algn="l">
              <a:lnSpc>
                <a:spcPct val="100000"/>
              </a:lnSpc>
              <a:spcBef>
                <a:spcPts val="0"/>
              </a:spcBef>
              <a:buNone/>
              <a:defRPr sz="16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4" name="Text Placeholder 7"/>
          <p:cNvSpPr>
            <a:spLocks noGrp="1"/>
          </p:cNvSpPr>
          <p:nvPr>
            <p:ph type="body" sz="quarter" idx="12" hasCustomPrompt="1"/>
          </p:nvPr>
        </p:nvSpPr>
        <p:spPr bwMode="gray">
          <a:xfrm>
            <a:off x="0" y="914400"/>
            <a:ext cx="1965960" cy="777240"/>
          </a:xfrm>
          <a:solidFill>
            <a:schemeClr val="accent1"/>
          </a:solidFill>
        </p:spPr>
        <p:txBody>
          <a:bodyPr lIns="274320" tIns="91440" rIns="91440" bIns="91440" anchor="ctr" anchorCtr="0">
            <a:normAutofit/>
          </a:bodyPr>
          <a:lstStyle>
            <a:lvl1pPr marL="0" indent="0">
              <a:spcBef>
                <a:spcPts val="0"/>
              </a:spcBef>
              <a:buFont typeface="Arial"/>
              <a:buNone/>
              <a:defRPr sz="1000" b="1" baseline="0">
                <a:solidFill>
                  <a:schemeClr val="bg1"/>
                </a:solidFill>
              </a:defRPr>
            </a:lvl1pPr>
            <a:lvl2pPr marL="0" indent="0">
              <a:spcBef>
                <a:spcPts val="0"/>
              </a:spcBef>
              <a:buFont typeface="Arial"/>
              <a:buNone/>
              <a:defRPr sz="1000" b="1">
                <a:solidFill>
                  <a:schemeClr val="bg1"/>
                </a:solidFill>
              </a:defRPr>
            </a:lvl2pPr>
            <a:lvl3pPr marL="0" indent="0">
              <a:spcBef>
                <a:spcPts val="0"/>
              </a:spcBef>
              <a:buFont typeface="Arial"/>
              <a:buNone/>
              <a:defRPr sz="1000" b="1">
                <a:solidFill>
                  <a:schemeClr val="bg1"/>
                </a:solidFill>
              </a:defRPr>
            </a:lvl3pPr>
            <a:lvl4pPr marL="0" indent="0">
              <a:spcBef>
                <a:spcPts val="0"/>
              </a:spcBef>
              <a:buFont typeface="Arial"/>
              <a:buNone/>
              <a:defRPr sz="1000" b="1">
                <a:solidFill>
                  <a:schemeClr val="bg1"/>
                </a:solidFill>
              </a:defRPr>
            </a:lvl4pPr>
            <a:lvl5pPr marL="0" indent="0">
              <a:spcBef>
                <a:spcPts val="0"/>
              </a:spcBef>
              <a:buFont typeface="Arial"/>
              <a:buNone/>
              <a:defRPr sz="1000" b="1">
                <a:solidFill>
                  <a:schemeClr val="bg1"/>
                </a:solidFill>
              </a:defRPr>
            </a:lvl5pPr>
          </a:lstStyle>
          <a:p>
            <a:pPr lvl="0"/>
            <a:r>
              <a:rPr lang="en-US" dirty="0" smtClean="0"/>
              <a:t>Business or Operating Unit/Franchise or Department</a:t>
            </a:r>
          </a:p>
        </p:txBody>
      </p:sp>
      <p:grpSp>
        <p:nvGrpSpPr>
          <p:cNvPr id="4" name="Group 3"/>
          <p:cNvGrpSpPr/>
          <p:nvPr userDrawn="1"/>
        </p:nvGrpSpPr>
        <p:grpSpPr>
          <a:xfrm>
            <a:off x="-137160" y="-137160"/>
            <a:ext cx="9418320" cy="7132320"/>
            <a:chOff x="-137160" y="-137160"/>
            <a:chExt cx="9418320" cy="7132320"/>
          </a:xfrm>
        </p:grpSpPr>
        <p:cxnSp>
          <p:nvCxnSpPr>
            <p:cNvPr id="8" name="Straight Connector 7"/>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918972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13716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918972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13716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22" name="Picture 21"/>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2114875015"/>
      </p:ext>
    </p:extLst>
  </p:cSld>
  <p:clrMapOvr>
    <a:masterClrMapping/>
  </p:clrMapOvr>
  <p:timing>
    <p:tnLst>
      <p:par>
        <p:cTn id="1" dur="indefinite" restart="never" nodeType="tmRoot"/>
      </p:par>
    </p:tnLst>
  </p:timing>
</p:sldLayout>
</file>

<file path=ppt/slideLayouts/slideLayout340.xml><?xml version="1.0" encoding="utf-8"?>
<p:sldLayout xmlns:a="http://schemas.openxmlformats.org/drawingml/2006/main" xmlns:r="http://schemas.openxmlformats.org/officeDocument/2006/relationships" xmlns:p="http://schemas.openxmlformats.org/presentationml/2006/main" showMasterSp="0" preserve="1" userDrawn="1">
  <p:cSld name="Title Slide - No Picture">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2" name="Title 1"/>
          <p:cNvSpPr>
            <a:spLocks noGrp="1"/>
          </p:cNvSpPr>
          <p:nvPr>
            <p:ph type="ctrTitle"/>
          </p:nvPr>
        </p:nvSpPr>
        <p:spPr bwMode="auto">
          <a:xfrm>
            <a:off x="1965960" y="2331720"/>
            <a:ext cx="6490654" cy="2286000"/>
          </a:xfrm>
        </p:spPr>
        <p:txBody>
          <a:bodyPr anchor="b" anchorCtr="0">
            <a:noAutofit/>
          </a:bodyPr>
          <a:lstStyle/>
          <a:p>
            <a:r>
              <a:rPr lang="en-US" smtClean="0"/>
              <a:t>Click to edit Master title style</a:t>
            </a:r>
            <a:endParaRPr lang="en-US" dirty="0"/>
          </a:p>
        </p:txBody>
      </p:sp>
      <p:sp>
        <p:nvSpPr>
          <p:cNvPr id="3" name="Subtitle 2"/>
          <p:cNvSpPr>
            <a:spLocks noGrp="1"/>
          </p:cNvSpPr>
          <p:nvPr>
            <p:ph type="subTitle" idx="1"/>
          </p:nvPr>
        </p:nvSpPr>
        <p:spPr bwMode="auto">
          <a:xfrm>
            <a:off x="1965960" y="4709161"/>
            <a:ext cx="6490654" cy="1324927"/>
          </a:xfrm>
        </p:spPr>
        <p:txBody>
          <a:bodyPr>
            <a:noAutofit/>
          </a:bodyPr>
          <a:lstStyle>
            <a:lvl1pPr marL="0" indent="0" algn="l">
              <a:lnSpc>
                <a:spcPct val="100000"/>
              </a:lnSpc>
              <a:spcBef>
                <a:spcPts val="0"/>
              </a:spcBef>
              <a:buNone/>
              <a:defRPr sz="16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4" name="Text Placeholder 7"/>
          <p:cNvSpPr>
            <a:spLocks noGrp="1"/>
          </p:cNvSpPr>
          <p:nvPr>
            <p:ph type="body" sz="quarter" idx="12" hasCustomPrompt="1"/>
          </p:nvPr>
        </p:nvSpPr>
        <p:spPr bwMode="gray">
          <a:xfrm>
            <a:off x="0" y="914400"/>
            <a:ext cx="1965960" cy="777240"/>
          </a:xfrm>
          <a:solidFill>
            <a:schemeClr val="accent1"/>
          </a:solidFill>
        </p:spPr>
        <p:txBody>
          <a:bodyPr lIns="274320" tIns="91440" rIns="91440" bIns="91440" anchor="ctr" anchorCtr="0">
            <a:normAutofit/>
          </a:bodyPr>
          <a:lstStyle>
            <a:lvl1pPr marL="0" indent="0">
              <a:spcBef>
                <a:spcPts val="0"/>
              </a:spcBef>
              <a:buFont typeface="Arial"/>
              <a:buNone/>
              <a:defRPr sz="1000" b="1" baseline="0">
                <a:solidFill>
                  <a:schemeClr val="bg1"/>
                </a:solidFill>
              </a:defRPr>
            </a:lvl1pPr>
            <a:lvl2pPr marL="0" indent="0">
              <a:spcBef>
                <a:spcPts val="0"/>
              </a:spcBef>
              <a:buFont typeface="Arial"/>
              <a:buNone/>
              <a:defRPr sz="1000" b="1">
                <a:solidFill>
                  <a:schemeClr val="bg1"/>
                </a:solidFill>
              </a:defRPr>
            </a:lvl2pPr>
            <a:lvl3pPr marL="0" indent="0">
              <a:spcBef>
                <a:spcPts val="0"/>
              </a:spcBef>
              <a:buFont typeface="Arial"/>
              <a:buNone/>
              <a:defRPr sz="1000" b="1">
                <a:solidFill>
                  <a:schemeClr val="bg1"/>
                </a:solidFill>
              </a:defRPr>
            </a:lvl3pPr>
            <a:lvl4pPr marL="0" indent="0">
              <a:spcBef>
                <a:spcPts val="0"/>
              </a:spcBef>
              <a:buFont typeface="Arial"/>
              <a:buNone/>
              <a:defRPr sz="1000" b="1">
                <a:solidFill>
                  <a:schemeClr val="bg1"/>
                </a:solidFill>
              </a:defRPr>
            </a:lvl4pPr>
            <a:lvl5pPr marL="0" indent="0">
              <a:spcBef>
                <a:spcPts val="0"/>
              </a:spcBef>
              <a:buFont typeface="Arial"/>
              <a:buNone/>
              <a:defRPr sz="1000" b="1">
                <a:solidFill>
                  <a:schemeClr val="bg1"/>
                </a:solidFill>
              </a:defRPr>
            </a:lvl5pPr>
          </a:lstStyle>
          <a:p>
            <a:pPr lvl="0"/>
            <a:r>
              <a:rPr lang="en-US" dirty="0" smtClean="0"/>
              <a:t>Business or Operating Unit/Franchise or Department</a:t>
            </a:r>
          </a:p>
        </p:txBody>
      </p:sp>
      <p:grpSp>
        <p:nvGrpSpPr>
          <p:cNvPr id="20" name="Group 19"/>
          <p:cNvGrpSpPr/>
          <p:nvPr userDrawn="1"/>
        </p:nvGrpSpPr>
        <p:grpSpPr>
          <a:xfrm>
            <a:off x="-137160" y="-137160"/>
            <a:ext cx="9418320" cy="7132320"/>
            <a:chOff x="-137160" y="-137160"/>
            <a:chExt cx="9418320" cy="7132320"/>
          </a:xfrm>
        </p:grpSpPr>
        <p:cxnSp>
          <p:nvCxnSpPr>
            <p:cNvPr id="22" name="Straight Connector 21"/>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918972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3716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a:off x="918972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a:off x="-13716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18" name="Picture 17"/>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1592084297"/>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452438" indent="-452438">
              <a:buSzPct val="100000"/>
              <a:buFont typeface="+mj-lt"/>
              <a:buAutoNum type="arabicPeriod"/>
              <a:defRPr/>
            </a:lvl1pPr>
            <a:lvl2pPr marL="684213" indent="-231775">
              <a:defRPr/>
            </a:lvl2pPr>
            <a:lvl3pPr marL="914400" indent="-230188">
              <a:defRPr/>
            </a:lvl3pPr>
            <a:lvl4pPr marL="1146175" indent="-231775">
              <a:defRPr/>
            </a:lvl4pPr>
            <a:lvl5pPr marL="1368425" indent="-22225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Dec 20 , 2018 MMS </a:t>
            </a:r>
            <a:endParaRPr/>
          </a:p>
        </p:txBody>
      </p:sp>
    </p:spTree>
    <p:extLst>
      <p:ext uri="{BB962C8B-B14F-4D97-AF65-F5344CB8AC3E}">
        <p14:creationId xmlns:p14="http://schemas.microsoft.com/office/powerpoint/2010/main" xmlns="" val="3815835003"/>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Dec 20 , 2018 MMS </a:t>
            </a:r>
            <a:endParaRPr/>
          </a:p>
        </p:txBody>
      </p:sp>
    </p:spTree>
    <p:extLst>
      <p:ext uri="{BB962C8B-B14F-4D97-AF65-F5344CB8AC3E}">
        <p14:creationId xmlns:p14="http://schemas.microsoft.com/office/powerpoint/2010/main" xmlns="" val="837613113"/>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userDrawn="1">
  <p:cSld name="Title, Text and 1 Picture">
    <p:spTree>
      <p:nvGrpSpPr>
        <p:cNvPr id="1" name=""/>
        <p:cNvGrpSpPr/>
        <p:nvPr/>
      </p:nvGrpSpPr>
      <p:grpSpPr>
        <a:xfrm>
          <a:off x="0" y="0"/>
          <a:ext cx="0" cy="0"/>
          <a:chOff x="0" y="0"/>
          <a:chExt cx="0" cy="0"/>
        </a:xfrm>
      </p:grpSpPr>
      <p:sp>
        <p:nvSpPr>
          <p:cNvPr id="7" name="Text Placeholder 7"/>
          <p:cNvSpPr>
            <a:spLocks noGrp="1"/>
          </p:cNvSpPr>
          <p:nvPr>
            <p:ph type="body" sz="quarter" idx="13" hasCustomPrompt="1"/>
          </p:nvPr>
        </p:nvSpPr>
        <p:spPr>
          <a:xfrm>
            <a:off x="4663440" y="5623561"/>
            <a:ext cx="379476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8" name="Content Placeholder 2"/>
          <p:cNvSpPr>
            <a:spLocks noGrp="1"/>
          </p:cNvSpPr>
          <p:nvPr>
            <p:ph sz="half" idx="1"/>
          </p:nvPr>
        </p:nvSpPr>
        <p:spPr>
          <a:xfrm>
            <a:off x="685800" y="1508761"/>
            <a:ext cx="3794760" cy="4525328"/>
          </a:xfrm>
        </p:spPr>
        <p:txBody>
          <a:bodyPr>
            <a:normAutofit/>
          </a:bodyPr>
          <a:lstStyle>
            <a:lvl1pPr>
              <a:defRPr sz="24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85800" y="457200"/>
            <a:ext cx="7772400" cy="960120"/>
          </a:xfrm>
        </p:spPr>
        <p:txBody>
          <a:bodyPr/>
          <a:lstStyle/>
          <a:p>
            <a:r>
              <a:rPr lang="en-US" smtClean="0"/>
              <a:t>Click to edit Master title style</a:t>
            </a:r>
            <a:endParaRPr lang="en-US" dirty="0"/>
          </a:p>
        </p:txBody>
      </p:sp>
      <p:sp>
        <p:nvSpPr>
          <p:cNvPr id="3" name="Footer Placeholder 2"/>
          <p:cNvSpPr>
            <a:spLocks noGrp="1"/>
          </p:cNvSpPr>
          <p:nvPr>
            <p:ph type="ftr" sz="quarter" idx="15"/>
          </p:nvPr>
        </p:nvSpPr>
        <p:spPr/>
        <p:txBody>
          <a:bodyPr/>
          <a:lstStyle/>
          <a:p>
            <a:r>
              <a:rPr lang="en-US" smtClean="0">
                <a:solidFill>
                  <a:srgbClr val="000000"/>
                </a:solidFill>
              </a:rPr>
              <a:t>Dec 20 , 2018 MMS </a:t>
            </a:r>
            <a:endParaRPr>
              <a:solidFill>
                <a:srgbClr val="000000"/>
              </a:solidFill>
            </a:endParaRPr>
          </a:p>
        </p:txBody>
      </p:sp>
      <p:sp>
        <p:nvSpPr>
          <p:cNvPr id="11" name="Content Placeholder 2"/>
          <p:cNvSpPr>
            <a:spLocks noGrp="1"/>
          </p:cNvSpPr>
          <p:nvPr>
            <p:ph sz="half" idx="17" hasCustomPrompt="1"/>
          </p:nvPr>
        </p:nvSpPr>
        <p:spPr>
          <a:xfrm>
            <a:off x="4663440" y="1508761"/>
            <a:ext cx="3794760" cy="4023359"/>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Tree>
    <p:extLst>
      <p:ext uri="{BB962C8B-B14F-4D97-AF65-F5344CB8AC3E}">
        <p14:creationId xmlns:p14="http://schemas.microsoft.com/office/powerpoint/2010/main" xmlns="" val="633286923"/>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userDrawn="1">
  <p:cSld name="Title and 1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7"/>
          <p:cNvSpPr>
            <a:spLocks noGrp="1"/>
          </p:cNvSpPr>
          <p:nvPr>
            <p:ph type="body" sz="quarter" idx="12" hasCustomPrompt="1"/>
          </p:nvPr>
        </p:nvSpPr>
        <p:spPr>
          <a:xfrm>
            <a:off x="685800" y="1508761"/>
            <a:ext cx="7772400" cy="453839"/>
          </a:xfrm>
        </p:spPr>
        <p:txBody>
          <a:bodyPr anchor="t" anchorCtr="0">
            <a:normAutofit/>
          </a:bodyPr>
          <a:lstStyle>
            <a:lvl1pPr marL="0" indent="0">
              <a:spcBef>
                <a:spcPts val="0"/>
              </a:spcBef>
              <a:buFont typeface="Arial"/>
              <a:buNone/>
              <a:defRPr sz="2400" b="0" baseline="0">
                <a:solidFill>
                  <a:srgbClr val="000000"/>
                </a:solidFill>
              </a:defRPr>
            </a:lvl1pPr>
            <a:lvl2pPr marL="0" indent="0">
              <a:spcBef>
                <a:spcPts val="0"/>
              </a:spcBef>
              <a:buFont typeface="Arial"/>
              <a:buNone/>
              <a:defRPr sz="2400" b="0">
                <a:solidFill>
                  <a:srgbClr val="000000"/>
                </a:solidFill>
              </a:defRPr>
            </a:lvl2pPr>
            <a:lvl3pPr marL="0" indent="0">
              <a:spcBef>
                <a:spcPts val="0"/>
              </a:spcBef>
              <a:buFont typeface="Arial"/>
              <a:buNone/>
              <a:defRPr sz="2400" b="0">
                <a:solidFill>
                  <a:srgbClr val="000000"/>
                </a:solidFill>
              </a:defRPr>
            </a:lvl3pPr>
            <a:lvl4pPr marL="0" indent="0">
              <a:spcBef>
                <a:spcPts val="0"/>
              </a:spcBef>
              <a:buFont typeface="Arial"/>
              <a:buNone/>
              <a:defRPr sz="2400" b="0">
                <a:solidFill>
                  <a:srgbClr val="000000"/>
                </a:solidFill>
              </a:defRPr>
            </a:lvl4pPr>
            <a:lvl5pPr marL="0" indent="0">
              <a:spcBef>
                <a:spcPts val="0"/>
              </a:spcBef>
              <a:buFont typeface="Arial"/>
              <a:buNone/>
              <a:defRPr sz="2400" b="0">
                <a:solidFill>
                  <a:srgbClr val="000000"/>
                </a:solidFill>
              </a:defRPr>
            </a:lvl5pPr>
          </a:lstStyle>
          <a:p>
            <a:pPr lvl="0"/>
            <a:r>
              <a:rPr lang="en-US" dirty="0" smtClean="0"/>
              <a:t>Optional picture title</a:t>
            </a:r>
          </a:p>
        </p:txBody>
      </p:sp>
      <p:sp>
        <p:nvSpPr>
          <p:cNvPr id="8" name="Text Placeholder 7"/>
          <p:cNvSpPr>
            <a:spLocks noGrp="1"/>
          </p:cNvSpPr>
          <p:nvPr>
            <p:ph type="body" sz="quarter" idx="13" hasCustomPrompt="1"/>
          </p:nvPr>
        </p:nvSpPr>
        <p:spPr>
          <a:xfrm>
            <a:off x="685800" y="5623561"/>
            <a:ext cx="777240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3" name="Footer Placeholder 2"/>
          <p:cNvSpPr>
            <a:spLocks noGrp="1"/>
          </p:cNvSpPr>
          <p:nvPr>
            <p:ph type="ftr" sz="quarter" idx="14"/>
          </p:nvPr>
        </p:nvSpPr>
        <p:spPr/>
        <p:txBody>
          <a:bodyPr/>
          <a:lstStyle/>
          <a:p>
            <a:r>
              <a:rPr lang="en-US" smtClean="0">
                <a:solidFill>
                  <a:srgbClr val="000000"/>
                </a:solidFill>
              </a:rPr>
              <a:t>Dec 20 , 2018 MMS </a:t>
            </a:r>
            <a:endParaRPr>
              <a:solidFill>
                <a:srgbClr val="000000"/>
              </a:solidFill>
            </a:endParaRPr>
          </a:p>
        </p:txBody>
      </p:sp>
      <p:sp>
        <p:nvSpPr>
          <p:cNvPr id="9" name="Content Placeholder 2"/>
          <p:cNvSpPr>
            <a:spLocks noGrp="1"/>
          </p:cNvSpPr>
          <p:nvPr>
            <p:ph sz="half" idx="17" hasCustomPrompt="1"/>
          </p:nvPr>
        </p:nvSpPr>
        <p:spPr>
          <a:xfrm>
            <a:off x="685800" y="2057400"/>
            <a:ext cx="777240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Tree>
    <p:extLst>
      <p:ext uri="{BB962C8B-B14F-4D97-AF65-F5344CB8AC3E}">
        <p14:creationId xmlns:p14="http://schemas.microsoft.com/office/powerpoint/2010/main" xmlns="" val="1077985455"/>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userDrawn="1">
  <p:cSld name="Title and 2 Pictures">
    <p:spTree>
      <p:nvGrpSpPr>
        <p:cNvPr id="1" name=""/>
        <p:cNvGrpSpPr/>
        <p:nvPr/>
      </p:nvGrpSpPr>
      <p:grpSpPr>
        <a:xfrm>
          <a:off x="0" y="0"/>
          <a:ext cx="0" cy="0"/>
          <a:chOff x="0" y="0"/>
          <a:chExt cx="0" cy="0"/>
        </a:xfrm>
      </p:grpSpPr>
      <p:sp>
        <p:nvSpPr>
          <p:cNvPr id="12" name="Text Placeholder 7"/>
          <p:cNvSpPr>
            <a:spLocks noGrp="1"/>
          </p:cNvSpPr>
          <p:nvPr>
            <p:ph type="body" sz="quarter" idx="13" hasCustomPrompt="1"/>
          </p:nvPr>
        </p:nvSpPr>
        <p:spPr>
          <a:xfrm>
            <a:off x="685800" y="5623561"/>
            <a:ext cx="379476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13" name="Text Placeholder 7"/>
          <p:cNvSpPr>
            <a:spLocks noGrp="1"/>
          </p:cNvSpPr>
          <p:nvPr>
            <p:ph type="body" sz="quarter" idx="15" hasCustomPrompt="1"/>
          </p:nvPr>
        </p:nvSpPr>
        <p:spPr>
          <a:xfrm>
            <a:off x="4663440" y="5623561"/>
            <a:ext cx="379476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9" name="Text Placeholder 7"/>
          <p:cNvSpPr>
            <a:spLocks noGrp="1"/>
          </p:cNvSpPr>
          <p:nvPr>
            <p:ph type="body" sz="quarter" idx="12" hasCustomPrompt="1"/>
          </p:nvPr>
        </p:nvSpPr>
        <p:spPr>
          <a:xfrm>
            <a:off x="685800" y="1508761"/>
            <a:ext cx="7772400" cy="453839"/>
          </a:xfrm>
        </p:spPr>
        <p:txBody>
          <a:bodyPr anchor="t" anchorCtr="0">
            <a:normAutofit/>
          </a:bodyPr>
          <a:lstStyle>
            <a:lvl1pPr marL="0" indent="0">
              <a:spcBef>
                <a:spcPts val="0"/>
              </a:spcBef>
              <a:buFont typeface="Arial"/>
              <a:buNone/>
              <a:defRPr sz="2400" b="0" baseline="0">
                <a:solidFill>
                  <a:srgbClr val="000000"/>
                </a:solidFill>
              </a:defRPr>
            </a:lvl1pPr>
            <a:lvl2pPr marL="0" indent="0">
              <a:spcBef>
                <a:spcPts val="0"/>
              </a:spcBef>
              <a:buFont typeface="Arial"/>
              <a:buNone/>
              <a:defRPr sz="2400" b="0">
                <a:solidFill>
                  <a:srgbClr val="000000"/>
                </a:solidFill>
              </a:defRPr>
            </a:lvl2pPr>
            <a:lvl3pPr marL="0" indent="0">
              <a:spcBef>
                <a:spcPts val="0"/>
              </a:spcBef>
              <a:buFont typeface="Arial"/>
              <a:buNone/>
              <a:defRPr sz="2400" b="0">
                <a:solidFill>
                  <a:srgbClr val="000000"/>
                </a:solidFill>
              </a:defRPr>
            </a:lvl3pPr>
            <a:lvl4pPr marL="0" indent="0">
              <a:spcBef>
                <a:spcPts val="0"/>
              </a:spcBef>
              <a:buFont typeface="Arial"/>
              <a:buNone/>
              <a:defRPr sz="2400" b="0">
                <a:solidFill>
                  <a:srgbClr val="000000"/>
                </a:solidFill>
              </a:defRPr>
            </a:lvl4pPr>
            <a:lvl5pPr marL="0" indent="0">
              <a:spcBef>
                <a:spcPts val="0"/>
              </a:spcBef>
              <a:buFont typeface="Arial"/>
              <a:buNone/>
              <a:defRPr sz="2400" b="0">
                <a:solidFill>
                  <a:srgbClr val="000000"/>
                </a:solidFill>
              </a:defRPr>
            </a:lvl5pPr>
          </a:lstStyle>
          <a:p>
            <a:pPr lvl="0"/>
            <a:r>
              <a:rPr lang="en-US" dirty="0" smtClean="0"/>
              <a:t>Optional picture title</a:t>
            </a:r>
          </a:p>
        </p:txBody>
      </p:sp>
      <p:sp>
        <p:nvSpPr>
          <p:cNvPr id="3" name="Footer Placeholder 2"/>
          <p:cNvSpPr>
            <a:spLocks noGrp="1"/>
          </p:cNvSpPr>
          <p:nvPr>
            <p:ph type="ftr" sz="quarter" idx="16"/>
          </p:nvPr>
        </p:nvSpPr>
        <p:spPr/>
        <p:txBody>
          <a:bodyPr/>
          <a:lstStyle/>
          <a:p>
            <a:r>
              <a:rPr lang="en-US" smtClean="0">
                <a:solidFill>
                  <a:srgbClr val="000000"/>
                </a:solidFill>
              </a:rPr>
              <a:t>Dec 20 , 2018 MMS </a:t>
            </a:r>
            <a:endParaRPr>
              <a:solidFill>
                <a:srgbClr val="000000"/>
              </a:solidFill>
            </a:endParaRPr>
          </a:p>
        </p:txBody>
      </p:sp>
      <p:sp>
        <p:nvSpPr>
          <p:cNvPr id="14" name="Content Placeholder 2"/>
          <p:cNvSpPr>
            <a:spLocks noGrp="1"/>
          </p:cNvSpPr>
          <p:nvPr>
            <p:ph sz="half" idx="18" hasCustomPrompt="1"/>
          </p:nvPr>
        </p:nvSpPr>
        <p:spPr>
          <a:xfrm>
            <a:off x="685800" y="2057400"/>
            <a:ext cx="379476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
        <p:nvSpPr>
          <p:cNvPr id="15" name="Content Placeholder 2"/>
          <p:cNvSpPr>
            <a:spLocks noGrp="1"/>
          </p:cNvSpPr>
          <p:nvPr>
            <p:ph sz="half" idx="19" hasCustomPrompt="1"/>
          </p:nvPr>
        </p:nvSpPr>
        <p:spPr>
          <a:xfrm>
            <a:off x="4663440" y="2057400"/>
            <a:ext cx="379476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Tree>
    <p:extLst>
      <p:ext uri="{BB962C8B-B14F-4D97-AF65-F5344CB8AC3E}">
        <p14:creationId xmlns:p14="http://schemas.microsoft.com/office/powerpoint/2010/main" xmlns="" val="2073107493"/>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userDrawn="1">
  <p:cSld name="Title and 3 Pictures">
    <p:spTree>
      <p:nvGrpSpPr>
        <p:cNvPr id="1" name=""/>
        <p:cNvGrpSpPr/>
        <p:nvPr/>
      </p:nvGrpSpPr>
      <p:grpSpPr>
        <a:xfrm>
          <a:off x="0" y="0"/>
          <a:ext cx="0" cy="0"/>
          <a:chOff x="0" y="0"/>
          <a:chExt cx="0" cy="0"/>
        </a:xfrm>
      </p:grpSpPr>
      <p:sp>
        <p:nvSpPr>
          <p:cNvPr id="16" name="Text Placeholder 7"/>
          <p:cNvSpPr>
            <a:spLocks noGrp="1"/>
          </p:cNvSpPr>
          <p:nvPr>
            <p:ph type="body" sz="quarter" idx="13" hasCustomPrompt="1"/>
          </p:nvPr>
        </p:nvSpPr>
        <p:spPr>
          <a:xfrm>
            <a:off x="685800" y="5623561"/>
            <a:ext cx="246888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17" name="Text Placeholder 7"/>
          <p:cNvSpPr>
            <a:spLocks noGrp="1"/>
          </p:cNvSpPr>
          <p:nvPr>
            <p:ph type="body" sz="quarter" idx="18" hasCustomPrompt="1"/>
          </p:nvPr>
        </p:nvSpPr>
        <p:spPr>
          <a:xfrm>
            <a:off x="3337560" y="5623561"/>
            <a:ext cx="246888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18" name="Text Placeholder 7"/>
          <p:cNvSpPr>
            <a:spLocks noGrp="1"/>
          </p:cNvSpPr>
          <p:nvPr>
            <p:ph type="body" sz="quarter" idx="19" hasCustomPrompt="1"/>
          </p:nvPr>
        </p:nvSpPr>
        <p:spPr>
          <a:xfrm>
            <a:off x="5989320" y="5623561"/>
            <a:ext cx="246888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4" name="Title 3"/>
          <p:cNvSpPr>
            <a:spLocks noGrp="1"/>
          </p:cNvSpPr>
          <p:nvPr>
            <p:ph type="title"/>
          </p:nvPr>
        </p:nvSpPr>
        <p:spPr/>
        <p:txBody>
          <a:bodyPr/>
          <a:lstStyle/>
          <a:p>
            <a:r>
              <a:rPr lang="en-US" smtClean="0"/>
              <a:t>Click to edit Master title style</a:t>
            </a:r>
            <a:endParaRPr lang="en-US" dirty="0"/>
          </a:p>
        </p:txBody>
      </p:sp>
      <p:sp>
        <p:nvSpPr>
          <p:cNvPr id="12" name="Text Placeholder 7"/>
          <p:cNvSpPr>
            <a:spLocks noGrp="1"/>
          </p:cNvSpPr>
          <p:nvPr>
            <p:ph type="body" sz="quarter" idx="12" hasCustomPrompt="1"/>
          </p:nvPr>
        </p:nvSpPr>
        <p:spPr>
          <a:xfrm>
            <a:off x="685800" y="1508761"/>
            <a:ext cx="7772400" cy="453839"/>
          </a:xfrm>
        </p:spPr>
        <p:txBody>
          <a:bodyPr anchor="t" anchorCtr="0">
            <a:normAutofit/>
          </a:bodyPr>
          <a:lstStyle>
            <a:lvl1pPr marL="0" indent="0">
              <a:spcBef>
                <a:spcPts val="0"/>
              </a:spcBef>
              <a:buFont typeface="Arial"/>
              <a:buNone/>
              <a:defRPr sz="2400" b="0" baseline="0">
                <a:solidFill>
                  <a:srgbClr val="000000"/>
                </a:solidFill>
              </a:defRPr>
            </a:lvl1pPr>
            <a:lvl2pPr marL="0" indent="0">
              <a:spcBef>
                <a:spcPts val="0"/>
              </a:spcBef>
              <a:buFont typeface="Arial"/>
              <a:buNone/>
              <a:defRPr sz="2400" b="0">
                <a:solidFill>
                  <a:srgbClr val="000000"/>
                </a:solidFill>
              </a:defRPr>
            </a:lvl2pPr>
            <a:lvl3pPr marL="0" indent="0">
              <a:spcBef>
                <a:spcPts val="0"/>
              </a:spcBef>
              <a:buFont typeface="Arial"/>
              <a:buNone/>
              <a:defRPr sz="2400" b="0">
                <a:solidFill>
                  <a:srgbClr val="000000"/>
                </a:solidFill>
              </a:defRPr>
            </a:lvl3pPr>
            <a:lvl4pPr marL="0" indent="0">
              <a:spcBef>
                <a:spcPts val="0"/>
              </a:spcBef>
              <a:buFont typeface="Arial"/>
              <a:buNone/>
              <a:defRPr sz="2400" b="0">
                <a:solidFill>
                  <a:srgbClr val="000000"/>
                </a:solidFill>
              </a:defRPr>
            </a:lvl4pPr>
            <a:lvl5pPr marL="0" indent="0">
              <a:spcBef>
                <a:spcPts val="0"/>
              </a:spcBef>
              <a:buFont typeface="Arial"/>
              <a:buNone/>
              <a:defRPr sz="2400" b="0">
                <a:solidFill>
                  <a:srgbClr val="000000"/>
                </a:solidFill>
              </a:defRPr>
            </a:lvl5pPr>
          </a:lstStyle>
          <a:p>
            <a:pPr lvl="0"/>
            <a:r>
              <a:rPr lang="en-US" dirty="0" smtClean="0"/>
              <a:t>Optional picture title</a:t>
            </a:r>
          </a:p>
        </p:txBody>
      </p:sp>
      <p:sp>
        <p:nvSpPr>
          <p:cNvPr id="2" name="Footer Placeholder 1"/>
          <p:cNvSpPr>
            <a:spLocks noGrp="1"/>
          </p:cNvSpPr>
          <p:nvPr>
            <p:ph type="ftr" sz="quarter" idx="20"/>
          </p:nvPr>
        </p:nvSpPr>
        <p:spPr/>
        <p:txBody>
          <a:bodyPr/>
          <a:lstStyle/>
          <a:p>
            <a:r>
              <a:rPr lang="en-US" smtClean="0">
                <a:solidFill>
                  <a:srgbClr val="000000"/>
                </a:solidFill>
              </a:rPr>
              <a:t>Dec 20 , 2018 MMS </a:t>
            </a:r>
            <a:endParaRPr>
              <a:solidFill>
                <a:srgbClr val="000000"/>
              </a:solidFill>
            </a:endParaRPr>
          </a:p>
        </p:txBody>
      </p:sp>
      <p:sp>
        <p:nvSpPr>
          <p:cNvPr id="19" name="Content Placeholder 2"/>
          <p:cNvSpPr>
            <a:spLocks noGrp="1"/>
          </p:cNvSpPr>
          <p:nvPr>
            <p:ph sz="half" idx="22" hasCustomPrompt="1"/>
          </p:nvPr>
        </p:nvSpPr>
        <p:spPr>
          <a:xfrm>
            <a:off x="685800" y="2057400"/>
            <a:ext cx="246888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
        <p:nvSpPr>
          <p:cNvPr id="20" name="Content Placeholder 2"/>
          <p:cNvSpPr>
            <a:spLocks noGrp="1"/>
          </p:cNvSpPr>
          <p:nvPr>
            <p:ph sz="half" idx="23" hasCustomPrompt="1"/>
          </p:nvPr>
        </p:nvSpPr>
        <p:spPr>
          <a:xfrm>
            <a:off x="3337560" y="2057400"/>
            <a:ext cx="246888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
        <p:nvSpPr>
          <p:cNvPr id="21" name="Content Placeholder 2"/>
          <p:cNvSpPr>
            <a:spLocks noGrp="1"/>
          </p:cNvSpPr>
          <p:nvPr>
            <p:ph sz="half" idx="24" hasCustomPrompt="1"/>
          </p:nvPr>
        </p:nvSpPr>
        <p:spPr>
          <a:xfrm>
            <a:off x="5989320" y="2057400"/>
            <a:ext cx="246888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Tree>
    <p:extLst>
      <p:ext uri="{BB962C8B-B14F-4D97-AF65-F5344CB8AC3E}">
        <p14:creationId xmlns:p14="http://schemas.microsoft.com/office/powerpoint/2010/main" xmlns="" val="858385643"/>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12" name="Title 1"/>
          <p:cNvSpPr>
            <a:spLocks noGrp="1"/>
          </p:cNvSpPr>
          <p:nvPr>
            <p:ph type="ctrTitle"/>
          </p:nvPr>
        </p:nvSpPr>
        <p:spPr>
          <a:xfrm>
            <a:off x="1965960" y="4389120"/>
            <a:ext cx="6490654" cy="960120"/>
          </a:xfrm>
        </p:spPr>
        <p:txBody>
          <a:bodyPr anchor="b" anchorCtr="0">
            <a:noAutofit/>
          </a:bodyPr>
          <a:lstStyle/>
          <a:p>
            <a:r>
              <a:rPr lang="en-US" smtClean="0"/>
              <a:t>Click to edit Master title style</a:t>
            </a:r>
            <a:endParaRPr lang="en-US" dirty="0"/>
          </a:p>
        </p:txBody>
      </p:sp>
      <p:sp>
        <p:nvSpPr>
          <p:cNvPr id="13" name="Subtitle 2"/>
          <p:cNvSpPr>
            <a:spLocks noGrp="1"/>
          </p:cNvSpPr>
          <p:nvPr>
            <p:ph type="subTitle" idx="1"/>
          </p:nvPr>
        </p:nvSpPr>
        <p:spPr>
          <a:xfrm>
            <a:off x="1965960" y="5440680"/>
            <a:ext cx="4343400" cy="1097280"/>
          </a:xfrm>
        </p:spPr>
        <p:txBody>
          <a:bodyPr>
            <a:noAutofit/>
          </a:bodyPr>
          <a:lstStyle>
            <a:lvl1pPr marL="0" indent="0" algn="l">
              <a:lnSpc>
                <a:spcPct val="100000"/>
              </a:lnSpc>
              <a:spcBef>
                <a:spcPts val="0"/>
              </a:spcBef>
              <a:buNone/>
              <a:defRPr sz="16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grpSp>
        <p:nvGrpSpPr>
          <p:cNvPr id="3" name="Group 2"/>
          <p:cNvGrpSpPr/>
          <p:nvPr userDrawn="1"/>
        </p:nvGrpSpPr>
        <p:grpSpPr>
          <a:xfrm>
            <a:off x="1508857" y="-137160"/>
            <a:ext cx="6949343" cy="7132320"/>
            <a:chOff x="1508857" y="-137160"/>
            <a:chExt cx="6949343" cy="7132320"/>
          </a:xfrm>
        </p:grpSpPr>
        <p:cxnSp>
          <p:nvCxnSpPr>
            <p:cNvPr id="25" name="Straight Connector 24"/>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
        <p:nvSpPr>
          <p:cNvPr id="15" name="Picture Placeholder 4"/>
          <p:cNvSpPr>
            <a:spLocks noGrp="1"/>
          </p:cNvSpPr>
          <p:nvPr>
            <p:ph type="pic" sz="quarter" idx="13" hasCustomPrompt="1"/>
          </p:nvPr>
        </p:nvSpPr>
        <p:spPr bwMode="hidden">
          <a:xfrm>
            <a:off x="685800" y="455613"/>
            <a:ext cx="7770813" cy="3794760"/>
          </a:xfrm>
          <a:solidFill>
            <a:srgbClr val="CCCCCC"/>
          </a:solidFill>
        </p:spPr>
        <p:txBody>
          <a:bodyPr anchor="ctr" anchorCtr="0">
            <a:normAutofit/>
          </a:bodyPr>
          <a:lstStyle>
            <a:lvl1pPr marL="0" indent="0" algn="ctr">
              <a:buNone/>
              <a:defRPr sz="1200" baseline="0"/>
            </a:lvl1pPr>
          </a:lstStyle>
          <a:p>
            <a:r>
              <a:rPr lang="en-US" dirty="0" smtClean="0"/>
              <a:t>Insert picture. Get approved pictures at http://www.novartisbrandlab.com/resources/library</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3413018910"/>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showMasterSp="0" preserve="1" userDrawn="1">
  <p:cSld name="Section Header - No Pictur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12" name="Title 1"/>
          <p:cNvSpPr>
            <a:spLocks noGrp="1"/>
          </p:cNvSpPr>
          <p:nvPr>
            <p:ph type="ctrTitle"/>
          </p:nvPr>
        </p:nvSpPr>
        <p:spPr>
          <a:xfrm>
            <a:off x="1965960" y="2331720"/>
            <a:ext cx="6490654" cy="2286000"/>
          </a:xfrm>
        </p:spPr>
        <p:txBody>
          <a:bodyPr anchor="b" anchorCtr="0">
            <a:noAutofit/>
          </a:bodyPr>
          <a:lstStyle/>
          <a:p>
            <a:r>
              <a:rPr lang="en-US" smtClean="0"/>
              <a:t>Click to edit Master title style</a:t>
            </a:r>
            <a:endParaRPr lang="en-US" dirty="0"/>
          </a:p>
        </p:txBody>
      </p:sp>
      <p:sp>
        <p:nvSpPr>
          <p:cNvPr id="13" name="Subtitle 2"/>
          <p:cNvSpPr>
            <a:spLocks noGrp="1"/>
          </p:cNvSpPr>
          <p:nvPr>
            <p:ph type="subTitle" idx="1"/>
          </p:nvPr>
        </p:nvSpPr>
        <p:spPr>
          <a:xfrm>
            <a:off x="1965960" y="4709161"/>
            <a:ext cx="6490654" cy="1324927"/>
          </a:xfrm>
        </p:spPr>
        <p:txBody>
          <a:bodyPr>
            <a:noAutofit/>
          </a:bodyPr>
          <a:lstStyle>
            <a:lvl1pPr marL="0" indent="0" algn="l">
              <a:lnSpc>
                <a:spcPct val="100000"/>
              </a:lnSpc>
              <a:spcBef>
                <a:spcPts val="0"/>
              </a:spcBef>
              <a:buNone/>
              <a:defRPr sz="16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grpSp>
        <p:nvGrpSpPr>
          <p:cNvPr id="3" name="Group 2"/>
          <p:cNvGrpSpPr/>
          <p:nvPr userDrawn="1"/>
        </p:nvGrpSpPr>
        <p:grpSpPr>
          <a:xfrm>
            <a:off x="1508857" y="-137160"/>
            <a:ext cx="6949343" cy="7132320"/>
            <a:chOff x="1508857" y="-137160"/>
            <a:chExt cx="6949343" cy="7132320"/>
          </a:xfrm>
        </p:grpSpPr>
        <p:cxnSp>
          <p:nvCxnSpPr>
            <p:cNvPr id="25" name="Straight Connector 24"/>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14" name="Picture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1551821784"/>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Dec 20 , 2018 MMS </a:t>
            </a:r>
            <a:endParaRPr/>
          </a:p>
        </p:txBody>
      </p:sp>
    </p:spTree>
    <p:extLst>
      <p:ext uri="{BB962C8B-B14F-4D97-AF65-F5344CB8AC3E}">
        <p14:creationId xmlns:p14="http://schemas.microsoft.com/office/powerpoint/2010/main" xmlns="" val="29692061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Slide - No Picture">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2" name="Title 1"/>
          <p:cNvSpPr>
            <a:spLocks noGrp="1"/>
          </p:cNvSpPr>
          <p:nvPr>
            <p:ph type="ctrTitle"/>
          </p:nvPr>
        </p:nvSpPr>
        <p:spPr bwMode="auto">
          <a:xfrm>
            <a:off x="1965960" y="2331720"/>
            <a:ext cx="6490654" cy="2286000"/>
          </a:xfrm>
        </p:spPr>
        <p:txBody>
          <a:bodyPr anchor="b" anchorCtr="0">
            <a:noAutofit/>
          </a:bodyPr>
          <a:lstStyle/>
          <a:p>
            <a:r>
              <a:rPr lang="en-US" smtClean="0"/>
              <a:t>Click to edit Master title style</a:t>
            </a:r>
            <a:endParaRPr lang="en-US" dirty="0"/>
          </a:p>
        </p:txBody>
      </p:sp>
      <p:sp>
        <p:nvSpPr>
          <p:cNvPr id="3" name="Subtitle 2"/>
          <p:cNvSpPr>
            <a:spLocks noGrp="1"/>
          </p:cNvSpPr>
          <p:nvPr>
            <p:ph type="subTitle" idx="1"/>
          </p:nvPr>
        </p:nvSpPr>
        <p:spPr bwMode="auto">
          <a:xfrm>
            <a:off x="1965960" y="4709161"/>
            <a:ext cx="6490654" cy="1324927"/>
          </a:xfrm>
        </p:spPr>
        <p:txBody>
          <a:bodyPr>
            <a:noAutofit/>
          </a:bodyPr>
          <a:lstStyle>
            <a:lvl1pPr marL="0" indent="0" algn="l">
              <a:lnSpc>
                <a:spcPct val="100000"/>
              </a:lnSpc>
              <a:spcBef>
                <a:spcPts val="0"/>
              </a:spcBef>
              <a:buNone/>
              <a:defRPr sz="16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4" name="Text Placeholder 7"/>
          <p:cNvSpPr>
            <a:spLocks noGrp="1"/>
          </p:cNvSpPr>
          <p:nvPr>
            <p:ph type="body" sz="quarter" idx="12" hasCustomPrompt="1"/>
          </p:nvPr>
        </p:nvSpPr>
        <p:spPr bwMode="gray">
          <a:xfrm>
            <a:off x="0" y="914400"/>
            <a:ext cx="1965960" cy="777240"/>
          </a:xfrm>
          <a:solidFill>
            <a:schemeClr val="accent1"/>
          </a:solidFill>
        </p:spPr>
        <p:txBody>
          <a:bodyPr lIns="274320" tIns="91440" rIns="91440" bIns="91440" anchor="ctr" anchorCtr="0">
            <a:normAutofit/>
          </a:bodyPr>
          <a:lstStyle>
            <a:lvl1pPr marL="0" indent="0">
              <a:spcBef>
                <a:spcPts val="0"/>
              </a:spcBef>
              <a:buFont typeface="Arial"/>
              <a:buNone/>
              <a:defRPr sz="1000" b="1" baseline="0">
                <a:solidFill>
                  <a:schemeClr val="bg1"/>
                </a:solidFill>
              </a:defRPr>
            </a:lvl1pPr>
            <a:lvl2pPr marL="0" indent="0">
              <a:spcBef>
                <a:spcPts val="0"/>
              </a:spcBef>
              <a:buFont typeface="Arial"/>
              <a:buNone/>
              <a:defRPr sz="1000" b="1">
                <a:solidFill>
                  <a:schemeClr val="bg1"/>
                </a:solidFill>
              </a:defRPr>
            </a:lvl2pPr>
            <a:lvl3pPr marL="0" indent="0">
              <a:spcBef>
                <a:spcPts val="0"/>
              </a:spcBef>
              <a:buFont typeface="Arial"/>
              <a:buNone/>
              <a:defRPr sz="1000" b="1">
                <a:solidFill>
                  <a:schemeClr val="bg1"/>
                </a:solidFill>
              </a:defRPr>
            </a:lvl3pPr>
            <a:lvl4pPr marL="0" indent="0">
              <a:spcBef>
                <a:spcPts val="0"/>
              </a:spcBef>
              <a:buFont typeface="Arial"/>
              <a:buNone/>
              <a:defRPr sz="1000" b="1">
                <a:solidFill>
                  <a:schemeClr val="bg1"/>
                </a:solidFill>
              </a:defRPr>
            </a:lvl4pPr>
            <a:lvl5pPr marL="0" indent="0">
              <a:spcBef>
                <a:spcPts val="0"/>
              </a:spcBef>
              <a:buFont typeface="Arial"/>
              <a:buNone/>
              <a:defRPr sz="1000" b="1">
                <a:solidFill>
                  <a:schemeClr val="bg1"/>
                </a:solidFill>
              </a:defRPr>
            </a:lvl5pPr>
          </a:lstStyle>
          <a:p>
            <a:pPr lvl="0"/>
            <a:r>
              <a:rPr lang="en-US" dirty="0" smtClean="0"/>
              <a:t>Business or Operating Unit/Franchise or Department</a:t>
            </a:r>
          </a:p>
        </p:txBody>
      </p:sp>
      <p:grpSp>
        <p:nvGrpSpPr>
          <p:cNvPr id="20" name="Group 19"/>
          <p:cNvGrpSpPr/>
          <p:nvPr userDrawn="1"/>
        </p:nvGrpSpPr>
        <p:grpSpPr>
          <a:xfrm>
            <a:off x="-137160" y="-137160"/>
            <a:ext cx="9418320" cy="7132320"/>
            <a:chOff x="-137160" y="-137160"/>
            <a:chExt cx="9418320" cy="7132320"/>
          </a:xfrm>
        </p:grpSpPr>
        <p:cxnSp>
          <p:nvCxnSpPr>
            <p:cNvPr id="22" name="Straight Connector 21"/>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918972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3716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a:off x="918972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a:off x="-13716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18" name="Picture 17"/>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2145537006"/>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Dec 20 , 2018 MMS </a:t>
            </a:r>
            <a:endParaRPr/>
          </a:p>
        </p:txBody>
      </p:sp>
    </p:spTree>
    <p:extLst>
      <p:ext uri="{BB962C8B-B14F-4D97-AF65-F5344CB8AC3E}">
        <p14:creationId xmlns:p14="http://schemas.microsoft.com/office/powerpoint/2010/main" xmlns="" val="1809898889"/>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7" name="Title 1"/>
          <p:cNvSpPr txBox="1">
            <a:spLocks/>
          </p:cNvSpPr>
          <p:nvPr userDrawn="1"/>
        </p:nvSpPr>
        <p:spPr>
          <a:xfrm>
            <a:off x="1965959" y="4389120"/>
            <a:ext cx="6492241" cy="96012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nSpc>
                <a:spcPct val="95000"/>
              </a:lnSpc>
            </a:pPr>
            <a:r>
              <a:rPr lang="en-US" dirty="0" smtClean="0">
                <a:solidFill>
                  <a:srgbClr val="000000"/>
                </a:solidFill>
              </a:rPr>
              <a:t>Thank you</a:t>
            </a:r>
            <a:endParaRPr lang="en-US" dirty="0">
              <a:solidFill>
                <a:srgbClr val="000000"/>
              </a:solidFill>
            </a:endParaRPr>
          </a:p>
        </p:txBody>
      </p:sp>
      <p:sp>
        <p:nvSpPr>
          <p:cNvPr id="10" name="Picture Placeholder 4"/>
          <p:cNvSpPr>
            <a:spLocks noGrp="1"/>
          </p:cNvSpPr>
          <p:nvPr>
            <p:ph type="pic" sz="quarter" idx="13" hasCustomPrompt="1"/>
          </p:nvPr>
        </p:nvSpPr>
        <p:spPr bwMode="hidden">
          <a:xfrm>
            <a:off x="685800" y="455613"/>
            <a:ext cx="7770813" cy="3794760"/>
          </a:xfrm>
          <a:solidFill>
            <a:srgbClr val="CCCCCC"/>
          </a:solidFill>
        </p:spPr>
        <p:txBody>
          <a:bodyPr anchor="ctr" anchorCtr="0">
            <a:normAutofit/>
          </a:bodyPr>
          <a:lstStyle>
            <a:lvl1pPr marL="0" indent="0" algn="ctr">
              <a:buNone/>
              <a:defRPr sz="1200" baseline="0"/>
            </a:lvl1pPr>
          </a:lstStyle>
          <a:p>
            <a:r>
              <a:rPr lang="en-US" dirty="0" smtClean="0"/>
              <a:t>Insert picture. Get approved pictures at http://www.novartisbrandlab.com/resources/library</a:t>
            </a:r>
          </a:p>
        </p:txBody>
      </p:sp>
      <p:grpSp>
        <p:nvGrpSpPr>
          <p:cNvPr id="13" name="Group 12"/>
          <p:cNvGrpSpPr/>
          <p:nvPr userDrawn="1"/>
        </p:nvGrpSpPr>
        <p:grpSpPr>
          <a:xfrm>
            <a:off x="1508857" y="-137160"/>
            <a:ext cx="6949343" cy="7132320"/>
            <a:chOff x="1508857" y="-137160"/>
            <a:chExt cx="6949343" cy="7132320"/>
          </a:xfrm>
        </p:grpSpPr>
        <p:cxnSp>
          <p:nvCxnSpPr>
            <p:cNvPr id="14" name="Straight Connector 13"/>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20" name="Picture 19"/>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2481867620"/>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showMasterSp="0" preserve="1" userDrawn="1">
  <p:cSld name="End Slide - No Pictur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6" name="Title 1"/>
          <p:cNvSpPr txBox="1">
            <a:spLocks/>
          </p:cNvSpPr>
          <p:nvPr userDrawn="1"/>
        </p:nvSpPr>
        <p:spPr>
          <a:xfrm>
            <a:off x="1965959" y="2331720"/>
            <a:ext cx="6492241" cy="22860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nSpc>
                <a:spcPct val="95000"/>
              </a:lnSpc>
            </a:pPr>
            <a:r>
              <a:rPr lang="en-US" dirty="0" smtClean="0">
                <a:solidFill>
                  <a:srgbClr val="000000"/>
                </a:solidFill>
              </a:rPr>
              <a:t>Thank you</a:t>
            </a:r>
            <a:endParaRPr lang="en-US" dirty="0">
              <a:solidFill>
                <a:srgbClr val="000000"/>
              </a:solidFill>
            </a:endParaRPr>
          </a:p>
        </p:txBody>
      </p:sp>
      <p:grpSp>
        <p:nvGrpSpPr>
          <p:cNvPr id="18" name="Group 17"/>
          <p:cNvGrpSpPr/>
          <p:nvPr userDrawn="1"/>
        </p:nvGrpSpPr>
        <p:grpSpPr>
          <a:xfrm>
            <a:off x="1508857" y="-137160"/>
            <a:ext cx="6949343" cy="7132320"/>
            <a:chOff x="1508857" y="-137160"/>
            <a:chExt cx="6949343" cy="7132320"/>
          </a:xfrm>
        </p:grpSpPr>
        <p:cxnSp>
          <p:nvCxnSpPr>
            <p:cNvPr id="19" name="Straight Connector 18"/>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14" name="Picture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2267951394"/>
      </p:ext>
    </p:extLst>
  </p:cSld>
  <p:clrMapOvr>
    <a:masterClrMapping/>
  </p:clrMapOvr>
  <p:timing>
    <p:tnLst>
      <p:par>
        <p:cTn id="1" dur="indefinite" restart="never" nodeType="tmRoot"/>
      </p:par>
    </p:tnLst>
  </p:timing>
</p:sldLayout>
</file>

<file path=ppt/slideLayouts/slideLayout353.xml><?xml version="1.0" encoding="utf-8"?>
<p:sldLayout xmlns:a="http://schemas.openxmlformats.org/drawingml/2006/main" xmlns:r="http://schemas.openxmlformats.org/officeDocument/2006/relationships" xmlns:p="http://schemas.openxmlformats.org/presentationml/2006/main" userDrawn="1">
  <p:cSld name="7_Title_only">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extLst>
              <p:ext uri="{D42A27DB-BD31-4B8C-83A1-F6EECF244321}">
                <p14:modId xmlns:p14="http://schemas.microsoft.com/office/powerpoint/2010/main" xmlns="" val="2085262161"/>
              </p:ext>
            </p:extLst>
          </p:nvPr>
        </p:nvGraphicFramePr>
        <p:xfrm>
          <a:off x="1589" y="1589"/>
          <a:ext cx="1587" cy="1587"/>
        </p:xfrm>
        <a:graphic>
          <a:graphicData uri="http://schemas.openxmlformats.org/presentationml/2006/ole">
            <p:oleObj spid="_x0000_s70901" name="think-cell Folie" r:id="rId3" imgW="360" imgH="360" progId="">
              <p:embed/>
            </p:oleObj>
          </a:graphicData>
        </a:graphic>
      </p:graphicFrame>
      <p:sp>
        <p:nvSpPr>
          <p:cNvPr id="2" name="Title 1"/>
          <p:cNvSpPr>
            <a:spLocks noGrp="1"/>
          </p:cNvSpPr>
          <p:nvPr>
            <p:ph type="title" hasCustomPrompt="1"/>
          </p:nvPr>
        </p:nvSpPr>
        <p:spPr>
          <a:xfrm>
            <a:off x="468009" y="262800"/>
            <a:ext cx="8200409" cy="504000"/>
          </a:xfrm>
        </p:spPr>
        <p:txBody>
          <a:bodyPr anchor="t" anchorCtr="0"/>
          <a:lstStyle>
            <a:lvl1pPr>
              <a:defRPr sz="2500" b="0">
                <a:solidFill>
                  <a:schemeClr val="accent1"/>
                </a:solidFill>
              </a:defRPr>
            </a:lvl1pPr>
          </a:lstStyle>
          <a:p>
            <a:r>
              <a:rPr lang="en-US" dirty="0" smtClean="0"/>
              <a:t>Click to add title</a:t>
            </a:r>
            <a:endParaRPr lang="en-GB" dirty="0"/>
          </a:p>
        </p:txBody>
      </p:sp>
      <p:sp>
        <p:nvSpPr>
          <p:cNvPr id="19" name="Subtitle 2"/>
          <p:cNvSpPr>
            <a:spLocks noGrp="1"/>
          </p:cNvSpPr>
          <p:nvPr>
            <p:ph type="subTitle" idx="14" hasCustomPrompt="1"/>
          </p:nvPr>
        </p:nvSpPr>
        <p:spPr>
          <a:xfrm>
            <a:off x="484041" y="720003"/>
            <a:ext cx="8184368" cy="360040"/>
          </a:xfrm>
        </p:spPr>
        <p:txBody>
          <a:bodyPr/>
          <a:lstStyle>
            <a:lvl1pPr marL="0" indent="0" algn="l">
              <a:spcBef>
                <a:spcPts val="0"/>
              </a:spcBef>
              <a:buNone/>
              <a:defRPr sz="1800" b="0" i="1">
                <a:solidFill>
                  <a:schemeClr val="accent1"/>
                </a:solidFill>
              </a:defRPr>
            </a:lvl1pPr>
            <a:lvl2pPr marL="406771" indent="0" algn="ctr">
              <a:buNone/>
              <a:defRPr>
                <a:solidFill>
                  <a:schemeClr val="tx1">
                    <a:tint val="75000"/>
                  </a:schemeClr>
                </a:solidFill>
              </a:defRPr>
            </a:lvl2pPr>
            <a:lvl3pPr marL="813542" indent="0" algn="ctr">
              <a:buNone/>
              <a:defRPr>
                <a:solidFill>
                  <a:schemeClr val="tx1">
                    <a:tint val="75000"/>
                  </a:schemeClr>
                </a:solidFill>
              </a:defRPr>
            </a:lvl3pPr>
            <a:lvl4pPr marL="1220313" indent="0" algn="ctr">
              <a:buNone/>
              <a:defRPr>
                <a:solidFill>
                  <a:schemeClr val="tx1">
                    <a:tint val="75000"/>
                  </a:schemeClr>
                </a:solidFill>
              </a:defRPr>
            </a:lvl4pPr>
            <a:lvl5pPr marL="1627083" indent="0" algn="ctr">
              <a:buNone/>
              <a:defRPr>
                <a:solidFill>
                  <a:schemeClr val="tx1">
                    <a:tint val="75000"/>
                  </a:schemeClr>
                </a:solidFill>
              </a:defRPr>
            </a:lvl5pPr>
            <a:lvl6pPr marL="2033854" indent="0" algn="ctr">
              <a:buNone/>
              <a:defRPr>
                <a:solidFill>
                  <a:schemeClr val="tx1">
                    <a:tint val="75000"/>
                  </a:schemeClr>
                </a:solidFill>
              </a:defRPr>
            </a:lvl6pPr>
            <a:lvl7pPr marL="2440625" indent="0" algn="ctr">
              <a:buNone/>
              <a:defRPr>
                <a:solidFill>
                  <a:schemeClr val="tx1">
                    <a:tint val="75000"/>
                  </a:schemeClr>
                </a:solidFill>
              </a:defRPr>
            </a:lvl7pPr>
            <a:lvl8pPr marL="2847396" indent="0" algn="ctr">
              <a:buNone/>
              <a:defRPr>
                <a:solidFill>
                  <a:schemeClr val="tx1">
                    <a:tint val="75000"/>
                  </a:schemeClr>
                </a:solidFill>
              </a:defRPr>
            </a:lvl8pPr>
            <a:lvl9pPr marL="3254167" indent="0" algn="ctr">
              <a:buNone/>
              <a:defRPr>
                <a:solidFill>
                  <a:schemeClr val="tx1">
                    <a:tint val="75000"/>
                  </a:schemeClr>
                </a:solidFill>
              </a:defRPr>
            </a:lvl9pPr>
          </a:lstStyle>
          <a:p>
            <a:r>
              <a:rPr lang="en-US" dirty="0" smtClean="0"/>
              <a:t>Click to add title</a:t>
            </a:r>
            <a:endParaRPr lang="en-GB" dirty="0"/>
          </a:p>
        </p:txBody>
      </p:sp>
      <p:sp>
        <p:nvSpPr>
          <p:cNvPr id="11" name="Slide Number Placeholder 5"/>
          <p:cNvSpPr>
            <a:spLocks noGrp="1"/>
          </p:cNvSpPr>
          <p:nvPr>
            <p:ph type="sldNum" sz="quarter" idx="4"/>
          </p:nvPr>
        </p:nvSpPr>
        <p:spPr>
          <a:xfrm>
            <a:off x="488582" y="6388479"/>
            <a:ext cx="417353" cy="216000"/>
          </a:xfrm>
          <a:prstGeom prst="rect">
            <a:avLst/>
          </a:prstGeom>
        </p:spPr>
        <p:txBody>
          <a:bodyPr vert="horz" lIns="36000" tIns="36000" rIns="36000" bIns="36000" rtlCol="0" anchor="b" anchorCtr="0"/>
          <a:lstStyle>
            <a:lvl1pPr algn="r">
              <a:defRPr sz="1200">
                <a:solidFill>
                  <a:schemeClr val="bg1">
                    <a:lumMod val="50000"/>
                  </a:schemeClr>
                </a:solidFill>
              </a:defRPr>
            </a:lvl1pPr>
          </a:lstStyle>
          <a:p>
            <a:fld id="{E48BF389-BF1B-47D7-ACBF-5A81C5C161EF}" type="slidenum">
              <a:rPr lang="en-GB" smtClean="0">
                <a:solidFill>
                  <a:srgbClr val="FFFFFF">
                    <a:lumMod val="50000"/>
                  </a:srgbClr>
                </a:solidFill>
              </a:rPr>
              <a:pPr/>
              <a:t>‹#›</a:t>
            </a:fld>
            <a:endParaRPr lang="en-GB" dirty="0">
              <a:solidFill>
                <a:srgbClr val="FFFFFF">
                  <a:lumMod val="50000"/>
                </a:srgbClr>
              </a:solidFill>
            </a:endParaRPr>
          </a:p>
        </p:txBody>
      </p:sp>
      <p:pic>
        <p:nvPicPr>
          <p:cNvPr id="12" name="Picture 11"/>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7277139" y="6268093"/>
            <a:ext cx="1450800" cy="414012"/>
          </a:xfrm>
          <a:prstGeom prst="rect">
            <a:avLst/>
          </a:prstGeom>
        </p:spPr>
      </p:pic>
      <p:cxnSp>
        <p:nvCxnSpPr>
          <p:cNvPr id="13" name="Straight Connector 11"/>
          <p:cNvCxnSpPr/>
          <p:nvPr userDrawn="1"/>
        </p:nvCxnSpPr>
        <p:spPr>
          <a:xfrm>
            <a:off x="532409" y="1087340"/>
            <a:ext cx="8136000" cy="0"/>
          </a:xfrm>
          <a:prstGeom prst="line">
            <a:avLst/>
          </a:prstGeom>
          <a:ln w="63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0"/>
          <p:cNvCxnSpPr/>
          <p:nvPr userDrawn="1"/>
        </p:nvCxnSpPr>
        <p:spPr>
          <a:xfrm>
            <a:off x="532409" y="6165304"/>
            <a:ext cx="81360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Footer Placeholder 4"/>
          <p:cNvSpPr>
            <a:spLocks noGrp="1"/>
          </p:cNvSpPr>
          <p:nvPr>
            <p:ph type="ftr" sz="quarter" idx="3"/>
          </p:nvPr>
        </p:nvSpPr>
        <p:spPr>
          <a:xfrm>
            <a:off x="1029791" y="6244440"/>
            <a:ext cx="3960000" cy="360040"/>
          </a:xfrm>
          <a:prstGeom prst="rect">
            <a:avLst/>
          </a:prstGeom>
        </p:spPr>
        <p:txBody>
          <a:bodyPr vert="horz" lIns="36000" tIns="36000" rIns="36000" bIns="36000" rtlCol="0" anchor="b" anchorCtr="0"/>
          <a:lstStyle>
            <a:lvl1pPr algn="l">
              <a:defRPr sz="1000">
                <a:solidFill>
                  <a:schemeClr val="tx1">
                    <a:lumMod val="50000"/>
                    <a:lumOff val="50000"/>
                  </a:schemeClr>
                </a:solidFill>
              </a:defRPr>
            </a:lvl1pPr>
          </a:lstStyle>
          <a:p>
            <a:r>
              <a:rPr lang="en-US" smtClean="0">
                <a:solidFill>
                  <a:srgbClr val="000000">
                    <a:lumMod val="50000"/>
                    <a:lumOff val="50000"/>
                  </a:srgbClr>
                </a:solidFill>
              </a:rPr>
              <a:t>Dec 20 , 2018 MMS </a:t>
            </a:r>
            <a:endParaRPr lang="sv-SE">
              <a:solidFill>
                <a:srgbClr val="000000">
                  <a:lumMod val="50000"/>
                  <a:lumOff val="50000"/>
                </a:srgbClr>
              </a:solidFill>
            </a:endParaRPr>
          </a:p>
        </p:txBody>
      </p:sp>
    </p:spTree>
    <p:extLst>
      <p:ext uri="{BB962C8B-B14F-4D97-AF65-F5344CB8AC3E}">
        <p14:creationId xmlns:p14="http://schemas.microsoft.com/office/powerpoint/2010/main" xmlns="" val="41570108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5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23879" y="1346200"/>
            <a:ext cx="8334405" cy="4940320"/>
          </a:xfrm>
        </p:spPr>
        <p:txBody>
          <a:bodyPr>
            <a:noAutofit/>
          </a:bodyPr>
          <a:lstStyle>
            <a:lvl1pPr>
              <a:defRPr sz="2000">
                <a:solidFill>
                  <a:schemeClr val="accent6"/>
                </a:solidFill>
              </a:defRPr>
            </a:lvl1pPr>
            <a:lvl2pPr>
              <a:defRPr sz="2000">
                <a:solidFill>
                  <a:schemeClr val="accent6"/>
                </a:solidFill>
              </a:defRPr>
            </a:lvl2pPr>
            <a:lvl3pPr>
              <a:defRPr sz="2000">
                <a:solidFill>
                  <a:schemeClr val="accent6"/>
                </a:solidFill>
              </a:defRPr>
            </a:lvl3pPr>
            <a:lvl4pPr>
              <a:defRPr sz="2000">
                <a:solidFill>
                  <a:schemeClr val="accent6"/>
                </a:solidFill>
              </a:defRPr>
            </a:lvl4pPr>
            <a:lvl5pPr>
              <a:defRPr sz="2000">
                <a:solidFill>
                  <a:schemeClr val="accent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6" name="Footer Placeholder 4"/>
          <p:cNvSpPr>
            <a:spLocks noGrp="1"/>
          </p:cNvSpPr>
          <p:nvPr>
            <p:ph type="ftr" sz="quarter" idx="3"/>
          </p:nvPr>
        </p:nvSpPr>
        <p:spPr>
          <a:xfrm>
            <a:off x="687248" y="6403152"/>
            <a:ext cx="6477000" cy="250825"/>
          </a:xfrm>
          <a:prstGeom prst="rect">
            <a:avLst/>
          </a:prstGeom>
        </p:spPr>
        <p:txBody>
          <a:bodyPr/>
          <a:lstStyle>
            <a:lvl1pPr>
              <a:defRPr sz="675">
                <a:solidFill>
                  <a:srgbClr val="7F7F7F"/>
                </a:solidFill>
              </a:defRPr>
            </a:lvl1pPr>
          </a:lstStyle>
          <a:p>
            <a:r>
              <a:rPr lang="en-US" smtClean="0"/>
              <a:t>Dec 20 , 2018 MMS </a:t>
            </a:r>
            <a:endParaRPr dirty="0"/>
          </a:p>
        </p:txBody>
      </p:sp>
      <p:sp>
        <p:nvSpPr>
          <p:cNvPr id="7" name="Slide Number Placeholder 5"/>
          <p:cNvSpPr>
            <a:spLocks noGrp="1"/>
          </p:cNvSpPr>
          <p:nvPr>
            <p:ph type="sldNum" sz="quarter" idx="4"/>
          </p:nvPr>
        </p:nvSpPr>
        <p:spPr>
          <a:xfrm>
            <a:off x="538117" y="6403152"/>
            <a:ext cx="400035" cy="247031"/>
          </a:xfrm>
          <a:prstGeom prst="rect">
            <a:avLst/>
          </a:prstGeom>
        </p:spPr>
        <p:txBody>
          <a:bodyPr/>
          <a:lstStyle>
            <a:lvl1pPr>
              <a:defRPr sz="675">
                <a:solidFill>
                  <a:srgbClr val="7F7F7F"/>
                </a:solidFill>
              </a:defRPr>
            </a:lvl1pPr>
          </a:lstStyle>
          <a:p>
            <a:fld id="{E66AA3EA-0569-43EF-BBA3-83FDB109D582}" type="slidenum">
              <a:rPr lang="en-US" smtClean="0"/>
              <a:pPr/>
              <a:t>‹#›</a:t>
            </a:fld>
            <a:endParaRPr lang="en-US" dirty="0" smtClean="0"/>
          </a:p>
        </p:txBody>
      </p:sp>
      <p:sp>
        <p:nvSpPr>
          <p:cNvPr id="10" name="Title 1"/>
          <p:cNvSpPr>
            <a:spLocks noGrp="1"/>
          </p:cNvSpPr>
          <p:nvPr>
            <p:ph type="title" hasCustomPrompt="1"/>
          </p:nvPr>
        </p:nvSpPr>
        <p:spPr>
          <a:xfrm>
            <a:off x="523879" y="267468"/>
            <a:ext cx="6238898" cy="450396"/>
          </a:xfrm>
          <a:prstGeom prst="rect">
            <a:avLst/>
          </a:prstGeom>
        </p:spPr>
        <p:txBody>
          <a:bodyPr tIns="126000" anchor="t" anchorCtr="0"/>
          <a:lstStyle>
            <a:lvl1pPr>
              <a:lnSpc>
                <a:spcPct val="75000"/>
              </a:lnSpc>
              <a:defRPr sz="2400">
                <a:solidFill>
                  <a:schemeClr val="accent4"/>
                </a:solidFill>
              </a:defRPr>
            </a:lvl1pPr>
          </a:lstStyle>
          <a:p>
            <a:r>
              <a:rPr lang="en-US" noProof="0" dirty="0" smtClean="0"/>
              <a:t>Title</a:t>
            </a:r>
            <a:endParaRPr lang="en-US" noProof="0" dirty="0"/>
          </a:p>
        </p:txBody>
      </p:sp>
      <p:sp>
        <p:nvSpPr>
          <p:cNvPr id="11" name="Textplatzhalter 9" descr="Subtitle"/>
          <p:cNvSpPr>
            <a:spLocks noGrp="1"/>
          </p:cNvSpPr>
          <p:nvPr>
            <p:ph type="body" sz="quarter" idx="10" hasCustomPrompt="1"/>
          </p:nvPr>
        </p:nvSpPr>
        <p:spPr>
          <a:xfrm>
            <a:off x="523879" y="702698"/>
            <a:ext cx="6233544" cy="367571"/>
          </a:xfrm>
        </p:spPr>
        <p:txBody>
          <a:bodyPr anchor="b" anchorCtr="0">
            <a:noAutofit/>
          </a:bodyPr>
          <a:lstStyle>
            <a:lvl1pPr marL="0" indent="0">
              <a:lnSpc>
                <a:spcPct val="95000"/>
              </a:lnSpc>
              <a:buNone/>
              <a:defRPr sz="2000" b="0" i="1">
                <a:solidFill>
                  <a:schemeClr val="tx1"/>
                </a:solidFill>
              </a:defRPr>
            </a:lvl1pPr>
          </a:lstStyle>
          <a:p>
            <a:pPr lvl="0"/>
            <a:r>
              <a:rPr lang="en-US" noProof="0" dirty="0" smtClean="0"/>
              <a:t>Subtitle</a:t>
            </a:r>
          </a:p>
        </p:txBody>
      </p:sp>
    </p:spTree>
    <p:extLst>
      <p:ext uri="{BB962C8B-B14F-4D97-AF65-F5344CB8AC3E}">
        <p14:creationId xmlns:p14="http://schemas.microsoft.com/office/powerpoint/2010/main" xmlns="" val="1555317970"/>
      </p:ext>
    </p:extLst>
  </p:cSld>
  <p:clrMapOvr>
    <a:masterClrMapping/>
  </p:clrMapOvr>
  <p:transition/>
  <p:timing>
    <p:tnLst>
      <p:par>
        <p:cTn id="1" dur="indefinite" restart="never" nodeType="tmRoot"/>
      </p:par>
    </p:tnLst>
  </p:timing>
</p:sldLayout>
</file>

<file path=ppt/slideLayouts/slideLayout355.xml><?xml version="1.0" encoding="utf-8"?>
<p:sldLayout xmlns:a="http://schemas.openxmlformats.org/drawingml/2006/main" xmlns:r="http://schemas.openxmlformats.org/officeDocument/2006/relationships" xmlns:p="http://schemas.openxmlformats.org/presentationml/2006/main" userDrawn="1">
  <p:cSld name="Layout personalizzato">
    <p:spTree>
      <p:nvGrpSpPr>
        <p:cNvPr id="1" name=""/>
        <p:cNvGrpSpPr/>
        <p:nvPr/>
      </p:nvGrpSpPr>
      <p:grpSpPr>
        <a:xfrm>
          <a:off x="0" y="0"/>
          <a:ext cx="0" cy="0"/>
          <a:chOff x="0" y="0"/>
          <a:chExt cx="0" cy="0"/>
        </a:xfrm>
      </p:grpSpPr>
      <p:pic>
        <p:nvPicPr>
          <p:cNvPr id="12" name="Immagine 11"/>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t="1263" r="2241" b="-4"/>
          <a:stretch/>
        </p:blipFill>
        <p:spPr>
          <a:xfrm>
            <a:off x="-1" y="1"/>
            <a:ext cx="9144001" cy="6946899"/>
          </a:xfrm>
          <a:prstGeom prst="rect">
            <a:avLst/>
          </a:prstGeom>
        </p:spPr>
      </p:pic>
      <p:pic>
        <p:nvPicPr>
          <p:cNvPr id="9" name="Immagine 8"/>
          <p:cNvPicPr>
            <a:picLocks noChangeAspect="1"/>
          </p:cNvPicPr>
          <p:nvPr userDrawn="1"/>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xmlns=""/>
              </a:ext>
            </a:extLst>
          </a:blip>
          <a:stretch>
            <a:fillRect/>
          </a:stretch>
        </p:blipFill>
        <p:spPr>
          <a:xfrm>
            <a:off x="7617043" y="6194790"/>
            <a:ext cx="958085" cy="462537"/>
          </a:xfrm>
          <a:prstGeom prst="rect">
            <a:avLst/>
          </a:prstGeom>
        </p:spPr>
      </p:pic>
      <p:pic>
        <p:nvPicPr>
          <p:cNvPr id="10" name="Immagine 9"/>
          <p:cNvPicPr>
            <a:picLocks noChangeAspect="1"/>
          </p:cNvPicPr>
          <p:nvPr userDrawn="1"/>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xmlns=""/>
              </a:ext>
            </a:extLst>
          </a:blip>
          <a:stretch>
            <a:fillRect/>
          </a:stretch>
        </p:blipFill>
        <p:spPr>
          <a:xfrm>
            <a:off x="528682" y="6272096"/>
            <a:ext cx="964406" cy="234781"/>
          </a:xfrm>
          <a:prstGeom prst="rect">
            <a:avLst/>
          </a:prstGeom>
        </p:spPr>
      </p:pic>
      <p:sp>
        <p:nvSpPr>
          <p:cNvPr id="2" name="Titolo 1"/>
          <p:cNvSpPr>
            <a:spLocks noGrp="1"/>
          </p:cNvSpPr>
          <p:nvPr>
            <p:ph type="title"/>
          </p:nvPr>
        </p:nvSpPr>
        <p:spPr>
          <a:xfrm>
            <a:off x="582944" y="598573"/>
            <a:ext cx="7010432" cy="481080"/>
          </a:xfrm>
        </p:spPr>
        <p:txBody>
          <a:bodyPr/>
          <a:lstStyle>
            <a:lvl1pPr algn="l" defTabSz="914400" rtl="0" eaLnBrk="1" latinLnBrk="0" hangingPunct="1">
              <a:spcBef>
                <a:spcPct val="0"/>
              </a:spcBef>
              <a:buNone/>
              <a:defRPr lang="it-IT" sz="2800" b="1" kern="1200" baseline="0" dirty="0" smtClean="0">
                <a:solidFill>
                  <a:schemeClr val="accent1"/>
                </a:solidFill>
                <a:latin typeface="Calibri" panose="020F0502020204030204" pitchFamily="34" charset="0"/>
                <a:ea typeface="Gulim" pitchFamily="34" charset="-127"/>
                <a:cs typeface="+mj-cs"/>
              </a:defRPr>
            </a:lvl1pPr>
          </a:lstStyle>
          <a:p>
            <a:r>
              <a:rPr lang="it-IT"/>
              <a:t>Fare clic per modificare lo stile del titolo dello schema</a:t>
            </a:r>
            <a:endParaRPr lang="en-US"/>
          </a:p>
        </p:txBody>
      </p:sp>
      <p:sp>
        <p:nvSpPr>
          <p:cNvPr id="3" name="Segnaposto numero diapositiva 2"/>
          <p:cNvSpPr>
            <a:spLocks noGrp="1"/>
          </p:cNvSpPr>
          <p:nvPr>
            <p:ph type="sldNum" sz="quarter" idx="10"/>
          </p:nvPr>
        </p:nvSpPr>
        <p:spPr>
          <a:xfrm>
            <a:off x="6457950" y="6356351"/>
            <a:ext cx="2057400" cy="365125"/>
          </a:xfrm>
          <a:prstGeom prst="rect">
            <a:avLst/>
          </a:prstGeom>
        </p:spPr>
        <p:txBody>
          <a:bodyPr/>
          <a:lstStyle/>
          <a:p>
            <a:fld id="{BFCCDA75-31C6-3F48-B91A-CCD4B402D5AD}" type="slidenum">
              <a:rPr lang="en-US" smtClean="0">
                <a:solidFill>
                  <a:srgbClr val="000000"/>
                </a:solidFill>
              </a:rPr>
              <a:pPr/>
              <a:t>‹#›</a:t>
            </a:fld>
            <a:endParaRPr lang="en-US">
              <a:solidFill>
                <a:srgbClr val="000000"/>
              </a:solidFill>
            </a:endParaRPr>
          </a:p>
        </p:txBody>
      </p:sp>
      <p:sp>
        <p:nvSpPr>
          <p:cNvPr id="11" name="object 57"/>
          <p:cNvSpPr/>
          <p:nvPr userDrawn="1"/>
        </p:nvSpPr>
        <p:spPr>
          <a:xfrm flipV="1">
            <a:off x="603032" y="6056475"/>
            <a:ext cx="7962413" cy="105376"/>
          </a:xfrm>
          <a:custGeom>
            <a:avLst/>
            <a:gdLst/>
            <a:ahLst/>
            <a:cxnLst/>
            <a:rect l="l" t="t" r="r" b="b"/>
            <a:pathLst>
              <a:path w="17898110">
                <a:moveTo>
                  <a:pt x="0" y="0"/>
                </a:moveTo>
                <a:lnTo>
                  <a:pt x="17897800" y="0"/>
                </a:lnTo>
              </a:path>
            </a:pathLst>
          </a:custGeom>
          <a:ln w="41883">
            <a:solidFill>
              <a:srgbClr val="D21C5A"/>
            </a:solidFill>
          </a:ln>
        </p:spPr>
        <p:txBody>
          <a:bodyPr wrap="square" lIns="0" tIns="0" rIns="0" bIns="0" rtlCol="0"/>
          <a:lstStyle/>
          <a:p>
            <a:endParaRPr>
              <a:solidFill>
                <a:srgbClr val="000000"/>
              </a:solidFill>
            </a:endParaRPr>
          </a:p>
        </p:txBody>
      </p:sp>
    </p:spTree>
    <p:extLst>
      <p:ext uri="{BB962C8B-B14F-4D97-AF65-F5344CB8AC3E}">
        <p14:creationId xmlns:p14="http://schemas.microsoft.com/office/powerpoint/2010/main" xmlns="" val="2638686297"/>
      </p:ext>
    </p:extLst>
  </p:cSld>
  <p:clrMapOvr>
    <a:masterClrMapping/>
  </p:clrMapOvr>
  <p:timing>
    <p:tnLst>
      <p:par>
        <p:cTn id="1" dur="indefinite" restart="never" nodeType="tmRoot"/>
      </p:par>
    </p:tnLst>
  </p:timing>
</p:sldLayout>
</file>

<file path=ppt/slideLayouts/slideLayout35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18" name="Picture Placeholder 4"/>
          <p:cNvSpPr>
            <a:spLocks noGrp="1"/>
          </p:cNvSpPr>
          <p:nvPr>
            <p:ph type="pic" sz="quarter" idx="13" hasCustomPrompt="1"/>
          </p:nvPr>
        </p:nvSpPr>
        <p:spPr bwMode="auto">
          <a:xfrm>
            <a:off x="685800" y="457200"/>
            <a:ext cx="7770813" cy="3794760"/>
          </a:xfrm>
          <a:solidFill>
            <a:srgbClr val="CCCCCC"/>
          </a:solidFill>
        </p:spPr>
        <p:txBody>
          <a:bodyPr anchor="ctr" anchorCtr="0">
            <a:normAutofit/>
          </a:bodyPr>
          <a:lstStyle>
            <a:lvl1pPr marL="0" marR="0" indent="0" algn="ctr" defTabSz="914400" rtl="0" eaLnBrk="1" fontAlgn="auto" latinLnBrk="0" hangingPunct="1">
              <a:lnSpc>
                <a:spcPct val="100000"/>
              </a:lnSpc>
              <a:spcBef>
                <a:spcPts val="1200"/>
              </a:spcBef>
              <a:spcAft>
                <a:spcPts val="0"/>
              </a:spcAft>
              <a:buClrTx/>
              <a:buSzPct val="125000"/>
              <a:buFont typeface="Arial" pitchFamily="34" charset="0"/>
              <a:buNone/>
              <a:tabLst>
                <a:tab pos="3998913" algn="r"/>
                <a:tab pos="8229600" algn="r"/>
              </a:tabLst>
              <a:defRPr sz="1200"/>
            </a:lvl1pPr>
          </a:lstStyle>
          <a:p>
            <a:r>
              <a:rPr lang="en-US" dirty="0" smtClean="0"/>
              <a:t>Insert picture. Get approved pictures at http://www.novartisbrandlab.com/resources/library</a:t>
            </a:r>
          </a:p>
        </p:txBody>
      </p:sp>
      <p:sp>
        <p:nvSpPr>
          <p:cNvPr id="2" name="Title 1"/>
          <p:cNvSpPr>
            <a:spLocks noGrp="1"/>
          </p:cNvSpPr>
          <p:nvPr>
            <p:ph type="ctrTitle"/>
          </p:nvPr>
        </p:nvSpPr>
        <p:spPr bwMode="auto">
          <a:xfrm>
            <a:off x="1965960" y="4389120"/>
            <a:ext cx="6490654" cy="960120"/>
          </a:xfrm>
        </p:spPr>
        <p:txBody>
          <a:bodyPr anchor="b" anchorCtr="0">
            <a:noAutofit/>
          </a:bodyPr>
          <a:lstStyle/>
          <a:p>
            <a:r>
              <a:rPr lang="en-US" smtClean="0"/>
              <a:t>Click to edit Master title style</a:t>
            </a:r>
            <a:endParaRPr lang="en-US" dirty="0"/>
          </a:p>
        </p:txBody>
      </p:sp>
      <p:sp>
        <p:nvSpPr>
          <p:cNvPr id="3" name="Subtitle 2"/>
          <p:cNvSpPr>
            <a:spLocks noGrp="1"/>
          </p:cNvSpPr>
          <p:nvPr>
            <p:ph type="subTitle" idx="1"/>
          </p:nvPr>
        </p:nvSpPr>
        <p:spPr bwMode="auto">
          <a:xfrm>
            <a:off x="1965958" y="5440680"/>
            <a:ext cx="4343400" cy="1097280"/>
          </a:xfrm>
        </p:spPr>
        <p:txBody>
          <a:bodyPr>
            <a:noAutofit/>
          </a:bodyPr>
          <a:lstStyle>
            <a:lvl1pPr marL="0" indent="0" algn="l">
              <a:lnSpc>
                <a:spcPct val="100000"/>
              </a:lnSpc>
              <a:spcBef>
                <a:spcPts val="0"/>
              </a:spcBef>
              <a:buNone/>
              <a:defRPr sz="16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4" name="Text Placeholder 7"/>
          <p:cNvSpPr>
            <a:spLocks noGrp="1"/>
          </p:cNvSpPr>
          <p:nvPr>
            <p:ph type="body" sz="quarter" idx="12" hasCustomPrompt="1"/>
          </p:nvPr>
        </p:nvSpPr>
        <p:spPr bwMode="gray">
          <a:xfrm>
            <a:off x="0" y="914400"/>
            <a:ext cx="1965960" cy="777240"/>
          </a:xfrm>
          <a:solidFill>
            <a:schemeClr val="accent1"/>
          </a:solidFill>
        </p:spPr>
        <p:txBody>
          <a:bodyPr lIns="274320" tIns="91440" rIns="91440" bIns="91440" anchor="ctr" anchorCtr="0">
            <a:normAutofit/>
          </a:bodyPr>
          <a:lstStyle>
            <a:lvl1pPr marL="0" indent="0">
              <a:spcBef>
                <a:spcPts val="0"/>
              </a:spcBef>
              <a:buFont typeface="Arial"/>
              <a:buNone/>
              <a:defRPr sz="1000" b="1" baseline="0">
                <a:solidFill>
                  <a:schemeClr val="bg1"/>
                </a:solidFill>
              </a:defRPr>
            </a:lvl1pPr>
            <a:lvl2pPr marL="0" indent="0">
              <a:spcBef>
                <a:spcPts val="0"/>
              </a:spcBef>
              <a:buFont typeface="Arial"/>
              <a:buNone/>
              <a:defRPr sz="1000" b="1">
                <a:solidFill>
                  <a:schemeClr val="bg1"/>
                </a:solidFill>
              </a:defRPr>
            </a:lvl2pPr>
            <a:lvl3pPr marL="0" indent="0">
              <a:spcBef>
                <a:spcPts val="0"/>
              </a:spcBef>
              <a:buFont typeface="Arial"/>
              <a:buNone/>
              <a:defRPr sz="1000" b="1">
                <a:solidFill>
                  <a:schemeClr val="bg1"/>
                </a:solidFill>
              </a:defRPr>
            </a:lvl3pPr>
            <a:lvl4pPr marL="0" indent="0">
              <a:spcBef>
                <a:spcPts val="0"/>
              </a:spcBef>
              <a:buFont typeface="Arial"/>
              <a:buNone/>
              <a:defRPr sz="1000" b="1">
                <a:solidFill>
                  <a:schemeClr val="bg1"/>
                </a:solidFill>
              </a:defRPr>
            </a:lvl4pPr>
            <a:lvl5pPr marL="0" indent="0">
              <a:spcBef>
                <a:spcPts val="0"/>
              </a:spcBef>
              <a:buFont typeface="Arial"/>
              <a:buNone/>
              <a:defRPr sz="1000" b="1">
                <a:solidFill>
                  <a:schemeClr val="bg1"/>
                </a:solidFill>
              </a:defRPr>
            </a:lvl5pPr>
          </a:lstStyle>
          <a:p>
            <a:pPr lvl="0"/>
            <a:r>
              <a:rPr lang="en-US" dirty="0" smtClean="0"/>
              <a:t>Business or Operating Unit/Franchise or Department</a:t>
            </a:r>
          </a:p>
        </p:txBody>
      </p:sp>
      <p:grpSp>
        <p:nvGrpSpPr>
          <p:cNvPr id="4" name="Group 3"/>
          <p:cNvGrpSpPr/>
          <p:nvPr userDrawn="1"/>
        </p:nvGrpSpPr>
        <p:grpSpPr>
          <a:xfrm>
            <a:off x="-137160" y="-137160"/>
            <a:ext cx="9418320" cy="7132320"/>
            <a:chOff x="-137160" y="-137160"/>
            <a:chExt cx="9418320" cy="7132320"/>
          </a:xfrm>
        </p:grpSpPr>
        <p:cxnSp>
          <p:nvCxnSpPr>
            <p:cNvPr id="8" name="Straight Connector 7"/>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918972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13716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918972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13716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22" name="Picture 21"/>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2196947871"/>
      </p:ext>
    </p:extLst>
  </p:cSld>
  <p:clrMapOvr>
    <a:masterClrMapping/>
  </p:clrMapOvr>
  <p:timing>
    <p:tnLst>
      <p:par>
        <p:cTn id="1" dur="indefinite" restart="never" nodeType="tmRoot"/>
      </p:par>
    </p:tnLst>
  </p:timing>
</p:sldLayout>
</file>

<file path=ppt/slideLayouts/slideLayout357.xml><?xml version="1.0" encoding="utf-8"?>
<p:sldLayout xmlns:a="http://schemas.openxmlformats.org/drawingml/2006/main" xmlns:r="http://schemas.openxmlformats.org/officeDocument/2006/relationships" xmlns:p="http://schemas.openxmlformats.org/presentationml/2006/main" showMasterSp="0" preserve="1" userDrawn="1">
  <p:cSld name="Title Slide - No Picture">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2" name="Title 1"/>
          <p:cNvSpPr>
            <a:spLocks noGrp="1"/>
          </p:cNvSpPr>
          <p:nvPr>
            <p:ph type="ctrTitle"/>
          </p:nvPr>
        </p:nvSpPr>
        <p:spPr bwMode="auto">
          <a:xfrm>
            <a:off x="1965960" y="2331720"/>
            <a:ext cx="6490654" cy="2286000"/>
          </a:xfrm>
        </p:spPr>
        <p:txBody>
          <a:bodyPr anchor="b" anchorCtr="0">
            <a:noAutofit/>
          </a:bodyPr>
          <a:lstStyle/>
          <a:p>
            <a:r>
              <a:rPr lang="en-US" smtClean="0"/>
              <a:t>Click to edit Master title style</a:t>
            </a:r>
            <a:endParaRPr lang="en-US" dirty="0"/>
          </a:p>
        </p:txBody>
      </p:sp>
      <p:sp>
        <p:nvSpPr>
          <p:cNvPr id="3" name="Subtitle 2"/>
          <p:cNvSpPr>
            <a:spLocks noGrp="1"/>
          </p:cNvSpPr>
          <p:nvPr>
            <p:ph type="subTitle" idx="1"/>
          </p:nvPr>
        </p:nvSpPr>
        <p:spPr bwMode="auto">
          <a:xfrm>
            <a:off x="1965960" y="4709161"/>
            <a:ext cx="6490654" cy="1324927"/>
          </a:xfrm>
        </p:spPr>
        <p:txBody>
          <a:bodyPr>
            <a:noAutofit/>
          </a:bodyPr>
          <a:lstStyle>
            <a:lvl1pPr marL="0" indent="0" algn="l">
              <a:lnSpc>
                <a:spcPct val="100000"/>
              </a:lnSpc>
              <a:spcBef>
                <a:spcPts val="0"/>
              </a:spcBef>
              <a:buNone/>
              <a:defRPr sz="16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4" name="Text Placeholder 7"/>
          <p:cNvSpPr>
            <a:spLocks noGrp="1"/>
          </p:cNvSpPr>
          <p:nvPr>
            <p:ph type="body" sz="quarter" idx="12" hasCustomPrompt="1"/>
          </p:nvPr>
        </p:nvSpPr>
        <p:spPr bwMode="gray">
          <a:xfrm>
            <a:off x="0" y="914400"/>
            <a:ext cx="1965960" cy="777240"/>
          </a:xfrm>
          <a:solidFill>
            <a:schemeClr val="accent1"/>
          </a:solidFill>
        </p:spPr>
        <p:txBody>
          <a:bodyPr lIns="274320" tIns="91440" rIns="91440" bIns="91440" anchor="ctr" anchorCtr="0">
            <a:normAutofit/>
          </a:bodyPr>
          <a:lstStyle>
            <a:lvl1pPr marL="0" indent="0">
              <a:spcBef>
                <a:spcPts val="0"/>
              </a:spcBef>
              <a:buFont typeface="Arial"/>
              <a:buNone/>
              <a:defRPr sz="1000" b="1" baseline="0">
                <a:solidFill>
                  <a:schemeClr val="bg1"/>
                </a:solidFill>
              </a:defRPr>
            </a:lvl1pPr>
            <a:lvl2pPr marL="0" indent="0">
              <a:spcBef>
                <a:spcPts val="0"/>
              </a:spcBef>
              <a:buFont typeface="Arial"/>
              <a:buNone/>
              <a:defRPr sz="1000" b="1">
                <a:solidFill>
                  <a:schemeClr val="bg1"/>
                </a:solidFill>
              </a:defRPr>
            </a:lvl2pPr>
            <a:lvl3pPr marL="0" indent="0">
              <a:spcBef>
                <a:spcPts val="0"/>
              </a:spcBef>
              <a:buFont typeface="Arial"/>
              <a:buNone/>
              <a:defRPr sz="1000" b="1">
                <a:solidFill>
                  <a:schemeClr val="bg1"/>
                </a:solidFill>
              </a:defRPr>
            </a:lvl3pPr>
            <a:lvl4pPr marL="0" indent="0">
              <a:spcBef>
                <a:spcPts val="0"/>
              </a:spcBef>
              <a:buFont typeface="Arial"/>
              <a:buNone/>
              <a:defRPr sz="1000" b="1">
                <a:solidFill>
                  <a:schemeClr val="bg1"/>
                </a:solidFill>
              </a:defRPr>
            </a:lvl4pPr>
            <a:lvl5pPr marL="0" indent="0">
              <a:spcBef>
                <a:spcPts val="0"/>
              </a:spcBef>
              <a:buFont typeface="Arial"/>
              <a:buNone/>
              <a:defRPr sz="1000" b="1">
                <a:solidFill>
                  <a:schemeClr val="bg1"/>
                </a:solidFill>
              </a:defRPr>
            </a:lvl5pPr>
          </a:lstStyle>
          <a:p>
            <a:pPr lvl="0"/>
            <a:r>
              <a:rPr lang="en-US" dirty="0" smtClean="0"/>
              <a:t>Business or Operating Unit/Franchise or Department</a:t>
            </a:r>
          </a:p>
        </p:txBody>
      </p:sp>
      <p:grpSp>
        <p:nvGrpSpPr>
          <p:cNvPr id="20" name="Group 19"/>
          <p:cNvGrpSpPr/>
          <p:nvPr userDrawn="1"/>
        </p:nvGrpSpPr>
        <p:grpSpPr>
          <a:xfrm>
            <a:off x="-137160" y="-137160"/>
            <a:ext cx="9418320" cy="7132320"/>
            <a:chOff x="-137160" y="-137160"/>
            <a:chExt cx="9418320" cy="7132320"/>
          </a:xfrm>
        </p:grpSpPr>
        <p:cxnSp>
          <p:nvCxnSpPr>
            <p:cNvPr id="22" name="Straight Connector 21"/>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918972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3716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a:off x="918972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a:off x="-13716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18" name="Picture 17"/>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3022050681"/>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452438" indent="-452438">
              <a:buSzPct val="100000"/>
              <a:buFont typeface="+mj-lt"/>
              <a:buAutoNum type="arabicPeriod"/>
              <a:defRPr/>
            </a:lvl1pPr>
            <a:lvl2pPr marL="684213" indent="-231775">
              <a:defRPr/>
            </a:lvl2pPr>
            <a:lvl3pPr marL="914400" indent="-230188">
              <a:defRPr/>
            </a:lvl3pPr>
            <a:lvl4pPr marL="1146175" indent="-231775">
              <a:defRPr/>
            </a:lvl4pPr>
            <a:lvl5pPr marL="1368425" indent="-22225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Dec 20 , 2018 MMS </a:t>
            </a:r>
            <a:endParaRPr/>
          </a:p>
        </p:txBody>
      </p:sp>
    </p:spTree>
    <p:extLst>
      <p:ext uri="{BB962C8B-B14F-4D97-AF65-F5344CB8AC3E}">
        <p14:creationId xmlns:p14="http://schemas.microsoft.com/office/powerpoint/2010/main" xmlns="" val="2347106341"/>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Dec 20 , 2018 MMS </a:t>
            </a:r>
            <a:endParaRPr/>
          </a:p>
        </p:txBody>
      </p:sp>
    </p:spTree>
    <p:extLst>
      <p:ext uri="{BB962C8B-B14F-4D97-AF65-F5344CB8AC3E}">
        <p14:creationId xmlns:p14="http://schemas.microsoft.com/office/powerpoint/2010/main" xmlns="" val="13128654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452438" indent="-452438">
              <a:buSzPct val="100000"/>
              <a:buFont typeface="+mj-lt"/>
              <a:buAutoNum type="arabicPeriod"/>
              <a:defRPr/>
            </a:lvl1pPr>
            <a:lvl2pPr marL="684213" indent="-231775">
              <a:defRPr/>
            </a:lvl2pPr>
            <a:lvl3pPr marL="914400" indent="-230188">
              <a:defRPr/>
            </a:lvl3pPr>
            <a:lvl4pPr marL="1146175" indent="-231775">
              <a:defRPr/>
            </a:lvl4pPr>
            <a:lvl5pPr marL="1368425" indent="-22225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Dec 20 , 2018 MMS </a:t>
            </a:r>
            <a:endParaRPr/>
          </a:p>
        </p:txBody>
      </p:sp>
    </p:spTree>
    <p:extLst>
      <p:ext uri="{BB962C8B-B14F-4D97-AF65-F5344CB8AC3E}">
        <p14:creationId xmlns:p14="http://schemas.microsoft.com/office/powerpoint/2010/main" xmlns="" val="1703962016"/>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preserve="1" userDrawn="1">
  <p:cSld name="Title, Text and 1 Picture">
    <p:spTree>
      <p:nvGrpSpPr>
        <p:cNvPr id="1" name=""/>
        <p:cNvGrpSpPr/>
        <p:nvPr/>
      </p:nvGrpSpPr>
      <p:grpSpPr>
        <a:xfrm>
          <a:off x="0" y="0"/>
          <a:ext cx="0" cy="0"/>
          <a:chOff x="0" y="0"/>
          <a:chExt cx="0" cy="0"/>
        </a:xfrm>
      </p:grpSpPr>
      <p:sp>
        <p:nvSpPr>
          <p:cNvPr id="7" name="Text Placeholder 7"/>
          <p:cNvSpPr>
            <a:spLocks noGrp="1"/>
          </p:cNvSpPr>
          <p:nvPr>
            <p:ph type="body" sz="quarter" idx="13" hasCustomPrompt="1"/>
          </p:nvPr>
        </p:nvSpPr>
        <p:spPr>
          <a:xfrm>
            <a:off x="4663440" y="5623561"/>
            <a:ext cx="379476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8" name="Content Placeholder 2"/>
          <p:cNvSpPr>
            <a:spLocks noGrp="1"/>
          </p:cNvSpPr>
          <p:nvPr>
            <p:ph sz="half" idx="1"/>
          </p:nvPr>
        </p:nvSpPr>
        <p:spPr>
          <a:xfrm>
            <a:off x="685800" y="1508761"/>
            <a:ext cx="3794760" cy="4525328"/>
          </a:xfrm>
        </p:spPr>
        <p:txBody>
          <a:bodyPr>
            <a:normAutofit/>
          </a:bodyPr>
          <a:lstStyle>
            <a:lvl1pPr>
              <a:defRPr sz="24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85800" y="457200"/>
            <a:ext cx="7772400" cy="960120"/>
          </a:xfrm>
        </p:spPr>
        <p:txBody>
          <a:bodyPr/>
          <a:lstStyle/>
          <a:p>
            <a:r>
              <a:rPr lang="en-US" smtClean="0"/>
              <a:t>Click to edit Master title style</a:t>
            </a:r>
            <a:endParaRPr lang="en-US" dirty="0"/>
          </a:p>
        </p:txBody>
      </p:sp>
      <p:sp>
        <p:nvSpPr>
          <p:cNvPr id="11" name="Content Placeholder 2"/>
          <p:cNvSpPr>
            <a:spLocks noGrp="1"/>
          </p:cNvSpPr>
          <p:nvPr>
            <p:ph sz="half" idx="17" hasCustomPrompt="1"/>
          </p:nvPr>
        </p:nvSpPr>
        <p:spPr>
          <a:xfrm>
            <a:off x="4663440" y="1508761"/>
            <a:ext cx="3794760" cy="4023359"/>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
        <p:nvSpPr>
          <p:cNvPr id="9"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Dec 20 , 2018 MMS </a:t>
            </a:r>
            <a:endParaRPr/>
          </a:p>
        </p:txBody>
      </p:sp>
    </p:spTree>
    <p:extLst>
      <p:ext uri="{BB962C8B-B14F-4D97-AF65-F5344CB8AC3E}">
        <p14:creationId xmlns:p14="http://schemas.microsoft.com/office/powerpoint/2010/main" xmlns="" val="1689409064"/>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preserve="1" userDrawn="1">
  <p:cSld name="Title and 1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7"/>
          <p:cNvSpPr>
            <a:spLocks noGrp="1"/>
          </p:cNvSpPr>
          <p:nvPr>
            <p:ph type="body" sz="quarter" idx="12" hasCustomPrompt="1"/>
          </p:nvPr>
        </p:nvSpPr>
        <p:spPr>
          <a:xfrm>
            <a:off x="685800" y="1508761"/>
            <a:ext cx="7772400" cy="453839"/>
          </a:xfrm>
        </p:spPr>
        <p:txBody>
          <a:bodyPr anchor="t" anchorCtr="0">
            <a:normAutofit/>
          </a:bodyPr>
          <a:lstStyle>
            <a:lvl1pPr marL="0" indent="0">
              <a:spcBef>
                <a:spcPts val="0"/>
              </a:spcBef>
              <a:buFont typeface="Arial"/>
              <a:buNone/>
              <a:defRPr sz="2400" b="0" baseline="0">
                <a:solidFill>
                  <a:srgbClr val="000000"/>
                </a:solidFill>
              </a:defRPr>
            </a:lvl1pPr>
            <a:lvl2pPr marL="0" indent="0">
              <a:spcBef>
                <a:spcPts val="0"/>
              </a:spcBef>
              <a:buFont typeface="Arial"/>
              <a:buNone/>
              <a:defRPr sz="2400" b="0">
                <a:solidFill>
                  <a:srgbClr val="000000"/>
                </a:solidFill>
              </a:defRPr>
            </a:lvl2pPr>
            <a:lvl3pPr marL="0" indent="0">
              <a:spcBef>
                <a:spcPts val="0"/>
              </a:spcBef>
              <a:buFont typeface="Arial"/>
              <a:buNone/>
              <a:defRPr sz="2400" b="0">
                <a:solidFill>
                  <a:srgbClr val="000000"/>
                </a:solidFill>
              </a:defRPr>
            </a:lvl3pPr>
            <a:lvl4pPr marL="0" indent="0">
              <a:spcBef>
                <a:spcPts val="0"/>
              </a:spcBef>
              <a:buFont typeface="Arial"/>
              <a:buNone/>
              <a:defRPr sz="2400" b="0">
                <a:solidFill>
                  <a:srgbClr val="000000"/>
                </a:solidFill>
              </a:defRPr>
            </a:lvl4pPr>
            <a:lvl5pPr marL="0" indent="0">
              <a:spcBef>
                <a:spcPts val="0"/>
              </a:spcBef>
              <a:buFont typeface="Arial"/>
              <a:buNone/>
              <a:defRPr sz="2400" b="0">
                <a:solidFill>
                  <a:srgbClr val="000000"/>
                </a:solidFill>
              </a:defRPr>
            </a:lvl5pPr>
          </a:lstStyle>
          <a:p>
            <a:pPr lvl="0"/>
            <a:r>
              <a:rPr lang="en-US" dirty="0" smtClean="0"/>
              <a:t>Optional picture title</a:t>
            </a:r>
          </a:p>
        </p:txBody>
      </p:sp>
      <p:sp>
        <p:nvSpPr>
          <p:cNvPr id="8" name="Text Placeholder 7"/>
          <p:cNvSpPr>
            <a:spLocks noGrp="1"/>
          </p:cNvSpPr>
          <p:nvPr>
            <p:ph type="body" sz="quarter" idx="13" hasCustomPrompt="1"/>
          </p:nvPr>
        </p:nvSpPr>
        <p:spPr>
          <a:xfrm>
            <a:off x="685800" y="5623561"/>
            <a:ext cx="777240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9" name="Content Placeholder 2"/>
          <p:cNvSpPr>
            <a:spLocks noGrp="1"/>
          </p:cNvSpPr>
          <p:nvPr>
            <p:ph sz="half" idx="17" hasCustomPrompt="1"/>
          </p:nvPr>
        </p:nvSpPr>
        <p:spPr>
          <a:xfrm>
            <a:off x="685800" y="2057400"/>
            <a:ext cx="777240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
        <p:nvSpPr>
          <p:cNvPr id="7"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Dec 20 , 2018 MMS </a:t>
            </a:r>
            <a:endParaRPr/>
          </a:p>
        </p:txBody>
      </p:sp>
    </p:spTree>
    <p:extLst>
      <p:ext uri="{BB962C8B-B14F-4D97-AF65-F5344CB8AC3E}">
        <p14:creationId xmlns:p14="http://schemas.microsoft.com/office/powerpoint/2010/main" xmlns="" val="2454322481"/>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preserve="1" userDrawn="1">
  <p:cSld name="Title and 2 Pictures">
    <p:spTree>
      <p:nvGrpSpPr>
        <p:cNvPr id="1" name=""/>
        <p:cNvGrpSpPr/>
        <p:nvPr/>
      </p:nvGrpSpPr>
      <p:grpSpPr>
        <a:xfrm>
          <a:off x="0" y="0"/>
          <a:ext cx="0" cy="0"/>
          <a:chOff x="0" y="0"/>
          <a:chExt cx="0" cy="0"/>
        </a:xfrm>
      </p:grpSpPr>
      <p:sp>
        <p:nvSpPr>
          <p:cNvPr id="12" name="Text Placeholder 7"/>
          <p:cNvSpPr>
            <a:spLocks noGrp="1"/>
          </p:cNvSpPr>
          <p:nvPr>
            <p:ph type="body" sz="quarter" idx="13" hasCustomPrompt="1"/>
          </p:nvPr>
        </p:nvSpPr>
        <p:spPr>
          <a:xfrm>
            <a:off x="685800" y="5623561"/>
            <a:ext cx="379476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13" name="Text Placeholder 7"/>
          <p:cNvSpPr>
            <a:spLocks noGrp="1"/>
          </p:cNvSpPr>
          <p:nvPr>
            <p:ph type="body" sz="quarter" idx="15" hasCustomPrompt="1"/>
          </p:nvPr>
        </p:nvSpPr>
        <p:spPr>
          <a:xfrm>
            <a:off x="4663440" y="5623561"/>
            <a:ext cx="379476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9" name="Text Placeholder 7"/>
          <p:cNvSpPr>
            <a:spLocks noGrp="1"/>
          </p:cNvSpPr>
          <p:nvPr>
            <p:ph type="body" sz="quarter" idx="12" hasCustomPrompt="1"/>
          </p:nvPr>
        </p:nvSpPr>
        <p:spPr>
          <a:xfrm>
            <a:off x="685800" y="1508761"/>
            <a:ext cx="7772400" cy="453839"/>
          </a:xfrm>
        </p:spPr>
        <p:txBody>
          <a:bodyPr anchor="t" anchorCtr="0">
            <a:normAutofit/>
          </a:bodyPr>
          <a:lstStyle>
            <a:lvl1pPr marL="0" indent="0">
              <a:spcBef>
                <a:spcPts val="0"/>
              </a:spcBef>
              <a:buFont typeface="Arial"/>
              <a:buNone/>
              <a:defRPr sz="2400" b="0" baseline="0">
                <a:solidFill>
                  <a:srgbClr val="000000"/>
                </a:solidFill>
              </a:defRPr>
            </a:lvl1pPr>
            <a:lvl2pPr marL="0" indent="0">
              <a:spcBef>
                <a:spcPts val="0"/>
              </a:spcBef>
              <a:buFont typeface="Arial"/>
              <a:buNone/>
              <a:defRPr sz="2400" b="0">
                <a:solidFill>
                  <a:srgbClr val="000000"/>
                </a:solidFill>
              </a:defRPr>
            </a:lvl2pPr>
            <a:lvl3pPr marL="0" indent="0">
              <a:spcBef>
                <a:spcPts val="0"/>
              </a:spcBef>
              <a:buFont typeface="Arial"/>
              <a:buNone/>
              <a:defRPr sz="2400" b="0">
                <a:solidFill>
                  <a:srgbClr val="000000"/>
                </a:solidFill>
              </a:defRPr>
            </a:lvl3pPr>
            <a:lvl4pPr marL="0" indent="0">
              <a:spcBef>
                <a:spcPts val="0"/>
              </a:spcBef>
              <a:buFont typeface="Arial"/>
              <a:buNone/>
              <a:defRPr sz="2400" b="0">
                <a:solidFill>
                  <a:srgbClr val="000000"/>
                </a:solidFill>
              </a:defRPr>
            </a:lvl4pPr>
            <a:lvl5pPr marL="0" indent="0">
              <a:spcBef>
                <a:spcPts val="0"/>
              </a:spcBef>
              <a:buFont typeface="Arial"/>
              <a:buNone/>
              <a:defRPr sz="2400" b="0">
                <a:solidFill>
                  <a:srgbClr val="000000"/>
                </a:solidFill>
              </a:defRPr>
            </a:lvl5pPr>
          </a:lstStyle>
          <a:p>
            <a:pPr lvl="0"/>
            <a:r>
              <a:rPr lang="en-US" dirty="0" smtClean="0"/>
              <a:t>Optional picture title</a:t>
            </a:r>
          </a:p>
        </p:txBody>
      </p:sp>
      <p:sp>
        <p:nvSpPr>
          <p:cNvPr id="14" name="Content Placeholder 2"/>
          <p:cNvSpPr>
            <a:spLocks noGrp="1"/>
          </p:cNvSpPr>
          <p:nvPr>
            <p:ph sz="half" idx="18" hasCustomPrompt="1"/>
          </p:nvPr>
        </p:nvSpPr>
        <p:spPr>
          <a:xfrm>
            <a:off x="685800" y="2057400"/>
            <a:ext cx="379476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
        <p:nvSpPr>
          <p:cNvPr id="15" name="Content Placeholder 2"/>
          <p:cNvSpPr>
            <a:spLocks noGrp="1"/>
          </p:cNvSpPr>
          <p:nvPr>
            <p:ph sz="half" idx="19" hasCustomPrompt="1"/>
          </p:nvPr>
        </p:nvSpPr>
        <p:spPr>
          <a:xfrm>
            <a:off x="4663440" y="2057400"/>
            <a:ext cx="379476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
        <p:nvSpPr>
          <p:cNvPr id="10"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Dec 20 , 2018 MMS </a:t>
            </a:r>
            <a:endParaRPr/>
          </a:p>
        </p:txBody>
      </p:sp>
    </p:spTree>
    <p:extLst>
      <p:ext uri="{BB962C8B-B14F-4D97-AF65-F5344CB8AC3E}">
        <p14:creationId xmlns:p14="http://schemas.microsoft.com/office/powerpoint/2010/main" xmlns="" val="1902617794"/>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preserve="1" userDrawn="1">
  <p:cSld name="Title and 3 Pictures">
    <p:spTree>
      <p:nvGrpSpPr>
        <p:cNvPr id="1" name=""/>
        <p:cNvGrpSpPr/>
        <p:nvPr/>
      </p:nvGrpSpPr>
      <p:grpSpPr>
        <a:xfrm>
          <a:off x="0" y="0"/>
          <a:ext cx="0" cy="0"/>
          <a:chOff x="0" y="0"/>
          <a:chExt cx="0" cy="0"/>
        </a:xfrm>
      </p:grpSpPr>
      <p:sp>
        <p:nvSpPr>
          <p:cNvPr id="16" name="Text Placeholder 7"/>
          <p:cNvSpPr>
            <a:spLocks noGrp="1"/>
          </p:cNvSpPr>
          <p:nvPr>
            <p:ph type="body" sz="quarter" idx="13" hasCustomPrompt="1"/>
          </p:nvPr>
        </p:nvSpPr>
        <p:spPr>
          <a:xfrm>
            <a:off x="685800" y="5623561"/>
            <a:ext cx="246888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17" name="Text Placeholder 7"/>
          <p:cNvSpPr>
            <a:spLocks noGrp="1"/>
          </p:cNvSpPr>
          <p:nvPr>
            <p:ph type="body" sz="quarter" idx="18" hasCustomPrompt="1"/>
          </p:nvPr>
        </p:nvSpPr>
        <p:spPr>
          <a:xfrm>
            <a:off x="3337560" y="5623561"/>
            <a:ext cx="246888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18" name="Text Placeholder 7"/>
          <p:cNvSpPr>
            <a:spLocks noGrp="1"/>
          </p:cNvSpPr>
          <p:nvPr>
            <p:ph type="body" sz="quarter" idx="19" hasCustomPrompt="1"/>
          </p:nvPr>
        </p:nvSpPr>
        <p:spPr>
          <a:xfrm>
            <a:off x="5989320" y="5623561"/>
            <a:ext cx="246888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4" name="Title 3"/>
          <p:cNvSpPr>
            <a:spLocks noGrp="1"/>
          </p:cNvSpPr>
          <p:nvPr>
            <p:ph type="title"/>
          </p:nvPr>
        </p:nvSpPr>
        <p:spPr/>
        <p:txBody>
          <a:bodyPr/>
          <a:lstStyle/>
          <a:p>
            <a:r>
              <a:rPr lang="en-US" smtClean="0"/>
              <a:t>Click to edit Master title style</a:t>
            </a:r>
            <a:endParaRPr lang="en-US" dirty="0"/>
          </a:p>
        </p:txBody>
      </p:sp>
      <p:sp>
        <p:nvSpPr>
          <p:cNvPr id="12" name="Text Placeholder 7"/>
          <p:cNvSpPr>
            <a:spLocks noGrp="1"/>
          </p:cNvSpPr>
          <p:nvPr>
            <p:ph type="body" sz="quarter" idx="12" hasCustomPrompt="1"/>
          </p:nvPr>
        </p:nvSpPr>
        <p:spPr>
          <a:xfrm>
            <a:off x="685800" y="1508761"/>
            <a:ext cx="7772400" cy="453839"/>
          </a:xfrm>
        </p:spPr>
        <p:txBody>
          <a:bodyPr anchor="t" anchorCtr="0">
            <a:normAutofit/>
          </a:bodyPr>
          <a:lstStyle>
            <a:lvl1pPr marL="0" indent="0">
              <a:spcBef>
                <a:spcPts val="0"/>
              </a:spcBef>
              <a:buFont typeface="Arial"/>
              <a:buNone/>
              <a:defRPr sz="2400" b="0" baseline="0">
                <a:solidFill>
                  <a:srgbClr val="000000"/>
                </a:solidFill>
              </a:defRPr>
            </a:lvl1pPr>
            <a:lvl2pPr marL="0" indent="0">
              <a:spcBef>
                <a:spcPts val="0"/>
              </a:spcBef>
              <a:buFont typeface="Arial"/>
              <a:buNone/>
              <a:defRPr sz="2400" b="0">
                <a:solidFill>
                  <a:srgbClr val="000000"/>
                </a:solidFill>
              </a:defRPr>
            </a:lvl2pPr>
            <a:lvl3pPr marL="0" indent="0">
              <a:spcBef>
                <a:spcPts val="0"/>
              </a:spcBef>
              <a:buFont typeface="Arial"/>
              <a:buNone/>
              <a:defRPr sz="2400" b="0">
                <a:solidFill>
                  <a:srgbClr val="000000"/>
                </a:solidFill>
              </a:defRPr>
            </a:lvl3pPr>
            <a:lvl4pPr marL="0" indent="0">
              <a:spcBef>
                <a:spcPts val="0"/>
              </a:spcBef>
              <a:buFont typeface="Arial"/>
              <a:buNone/>
              <a:defRPr sz="2400" b="0">
                <a:solidFill>
                  <a:srgbClr val="000000"/>
                </a:solidFill>
              </a:defRPr>
            </a:lvl4pPr>
            <a:lvl5pPr marL="0" indent="0">
              <a:spcBef>
                <a:spcPts val="0"/>
              </a:spcBef>
              <a:buFont typeface="Arial"/>
              <a:buNone/>
              <a:defRPr sz="2400" b="0">
                <a:solidFill>
                  <a:srgbClr val="000000"/>
                </a:solidFill>
              </a:defRPr>
            </a:lvl5pPr>
          </a:lstStyle>
          <a:p>
            <a:pPr lvl="0"/>
            <a:r>
              <a:rPr lang="en-US" dirty="0" smtClean="0"/>
              <a:t>Optional picture title</a:t>
            </a:r>
          </a:p>
        </p:txBody>
      </p:sp>
      <p:sp>
        <p:nvSpPr>
          <p:cNvPr id="19" name="Content Placeholder 2"/>
          <p:cNvSpPr>
            <a:spLocks noGrp="1"/>
          </p:cNvSpPr>
          <p:nvPr>
            <p:ph sz="half" idx="22" hasCustomPrompt="1"/>
          </p:nvPr>
        </p:nvSpPr>
        <p:spPr>
          <a:xfrm>
            <a:off x="685800" y="2057400"/>
            <a:ext cx="246888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
        <p:nvSpPr>
          <p:cNvPr id="20" name="Content Placeholder 2"/>
          <p:cNvSpPr>
            <a:spLocks noGrp="1"/>
          </p:cNvSpPr>
          <p:nvPr>
            <p:ph sz="half" idx="23" hasCustomPrompt="1"/>
          </p:nvPr>
        </p:nvSpPr>
        <p:spPr>
          <a:xfrm>
            <a:off x="3337560" y="2057400"/>
            <a:ext cx="246888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
        <p:nvSpPr>
          <p:cNvPr id="21" name="Content Placeholder 2"/>
          <p:cNvSpPr>
            <a:spLocks noGrp="1"/>
          </p:cNvSpPr>
          <p:nvPr>
            <p:ph sz="half" idx="24" hasCustomPrompt="1"/>
          </p:nvPr>
        </p:nvSpPr>
        <p:spPr>
          <a:xfrm>
            <a:off x="5989320" y="2057400"/>
            <a:ext cx="246888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
        <p:nvSpPr>
          <p:cNvPr id="11"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Dec 20 , 2018 MMS </a:t>
            </a:r>
            <a:endParaRPr/>
          </a:p>
        </p:txBody>
      </p:sp>
    </p:spTree>
    <p:extLst>
      <p:ext uri="{BB962C8B-B14F-4D97-AF65-F5344CB8AC3E}">
        <p14:creationId xmlns:p14="http://schemas.microsoft.com/office/powerpoint/2010/main" xmlns="" val="29879732"/>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12" name="Title 1"/>
          <p:cNvSpPr>
            <a:spLocks noGrp="1"/>
          </p:cNvSpPr>
          <p:nvPr>
            <p:ph type="ctrTitle"/>
          </p:nvPr>
        </p:nvSpPr>
        <p:spPr>
          <a:xfrm>
            <a:off x="1965960" y="4389120"/>
            <a:ext cx="6490654" cy="960120"/>
          </a:xfrm>
        </p:spPr>
        <p:txBody>
          <a:bodyPr anchor="b" anchorCtr="0">
            <a:noAutofit/>
          </a:bodyPr>
          <a:lstStyle/>
          <a:p>
            <a:r>
              <a:rPr lang="en-US" smtClean="0"/>
              <a:t>Click to edit Master title style</a:t>
            </a:r>
            <a:endParaRPr lang="en-US" dirty="0"/>
          </a:p>
        </p:txBody>
      </p:sp>
      <p:sp>
        <p:nvSpPr>
          <p:cNvPr id="13" name="Subtitle 2"/>
          <p:cNvSpPr>
            <a:spLocks noGrp="1"/>
          </p:cNvSpPr>
          <p:nvPr>
            <p:ph type="subTitle" idx="1"/>
          </p:nvPr>
        </p:nvSpPr>
        <p:spPr>
          <a:xfrm>
            <a:off x="1965960" y="5440680"/>
            <a:ext cx="4343400" cy="1097280"/>
          </a:xfrm>
        </p:spPr>
        <p:txBody>
          <a:bodyPr>
            <a:noAutofit/>
          </a:bodyPr>
          <a:lstStyle>
            <a:lvl1pPr marL="0" indent="0" algn="l">
              <a:lnSpc>
                <a:spcPct val="100000"/>
              </a:lnSpc>
              <a:spcBef>
                <a:spcPts val="0"/>
              </a:spcBef>
              <a:buNone/>
              <a:defRPr sz="16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grpSp>
        <p:nvGrpSpPr>
          <p:cNvPr id="3" name="Group 2"/>
          <p:cNvGrpSpPr/>
          <p:nvPr userDrawn="1"/>
        </p:nvGrpSpPr>
        <p:grpSpPr>
          <a:xfrm>
            <a:off x="1508857" y="-137160"/>
            <a:ext cx="6949343" cy="7132320"/>
            <a:chOff x="1508857" y="-137160"/>
            <a:chExt cx="6949343" cy="7132320"/>
          </a:xfrm>
        </p:grpSpPr>
        <p:cxnSp>
          <p:nvCxnSpPr>
            <p:cNvPr id="25" name="Straight Connector 24"/>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
        <p:nvSpPr>
          <p:cNvPr id="15" name="Picture Placeholder 4"/>
          <p:cNvSpPr>
            <a:spLocks noGrp="1"/>
          </p:cNvSpPr>
          <p:nvPr>
            <p:ph type="pic" sz="quarter" idx="13" hasCustomPrompt="1"/>
          </p:nvPr>
        </p:nvSpPr>
        <p:spPr bwMode="hidden">
          <a:xfrm>
            <a:off x="685800" y="455613"/>
            <a:ext cx="7770813" cy="3794760"/>
          </a:xfrm>
          <a:solidFill>
            <a:srgbClr val="CCCCCC"/>
          </a:solidFill>
        </p:spPr>
        <p:txBody>
          <a:bodyPr anchor="ctr" anchorCtr="0">
            <a:normAutofit/>
          </a:bodyPr>
          <a:lstStyle>
            <a:lvl1pPr marL="0" indent="0" algn="ctr">
              <a:buNone/>
              <a:defRPr sz="1200" baseline="0"/>
            </a:lvl1pPr>
          </a:lstStyle>
          <a:p>
            <a:r>
              <a:rPr lang="en-US" dirty="0" smtClean="0"/>
              <a:t>Insert picture. Get approved pictures at http://www.novartisbrandlab.com/resources/library</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3321663524"/>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showMasterSp="0" preserve="1" userDrawn="1">
  <p:cSld name="Section Header - No Pictur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12" name="Title 1"/>
          <p:cNvSpPr>
            <a:spLocks noGrp="1"/>
          </p:cNvSpPr>
          <p:nvPr>
            <p:ph type="ctrTitle"/>
          </p:nvPr>
        </p:nvSpPr>
        <p:spPr>
          <a:xfrm>
            <a:off x="1965960" y="2331720"/>
            <a:ext cx="6490654" cy="2286000"/>
          </a:xfrm>
        </p:spPr>
        <p:txBody>
          <a:bodyPr anchor="b" anchorCtr="0">
            <a:noAutofit/>
          </a:bodyPr>
          <a:lstStyle/>
          <a:p>
            <a:r>
              <a:rPr lang="en-US" smtClean="0"/>
              <a:t>Click to edit Master title style</a:t>
            </a:r>
            <a:endParaRPr lang="en-US" dirty="0"/>
          </a:p>
        </p:txBody>
      </p:sp>
      <p:sp>
        <p:nvSpPr>
          <p:cNvPr id="13" name="Subtitle 2"/>
          <p:cNvSpPr>
            <a:spLocks noGrp="1"/>
          </p:cNvSpPr>
          <p:nvPr>
            <p:ph type="subTitle" idx="1"/>
          </p:nvPr>
        </p:nvSpPr>
        <p:spPr>
          <a:xfrm>
            <a:off x="1965960" y="4709161"/>
            <a:ext cx="6490654" cy="1324927"/>
          </a:xfrm>
        </p:spPr>
        <p:txBody>
          <a:bodyPr>
            <a:noAutofit/>
          </a:bodyPr>
          <a:lstStyle>
            <a:lvl1pPr marL="0" indent="0" algn="l">
              <a:lnSpc>
                <a:spcPct val="100000"/>
              </a:lnSpc>
              <a:spcBef>
                <a:spcPts val="0"/>
              </a:spcBef>
              <a:buNone/>
              <a:defRPr sz="16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grpSp>
        <p:nvGrpSpPr>
          <p:cNvPr id="3" name="Group 2"/>
          <p:cNvGrpSpPr/>
          <p:nvPr userDrawn="1"/>
        </p:nvGrpSpPr>
        <p:grpSpPr>
          <a:xfrm>
            <a:off x="1508857" y="-137160"/>
            <a:ext cx="6949343" cy="7132320"/>
            <a:chOff x="1508857" y="-137160"/>
            <a:chExt cx="6949343" cy="7132320"/>
          </a:xfrm>
        </p:grpSpPr>
        <p:cxnSp>
          <p:nvCxnSpPr>
            <p:cNvPr id="25" name="Straight Connector 24"/>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14" name="Picture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2966910258"/>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Dec 20 , 2018 MMS </a:t>
            </a:r>
            <a:endParaRPr/>
          </a:p>
        </p:txBody>
      </p:sp>
    </p:spTree>
    <p:extLst>
      <p:ext uri="{BB962C8B-B14F-4D97-AF65-F5344CB8AC3E}">
        <p14:creationId xmlns:p14="http://schemas.microsoft.com/office/powerpoint/2010/main" xmlns="" val="1942548690"/>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Dec 20 , 2018 MMS </a:t>
            </a:r>
            <a:endParaRPr/>
          </a:p>
        </p:txBody>
      </p:sp>
    </p:spTree>
    <p:extLst>
      <p:ext uri="{BB962C8B-B14F-4D97-AF65-F5344CB8AC3E}">
        <p14:creationId xmlns:p14="http://schemas.microsoft.com/office/powerpoint/2010/main" xmlns="" val="2505231151"/>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7" name="Title 1"/>
          <p:cNvSpPr txBox="1">
            <a:spLocks/>
          </p:cNvSpPr>
          <p:nvPr userDrawn="1"/>
        </p:nvSpPr>
        <p:spPr>
          <a:xfrm>
            <a:off x="1965959" y="4389120"/>
            <a:ext cx="6492241" cy="96012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nSpc>
                <a:spcPct val="95000"/>
              </a:lnSpc>
            </a:pPr>
            <a:r>
              <a:rPr lang="en-US" dirty="0" smtClean="0">
                <a:solidFill>
                  <a:srgbClr val="000000"/>
                </a:solidFill>
              </a:rPr>
              <a:t>Thank you</a:t>
            </a:r>
            <a:endParaRPr lang="en-US" dirty="0">
              <a:solidFill>
                <a:srgbClr val="000000"/>
              </a:solidFill>
            </a:endParaRPr>
          </a:p>
        </p:txBody>
      </p:sp>
      <p:sp>
        <p:nvSpPr>
          <p:cNvPr id="10" name="Picture Placeholder 4"/>
          <p:cNvSpPr>
            <a:spLocks noGrp="1"/>
          </p:cNvSpPr>
          <p:nvPr>
            <p:ph type="pic" sz="quarter" idx="13" hasCustomPrompt="1"/>
          </p:nvPr>
        </p:nvSpPr>
        <p:spPr bwMode="hidden">
          <a:xfrm>
            <a:off x="685800" y="455613"/>
            <a:ext cx="7770813" cy="3794760"/>
          </a:xfrm>
          <a:solidFill>
            <a:srgbClr val="CCCCCC"/>
          </a:solidFill>
        </p:spPr>
        <p:txBody>
          <a:bodyPr anchor="ctr" anchorCtr="0">
            <a:normAutofit/>
          </a:bodyPr>
          <a:lstStyle>
            <a:lvl1pPr marL="0" indent="0" algn="ctr">
              <a:buNone/>
              <a:defRPr sz="1200" baseline="0"/>
            </a:lvl1pPr>
          </a:lstStyle>
          <a:p>
            <a:r>
              <a:rPr lang="en-US" dirty="0" smtClean="0"/>
              <a:t>Insert picture. Get approved pictures at http://www.novartisbrandlab.com/resources/library</a:t>
            </a:r>
          </a:p>
        </p:txBody>
      </p:sp>
      <p:grpSp>
        <p:nvGrpSpPr>
          <p:cNvPr id="13" name="Group 12"/>
          <p:cNvGrpSpPr/>
          <p:nvPr userDrawn="1"/>
        </p:nvGrpSpPr>
        <p:grpSpPr>
          <a:xfrm>
            <a:off x="1508857" y="-137160"/>
            <a:ext cx="6949343" cy="7132320"/>
            <a:chOff x="1508857" y="-137160"/>
            <a:chExt cx="6949343" cy="7132320"/>
          </a:xfrm>
        </p:grpSpPr>
        <p:cxnSp>
          <p:nvCxnSpPr>
            <p:cNvPr id="14" name="Straight Connector 13"/>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20" name="Picture 19"/>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3674957122"/>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showMasterSp="0" preserve="1" userDrawn="1">
  <p:cSld name="End Slide - No Pictur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6" name="Title 1"/>
          <p:cNvSpPr txBox="1">
            <a:spLocks/>
          </p:cNvSpPr>
          <p:nvPr userDrawn="1"/>
        </p:nvSpPr>
        <p:spPr>
          <a:xfrm>
            <a:off x="1965959" y="2331720"/>
            <a:ext cx="6492241" cy="22860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nSpc>
                <a:spcPct val="95000"/>
              </a:lnSpc>
            </a:pPr>
            <a:r>
              <a:rPr lang="en-US" dirty="0" smtClean="0">
                <a:solidFill>
                  <a:srgbClr val="000000"/>
                </a:solidFill>
              </a:rPr>
              <a:t>Thank you</a:t>
            </a:r>
            <a:endParaRPr lang="en-US" dirty="0">
              <a:solidFill>
                <a:srgbClr val="000000"/>
              </a:solidFill>
            </a:endParaRPr>
          </a:p>
        </p:txBody>
      </p:sp>
      <p:grpSp>
        <p:nvGrpSpPr>
          <p:cNvPr id="18" name="Group 17"/>
          <p:cNvGrpSpPr/>
          <p:nvPr userDrawn="1"/>
        </p:nvGrpSpPr>
        <p:grpSpPr>
          <a:xfrm>
            <a:off x="1508857" y="-137160"/>
            <a:ext cx="6949343" cy="7132320"/>
            <a:chOff x="1508857" y="-137160"/>
            <a:chExt cx="6949343" cy="7132320"/>
          </a:xfrm>
        </p:grpSpPr>
        <p:cxnSp>
          <p:nvCxnSpPr>
            <p:cNvPr id="19" name="Straight Connector 18"/>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14" name="Picture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4091037153"/>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Dec 20 , 2018 MMS </a:t>
            </a:r>
            <a:endParaRPr/>
          </a:p>
        </p:txBody>
      </p:sp>
    </p:spTree>
    <p:extLst>
      <p:ext uri="{BB962C8B-B14F-4D97-AF65-F5344CB8AC3E}">
        <p14:creationId xmlns:p14="http://schemas.microsoft.com/office/powerpoint/2010/main" xmlns="" val="1710090290"/>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5800" y="1508761"/>
            <a:ext cx="3794760" cy="4525328"/>
          </a:xfrm>
        </p:spPr>
        <p:txBody>
          <a:bodyPr>
            <a:normAutofit/>
          </a:bodyPr>
          <a:lstStyle>
            <a:lvl1pPr>
              <a:defRPr sz="24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508761"/>
            <a:ext cx="3794760" cy="4525328"/>
          </a:xfrm>
        </p:spPr>
        <p:txBody>
          <a:bodyPr>
            <a:normAutofit/>
          </a:bodyPr>
          <a:lstStyle>
            <a:lvl1pPr>
              <a:defRPr sz="24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85800" y="457200"/>
            <a:ext cx="7772400" cy="96012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xmlns="" val="3628080990"/>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userDrawn="1">
  <p:cSld name="Titel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305999"/>
            <a:ext cx="8318530" cy="802800"/>
          </a:xfrm>
          <a:prstGeom prst="rect">
            <a:avLst/>
          </a:prstGeom>
        </p:spPr>
        <p:txBody>
          <a:bodyPr tIns="126000" anchor="t" anchorCtr="0"/>
          <a:lstStyle>
            <a:lvl1pPr>
              <a:lnSpc>
                <a:spcPct val="75000"/>
              </a:lnSpc>
              <a:defRPr>
                <a:solidFill>
                  <a:schemeClr val="accent4"/>
                </a:solidFill>
              </a:defRPr>
            </a:lvl1pPr>
          </a:lstStyle>
          <a:p>
            <a:r>
              <a:rPr lang="en-US" noProof="0" dirty="0" smtClean="0"/>
              <a:t>Title</a:t>
            </a:r>
            <a:endParaRPr lang="en-US" noProof="0" dirty="0"/>
          </a:p>
        </p:txBody>
      </p:sp>
      <p:sp>
        <p:nvSpPr>
          <p:cNvPr id="8" name="Slide Number Placeholder 5"/>
          <p:cNvSpPr>
            <a:spLocks noGrp="1"/>
          </p:cNvSpPr>
          <p:nvPr>
            <p:ph type="sldNum" sz="quarter" idx="4"/>
          </p:nvPr>
        </p:nvSpPr>
        <p:spPr>
          <a:xfrm>
            <a:off x="538116" y="6403150"/>
            <a:ext cx="400035" cy="247031"/>
          </a:xfrm>
          <a:prstGeom prst="rect">
            <a:avLst/>
          </a:prstGeom>
        </p:spPr>
        <p:txBody>
          <a:bodyPr/>
          <a:lstStyle>
            <a:lvl1pPr>
              <a:defRPr sz="900" baseline="0">
                <a:solidFill>
                  <a:srgbClr val="7F7F7F"/>
                </a:solidFill>
              </a:defRPr>
            </a:lvl1pPr>
          </a:lstStyle>
          <a:p>
            <a:fld id="{E66AA3EA-0569-43EF-BBA3-83FDB109D582}" type="slidenum">
              <a:rPr lang="en-US" smtClean="0"/>
              <a:pPr/>
              <a:t>‹#›</a:t>
            </a:fld>
            <a:endParaRPr lang="en-US" dirty="0" smtClean="0"/>
          </a:p>
        </p:txBody>
      </p:sp>
      <p:sp>
        <p:nvSpPr>
          <p:cNvPr id="10" name="Textplatzhalter 9" descr="Subtitle"/>
          <p:cNvSpPr>
            <a:spLocks noGrp="1"/>
          </p:cNvSpPr>
          <p:nvPr>
            <p:ph type="body" sz="quarter" idx="10" hasCustomPrompt="1"/>
          </p:nvPr>
        </p:nvSpPr>
        <p:spPr>
          <a:xfrm>
            <a:off x="540000" y="738554"/>
            <a:ext cx="8311392" cy="367571"/>
          </a:xfrm>
        </p:spPr>
        <p:txBody>
          <a:bodyPr anchor="b" anchorCtr="0">
            <a:noAutofit/>
          </a:bodyPr>
          <a:lstStyle>
            <a:lvl1pPr marL="0" indent="0">
              <a:lnSpc>
                <a:spcPct val="95000"/>
              </a:lnSpc>
              <a:buNone/>
              <a:defRPr sz="2000" b="0" i="1">
                <a:solidFill>
                  <a:schemeClr val="tx1"/>
                </a:solidFill>
              </a:defRPr>
            </a:lvl1pPr>
          </a:lstStyle>
          <a:p>
            <a:pPr lvl="0"/>
            <a:r>
              <a:rPr lang="en-US" noProof="0" dirty="0" smtClean="0"/>
              <a:t>Subtitle</a:t>
            </a:r>
          </a:p>
        </p:txBody>
      </p:sp>
      <p:sp>
        <p:nvSpPr>
          <p:cNvPr id="9" name="Content Placeholder 2"/>
          <p:cNvSpPr>
            <a:spLocks noGrp="1"/>
          </p:cNvSpPr>
          <p:nvPr>
            <p:ph idx="1" hasCustomPrompt="1"/>
          </p:nvPr>
        </p:nvSpPr>
        <p:spPr>
          <a:xfrm>
            <a:off x="523875" y="1346200"/>
            <a:ext cx="8334405" cy="4940320"/>
          </a:xfrm>
        </p:spPr>
        <p:txBody>
          <a:bodyPr>
            <a:noAutofit/>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insert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Tree>
    <p:extLst>
      <p:ext uri="{BB962C8B-B14F-4D97-AF65-F5344CB8AC3E}">
        <p14:creationId xmlns:p14="http://schemas.microsoft.com/office/powerpoint/2010/main" xmlns="" val="717788971"/>
      </p:ext>
    </p:extLst>
  </p:cSld>
  <p:clrMapOvr>
    <a:masterClrMapping/>
  </p:clrMapOvr>
  <p:transition/>
</p:sldLayout>
</file>

<file path=ppt/slideLayouts/slideLayout37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18" name="Picture Placeholder 4"/>
          <p:cNvSpPr>
            <a:spLocks noGrp="1"/>
          </p:cNvSpPr>
          <p:nvPr>
            <p:ph type="pic" sz="quarter" idx="13" hasCustomPrompt="1"/>
          </p:nvPr>
        </p:nvSpPr>
        <p:spPr bwMode="auto">
          <a:xfrm>
            <a:off x="685800" y="457200"/>
            <a:ext cx="7770813" cy="3794760"/>
          </a:xfrm>
          <a:solidFill>
            <a:srgbClr val="CCCCCC"/>
          </a:solidFill>
        </p:spPr>
        <p:txBody>
          <a:bodyPr anchor="ctr" anchorCtr="0">
            <a:normAutofit/>
          </a:bodyPr>
          <a:lstStyle>
            <a:lvl1pPr marL="0" marR="0" indent="0" algn="ctr" defTabSz="914400" rtl="0" eaLnBrk="1" fontAlgn="auto" latinLnBrk="0" hangingPunct="1">
              <a:lnSpc>
                <a:spcPct val="100000"/>
              </a:lnSpc>
              <a:spcBef>
                <a:spcPts val="1200"/>
              </a:spcBef>
              <a:spcAft>
                <a:spcPts val="0"/>
              </a:spcAft>
              <a:buClrTx/>
              <a:buSzPct val="125000"/>
              <a:buFont typeface="Arial" pitchFamily="34" charset="0"/>
              <a:buNone/>
              <a:tabLst>
                <a:tab pos="3998913" algn="r"/>
                <a:tab pos="8229600" algn="r"/>
              </a:tabLst>
              <a:defRPr sz="1200"/>
            </a:lvl1pPr>
          </a:lstStyle>
          <a:p>
            <a:r>
              <a:rPr lang="en-US" dirty="0" smtClean="0"/>
              <a:t>Insert picture. Get approved pictures at http://www.novartisbrandlab.com/resources/library</a:t>
            </a:r>
          </a:p>
        </p:txBody>
      </p:sp>
      <p:sp>
        <p:nvSpPr>
          <p:cNvPr id="2" name="Title 1"/>
          <p:cNvSpPr>
            <a:spLocks noGrp="1"/>
          </p:cNvSpPr>
          <p:nvPr>
            <p:ph type="ctrTitle"/>
          </p:nvPr>
        </p:nvSpPr>
        <p:spPr bwMode="auto">
          <a:xfrm>
            <a:off x="1965960" y="4389120"/>
            <a:ext cx="6490654" cy="960120"/>
          </a:xfrm>
        </p:spPr>
        <p:txBody>
          <a:bodyPr anchor="b" anchorCtr="0">
            <a:noAutofit/>
          </a:bodyPr>
          <a:lstStyle/>
          <a:p>
            <a:r>
              <a:rPr lang="en-US" smtClean="0"/>
              <a:t>Click to edit Master title style</a:t>
            </a:r>
            <a:endParaRPr lang="en-US" dirty="0"/>
          </a:p>
        </p:txBody>
      </p:sp>
      <p:sp>
        <p:nvSpPr>
          <p:cNvPr id="3" name="Subtitle 2"/>
          <p:cNvSpPr>
            <a:spLocks noGrp="1"/>
          </p:cNvSpPr>
          <p:nvPr>
            <p:ph type="subTitle" idx="1"/>
          </p:nvPr>
        </p:nvSpPr>
        <p:spPr bwMode="auto">
          <a:xfrm>
            <a:off x="1965958" y="5440680"/>
            <a:ext cx="4343400" cy="1097280"/>
          </a:xfrm>
        </p:spPr>
        <p:txBody>
          <a:bodyPr>
            <a:noAutofit/>
          </a:bodyPr>
          <a:lstStyle>
            <a:lvl1pPr marL="0" indent="0" algn="l">
              <a:lnSpc>
                <a:spcPct val="100000"/>
              </a:lnSpc>
              <a:spcBef>
                <a:spcPts val="0"/>
              </a:spcBef>
              <a:buNone/>
              <a:defRPr sz="16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4" name="Text Placeholder 7"/>
          <p:cNvSpPr>
            <a:spLocks noGrp="1"/>
          </p:cNvSpPr>
          <p:nvPr>
            <p:ph type="body" sz="quarter" idx="12" hasCustomPrompt="1"/>
          </p:nvPr>
        </p:nvSpPr>
        <p:spPr bwMode="gray">
          <a:xfrm>
            <a:off x="0" y="914400"/>
            <a:ext cx="1965960" cy="777240"/>
          </a:xfrm>
          <a:solidFill>
            <a:schemeClr val="accent1"/>
          </a:solidFill>
        </p:spPr>
        <p:txBody>
          <a:bodyPr lIns="274320" tIns="91440" rIns="91440" bIns="91440" anchor="ctr" anchorCtr="0">
            <a:normAutofit/>
          </a:bodyPr>
          <a:lstStyle>
            <a:lvl1pPr marL="0" indent="0">
              <a:spcBef>
                <a:spcPts val="0"/>
              </a:spcBef>
              <a:buFont typeface="Arial"/>
              <a:buNone/>
              <a:defRPr sz="1000" b="1" baseline="0">
                <a:solidFill>
                  <a:schemeClr val="bg1"/>
                </a:solidFill>
              </a:defRPr>
            </a:lvl1pPr>
            <a:lvl2pPr marL="0" indent="0">
              <a:spcBef>
                <a:spcPts val="0"/>
              </a:spcBef>
              <a:buFont typeface="Arial"/>
              <a:buNone/>
              <a:defRPr sz="1000" b="1">
                <a:solidFill>
                  <a:schemeClr val="bg1"/>
                </a:solidFill>
              </a:defRPr>
            </a:lvl2pPr>
            <a:lvl3pPr marL="0" indent="0">
              <a:spcBef>
                <a:spcPts val="0"/>
              </a:spcBef>
              <a:buFont typeface="Arial"/>
              <a:buNone/>
              <a:defRPr sz="1000" b="1">
                <a:solidFill>
                  <a:schemeClr val="bg1"/>
                </a:solidFill>
              </a:defRPr>
            </a:lvl3pPr>
            <a:lvl4pPr marL="0" indent="0">
              <a:spcBef>
                <a:spcPts val="0"/>
              </a:spcBef>
              <a:buFont typeface="Arial"/>
              <a:buNone/>
              <a:defRPr sz="1000" b="1">
                <a:solidFill>
                  <a:schemeClr val="bg1"/>
                </a:solidFill>
              </a:defRPr>
            </a:lvl4pPr>
            <a:lvl5pPr marL="0" indent="0">
              <a:spcBef>
                <a:spcPts val="0"/>
              </a:spcBef>
              <a:buFont typeface="Arial"/>
              <a:buNone/>
              <a:defRPr sz="1000" b="1">
                <a:solidFill>
                  <a:schemeClr val="bg1"/>
                </a:solidFill>
              </a:defRPr>
            </a:lvl5pPr>
          </a:lstStyle>
          <a:p>
            <a:pPr lvl="0"/>
            <a:r>
              <a:rPr lang="en-US" dirty="0" smtClean="0"/>
              <a:t>Business or Operating Unit/Franchise or Department</a:t>
            </a:r>
          </a:p>
        </p:txBody>
      </p:sp>
      <p:grpSp>
        <p:nvGrpSpPr>
          <p:cNvPr id="4" name="Group 3"/>
          <p:cNvGrpSpPr/>
          <p:nvPr userDrawn="1"/>
        </p:nvGrpSpPr>
        <p:grpSpPr>
          <a:xfrm>
            <a:off x="-137160" y="-137160"/>
            <a:ext cx="9418320" cy="7132320"/>
            <a:chOff x="-137160" y="-137160"/>
            <a:chExt cx="9418320" cy="7132320"/>
          </a:xfrm>
        </p:grpSpPr>
        <p:cxnSp>
          <p:nvCxnSpPr>
            <p:cNvPr id="8" name="Straight Connector 7"/>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918972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13716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918972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13716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22" name="Picture 21"/>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248127428"/>
      </p:ext>
    </p:extLst>
  </p:cSld>
  <p:clrMapOvr>
    <a:masterClrMapping/>
  </p:clrMapOvr>
  <p:timing>
    <p:tnLst>
      <p:par>
        <p:cTn id="1" dur="indefinite" restart="never" nodeType="tmRoot"/>
      </p:par>
    </p:tnLst>
  </p:timing>
</p:sldLayout>
</file>

<file path=ppt/slideLayouts/slideLayout373.xml><?xml version="1.0" encoding="utf-8"?>
<p:sldLayout xmlns:a="http://schemas.openxmlformats.org/drawingml/2006/main" xmlns:r="http://schemas.openxmlformats.org/officeDocument/2006/relationships" xmlns:p="http://schemas.openxmlformats.org/presentationml/2006/main" showMasterSp="0" preserve="1" userDrawn="1">
  <p:cSld name="Title Slide - No Picture">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2" name="Title 1"/>
          <p:cNvSpPr>
            <a:spLocks noGrp="1"/>
          </p:cNvSpPr>
          <p:nvPr>
            <p:ph type="ctrTitle"/>
          </p:nvPr>
        </p:nvSpPr>
        <p:spPr bwMode="auto">
          <a:xfrm>
            <a:off x="1965960" y="2331720"/>
            <a:ext cx="6490654" cy="2286000"/>
          </a:xfrm>
        </p:spPr>
        <p:txBody>
          <a:bodyPr anchor="b" anchorCtr="0">
            <a:noAutofit/>
          </a:bodyPr>
          <a:lstStyle/>
          <a:p>
            <a:r>
              <a:rPr lang="en-US" smtClean="0"/>
              <a:t>Click to edit Master title style</a:t>
            </a:r>
            <a:endParaRPr lang="en-US" dirty="0"/>
          </a:p>
        </p:txBody>
      </p:sp>
      <p:sp>
        <p:nvSpPr>
          <p:cNvPr id="3" name="Subtitle 2"/>
          <p:cNvSpPr>
            <a:spLocks noGrp="1"/>
          </p:cNvSpPr>
          <p:nvPr>
            <p:ph type="subTitle" idx="1"/>
          </p:nvPr>
        </p:nvSpPr>
        <p:spPr bwMode="auto">
          <a:xfrm>
            <a:off x="1965960" y="4709161"/>
            <a:ext cx="6490654" cy="1324927"/>
          </a:xfrm>
        </p:spPr>
        <p:txBody>
          <a:bodyPr>
            <a:noAutofit/>
          </a:bodyPr>
          <a:lstStyle>
            <a:lvl1pPr marL="0" indent="0" algn="l">
              <a:lnSpc>
                <a:spcPct val="100000"/>
              </a:lnSpc>
              <a:spcBef>
                <a:spcPts val="0"/>
              </a:spcBef>
              <a:buNone/>
              <a:defRPr sz="16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4" name="Text Placeholder 7"/>
          <p:cNvSpPr>
            <a:spLocks noGrp="1"/>
          </p:cNvSpPr>
          <p:nvPr>
            <p:ph type="body" sz="quarter" idx="12" hasCustomPrompt="1"/>
          </p:nvPr>
        </p:nvSpPr>
        <p:spPr bwMode="gray">
          <a:xfrm>
            <a:off x="0" y="914400"/>
            <a:ext cx="1965960" cy="777240"/>
          </a:xfrm>
          <a:solidFill>
            <a:schemeClr val="accent1"/>
          </a:solidFill>
        </p:spPr>
        <p:txBody>
          <a:bodyPr lIns="274320" tIns="91440" rIns="91440" bIns="91440" anchor="ctr" anchorCtr="0">
            <a:normAutofit/>
          </a:bodyPr>
          <a:lstStyle>
            <a:lvl1pPr marL="0" indent="0">
              <a:spcBef>
                <a:spcPts val="0"/>
              </a:spcBef>
              <a:buFont typeface="Arial"/>
              <a:buNone/>
              <a:defRPr sz="1000" b="1" baseline="0">
                <a:solidFill>
                  <a:schemeClr val="bg1"/>
                </a:solidFill>
              </a:defRPr>
            </a:lvl1pPr>
            <a:lvl2pPr marL="0" indent="0">
              <a:spcBef>
                <a:spcPts val="0"/>
              </a:spcBef>
              <a:buFont typeface="Arial"/>
              <a:buNone/>
              <a:defRPr sz="1000" b="1">
                <a:solidFill>
                  <a:schemeClr val="bg1"/>
                </a:solidFill>
              </a:defRPr>
            </a:lvl2pPr>
            <a:lvl3pPr marL="0" indent="0">
              <a:spcBef>
                <a:spcPts val="0"/>
              </a:spcBef>
              <a:buFont typeface="Arial"/>
              <a:buNone/>
              <a:defRPr sz="1000" b="1">
                <a:solidFill>
                  <a:schemeClr val="bg1"/>
                </a:solidFill>
              </a:defRPr>
            </a:lvl3pPr>
            <a:lvl4pPr marL="0" indent="0">
              <a:spcBef>
                <a:spcPts val="0"/>
              </a:spcBef>
              <a:buFont typeface="Arial"/>
              <a:buNone/>
              <a:defRPr sz="1000" b="1">
                <a:solidFill>
                  <a:schemeClr val="bg1"/>
                </a:solidFill>
              </a:defRPr>
            </a:lvl4pPr>
            <a:lvl5pPr marL="0" indent="0">
              <a:spcBef>
                <a:spcPts val="0"/>
              </a:spcBef>
              <a:buFont typeface="Arial"/>
              <a:buNone/>
              <a:defRPr sz="1000" b="1">
                <a:solidFill>
                  <a:schemeClr val="bg1"/>
                </a:solidFill>
              </a:defRPr>
            </a:lvl5pPr>
          </a:lstStyle>
          <a:p>
            <a:pPr lvl="0"/>
            <a:r>
              <a:rPr lang="en-US" dirty="0" smtClean="0"/>
              <a:t>Business or Operating Unit/Franchise or Department</a:t>
            </a:r>
          </a:p>
        </p:txBody>
      </p:sp>
      <p:grpSp>
        <p:nvGrpSpPr>
          <p:cNvPr id="20" name="Group 19"/>
          <p:cNvGrpSpPr/>
          <p:nvPr userDrawn="1"/>
        </p:nvGrpSpPr>
        <p:grpSpPr>
          <a:xfrm>
            <a:off x="-137160" y="-137160"/>
            <a:ext cx="9418320" cy="7132320"/>
            <a:chOff x="-137160" y="-137160"/>
            <a:chExt cx="9418320" cy="7132320"/>
          </a:xfrm>
        </p:grpSpPr>
        <p:cxnSp>
          <p:nvCxnSpPr>
            <p:cNvPr id="22" name="Straight Connector 21"/>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918972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3716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a:off x="918972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a:off x="-13716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18" name="Picture 17"/>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2700570595"/>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452438" indent="-452438">
              <a:buSzPct val="100000"/>
              <a:buFont typeface="+mj-lt"/>
              <a:buAutoNum type="arabicPeriod"/>
              <a:defRPr/>
            </a:lvl1pPr>
            <a:lvl2pPr marL="684213" indent="-231775">
              <a:defRPr/>
            </a:lvl2pPr>
            <a:lvl3pPr marL="914400" indent="-230188">
              <a:defRPr/>
            </a:lvl3pPr>
            <a:lvl4pPr marL="1146175" indent="-231775">
              <a:defRPr/>
            </a:lvl4pPr>
            <a:lvl5pPr marL="1368425" indent="-22225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Dec 20 , 2018 MMS </a:t>
            </a:r>
            <a:endParaRPr/>
          </a:p>
        </p:txBody>
      </p:sp>
    </p:spTree>
    <p:extLst>
      <p:ext uri="{BB962C8B-B14F-4D97-AF65-F5344CB8AC3E}">
        <p14:creationId xmlns:p14="http://schemas.microsoft.com/office/powerpoint/2010/main" xmlns="" val="959888166"/>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Dec 20 , 2018 MMS </a:t>
            </a:r>
            <a:endParaRPr/>
          </a:p>
        </p:txBody>
      </p:sp>
    </p:spTree>
    <p:extLst>
      <p:ext uri="{BB962C8B-B14F-4D97-AF65-F5344CB8AC3E}">
        <p14:creationId xmlns:p14="http://schemas.microsoft.com/office/powerpoint/2010/main" xmlns="" val="410740867"/>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preserve="1" userDrawn="1">
  <p:cSld name="Title, Text and 1 Picture">
    <p:spTree>
      <p:nvGrpSpPr>
        <p:cNvPr id="1" name=""/>
        <p:cNvGrpSpPr/>
        <p:nvPr/>
      </p:nvGrpSpPr>
      <p:grpSpPr>
        <a:xfrm>
          <a:off x="0" y="0"/>
          <a:ext cx="0" cy="0"/>
          <a:chOff x="0" y="0"/>
          <a:chExt cx="0" cy="0"/>
        </a:xfrm>
      </p:grpSpPr>
      <p:sp>
        <p:nvSpPr>
          <p:cNvPr id="7" name="Text Placeholder 7"/>
          <p:cNvSpPr>
            <a:spLocks noGrp="1"/>
          </p:cNvSpPr>
          <p:nvPr>
            <p:ph type="body" sz="quarter" idx="13" hasCustomPrompt="1"/>
          </p:nvPr>
        </p:nvSpPr>
        <p:spPr>
          <a:xfrm>
            <a:off x="4663440" y="5623561"/>
            <a:ext cx="379476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8" name="Content Placeholder 2"/>
          <p:cNvSpPr>
            <a:spLocks noGrp="1"/>
          </p:cNvSpPr>
          <p:nvPr>
            <p:ph sz="half" idx="1"/>
          </p:nvPr>
        </p:nvSpPr>
        <p:spPr>
          <a:xfrm>
            <a:off x="685800" y="1508761"/>
            <a:ext cx="3794760" cy="4525328"/>
          </a:xfrm>
        </p:spPr>
        <p:txBody>
          <a:bodyPr>
            <a:normAutofit/>
          </a:bodyPr>
          <a:lstStyle>
            <a:lvl1pPr>
              <a:defRPr sz="24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85800" y="457200"/>
            <a:ext cx="7772400" cy="960120"/>
          </a:xfrm>
        </p:spPr>
        <p:txBody>
          <a:bodyPr/>
          <a:lstStyle/>
          <a:p>
            <a:r>
              <a:rPr lang="en-US" smtClean="0"/>
              <a:t>Click to edit Master title style</a:t>
            </a:r>
            <a:endParaRPr lang="en-US" dirty="0"/>
          </a:p>
        </p:txBody>
      </p:sp>
      <p:sp>
        <p:nvSpPr>
          <p:cNvPr id="3" name="Footer Placeholder 2"/>
          <p:cNvSpPr>
            <a:spLocks noGrp="1"/>
          </p:cNvSpPr>
          <p:nvPr>
            <p:ph type="ftr" sz="quarter" idx="15"/>
          </p:nvPr>
        </p:nvSpPr>
        <p:spPr/>
        <p:txBody>
          <a:bodyPr/>
          <a:lstStyle/>
          <a:p>
            <a:r>
              <a:rPr lang="en-US" smtClean="0">
                <a:solidFill>
                  <a:srgbClr val="000000"/>
                </a:solidFill>
              </a:rPr>
              <a:t>Dec 20 , 2018 MMS </a:t>
            </a:r>
            <a:endParaRPr>
              <a:solidFill>
                <a:srgbClr val="000000"/>
              </a:solidFill>
            </a:endParaRPr>
          </a:p>
        </p:txBody>
      </p:sp>
      <p:sp>
        <p:nvSpPr>
          <p:cNvPr id="11" name="Content Placeholder 2"/>
          <p:cNvSpPr>
            <a:spLocks noGrp="1"/>
          </p:cNvSpPr>
          <p:nvPr>
            <p:ph sz="half" idx="17" hasCustomPrompt="1"/>
          </p:nvPr>
        </p:nvSpPr>
        <p:spPr>
          <a:xfrm>
            <a:off x="4663440" y="1508761"/>
            <a:ext cx="3794760" cy="4023359"/>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Tree>
    <p:extLst>
      <p:ext uri="{BB962C8B-B14F-4D97-AF65-F5344CB8AC3E}">
        <p14:creationId xmlns:p14="http://schemas.microsoft.com/office/powerpoint/2010/main" xmlns="" val="4106404766"/>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preserve="1" userDrawn="1">
  <p:cSld name="Title and 1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7"/>
          <p:cNvSpPr>
            <a:spLocks noGrp="1"/>
          </p:cNvSpPr>
          <p:nvPr>
            <p:ph type="body" sz="quarter" idx="12" hasCustomPrompt="1"/>
          </p:nvPr>
        </p:nvSpPr>
        <p:spPr>
          <a:xfrm>
            <a:off x="685800" y="1508761"/>
            <a:ext cx="7772400" cy="453839"/>
          </a:xfrm>
        </p:spPr>
        <p:txBody>
          <a:bodyPr anchor="t" anchorCtr="0">
            <a:normAutofit/>
          </a:bodyPr>
          <a:lstStyle>
            <a:lvl1pPr marL="0" indent="0">
              <a:spcBef>
                <a:spcPts val="0"/>
              </a:spcBef>
              <a:buFont typeface="Arial"/>
              <a:buNone/>
              <a:defRPr sz="2400" b="0" baseline="0">
                <a:solidFill>
                  <a:srgbClr val="000000"/>
                </a:solidFill>
              </a:defRPr>
            </a:lvl1pPr>
            <a:lvl2pPr marL="0" indent="0">
              <a:spcBef>
                <a:spcPts val="0"/>
              </a:spcBef>
              <a:buFont typeface="Arial"/>
              <a:buNone/>
              <a:defRPr sz="2400" b="0">
                <a:solidFill>
                  <a:srgbClr val="000000"/>
                </a:solidFill>
              </a:defRPr>
            </a:lvl2pPr>
            <a:lvl3pPr marL="0" indent="0">
              <a:spcBef>
                <a:spcPts val="0"/>
              </a:spcBef>
              <a:buFont typeface="Arial"/>
              <a:buNone/>
              <a:defRPr sz="2400" b="0">
                <a:solidFill>
                  <a:srgbClr val="000000"/>
                </a:solidFill>
              </a:defRPr>
            </a:lvl3pPr>
            <a:lvl4pPr marL="0" indent="0">
              <a:spcBef>
                <a:spcPts val="0"/>
              </a:spcBef>
              <a:buFont typeface="Arial"/>
              <a:buNone/>
              <a:defRPr sz="2400" b="0">
                <a:solidFill>
                  <a:srgbClr val="000000"/>
                </a:solidFill>
              </a:defRPr>
            </a:lvl4pPr>
            <a:lvl5pPr marL="0" indent="0">
              <a:spcBef>
                <a:spcPts val="0"/>
              </a:spcBef>
              <a:buFont typeface="Arial"/>
              <a:buNone/>
              <a:defRPr sz="2400" b="0">
                <a:solidFill>
                  <a:srgbClr val="000000"/>
                </a:solidFill>
              </a:defRPr>
            </a:lvl5pPr>
          </a:lstStyle>
          <a:p>
            <a:pPr lvl="0"/>
            <a:r>
              <a:rPr lang="en-US" dirty="0" smtClean="0"/>
              <a:t>Optional picture title</a:t>
            </a:r>
          </a:p>
        </p:txBody>
      </p:sp>
      <p:sp>
        <p:nvSpPr>
          <p:cNvPr id="8" name="Text Placeholder 7"/>
          <p:cNvSpPr>
            <a:spLocks noGrp="1"/>
          </p:cNvSpPr>
          <p:nvPr>
            <p:ph type="body" sz="quarter" idx="13" hasCustomPrompt="1"/>
          </p:nvPr>
        </p:nvSpPr>
        <p:spPr>
          <a:xfrm>
            <a:off x="685800" y="5623561"/>
            <a:ext cx="777240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3" name="Footer Placeholder 2"/>
          <p:cNvSpPr>
            <a:spLocks noGrp="1"/>
          </p:cNvSpPr>
          <p:nvPr>
            <p:ph type="ftr" sz="quarter" idx="14"/>
          </p:nvPr>
        </p:nvSpPr>
        <p:spPr/>
        <p:txBody>
          <a:bodyPr/>
          <a:lstStyle/>
          <a:p>
            <a:r>
              <a:rPr lang="en-US" smtClean="0">
                <a:solidFill>
                  <a:srgbClr val="000000"/>
                </a:solidFill>
              </a:rPr>
              <a:t>Dec 20 , 2018 MMS </a:t>
            </a:r>
            <a:endParaRPr>
              <a:solidFill>
                <a:srgbClr val="000000"/>
              </a:solidFill>
            </a:endParaRPr>
          </a:p>
        </p:txBody>
      </p:sp>
      <p:sp>
        <p:nvSpPr>
          <p:cNvPr id="9" name="Content Placeholder 2"/>
          <p:cNvSpPr>
            <a:spLocks noGrp="1"/>
          </p:cNvSpPr>
          <p:nvPr>
            <p:ph sz="half" idx="17" hasCustomPrompt="1"/>
          </p:nvPr>
        </p:nvSpPr>
        <p:spPr>
          <a:xfrm>
            <a:off x="685800" y="2057400"/>
            <a:ext cx="777240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Tree>
    <p:extLst>
      <p:ext uri="{BB962C8B-B14F-4D97-AF65-F5344CB8AC3E}">
        <p14:creationId xmlns:p14="http://schemas.microsoft.com/office/powerpoint/2010/main" xmlns="" val="2705990764"/>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userDrawn="1">
  <p:cSld name="Title and 2 Pictures">
    <p:spTree>
      <p:nvGrpSpPr>
        <p:cNvPr id="1" name=""/>
        <p:cNvGrpSpPr/>
        <p:nvPr/>
      </p:nvGrpSpPr>
      <p:grpSpPr>
        <a:xfrm>
          <a:off x="0" y="0"/>
          <a:ext cx="0" cy="0"/>
          <a:chOff x="0" y="0"/>
          <a:chExt cx="0" cy="0"/>
        </a:xfrm>
      </p:grpSpPr>
      <p:sp>
        <p:nvSpPr>
          <p:cNvPr id="12" name="Text Placeholder 7"/>
          <p:cNvSpPr>
            <a:spLocks noGrp="1"/>
          </p:cNvSpPr>
          <p:nvPr>
            <p:ph type="body" sz="quarter" idx="13" hasCustomPrompt="1"/>
          </p:nvPr>
        </p:nvSpPr>
        <p:spPr>
          <a:xfrm>
            <a:off x="685800" y="5623561"/>
            <a:ext cx="379476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13" name="Text Placeholder 7"/>
          <p:cNvSpPr>
            <a:spLocks noGrp="1"/>
          </p:cNvSpPr>
          <p:nvPr>
            <p:ph type="body" sz="quarter" idx="15" hasCustomPrompt="1"/>
          </p:nvPr>
        </p:nvSpPr>
        <p:spPr>
          <a:xfrm>
            <a:off x="4663440" y="5623561"/>
            <a:ext cx="379476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9" name="Text Placeholder 7"/>
          <p:cNvSpPr>
            <a:spLocks noGrp="1"/>
          </p:cNvSpPr>
          <p:nvPr>
            <p:ph type="body" sz="quarter" idx="12" hasCustomPrompt="1"/>
          </p:nvPr>
        </p:nvSpPr>
        <p:spPr>
          <a:xfrm>
            <a:off x="685800" y="1508761"/>
            <a:ext cx="7772400" cy="453839"/>
          </a:xfrm>
        </p:spPr>
        <p:txBody>
          <a:bodyPr anchor="t" anchorCtr="0">
            <a:normAutofit/>
          </a:bodyPr>
          <a:lstStyle>
            <a:lvl1pPr marL="0" indent="0">
              <a:spcBef>
                <a:spcPts val="0"/>
              </a:spcBef>
              <a:buFont typeface="Arial"/>
              <a:buNone/>
              <a:defRPr sz="2400" b="0" baseline="0">
                <a:solidFill>
                  <a:srgbClr val="000000"/>
                </a:solidFill>
              </a:defRPr>
            </a:lvl1pPr>
            <a:lvl2pPr marL="0" indent="0">
              <a:spcBef>
                <a:spcPts val="0"/>
              </a:spcBef>
              <a:buFont typeface="Arial"/>
              <a:buNone/>
              <a:defRPr sz="2400" b="0">
                <a:solidFill>
                  <a:srgbClr val="000000"/>
                </a:solidFill>
              </a:defRPr>
            </a:lvl2pPr>
            <a:lvl3pPr marL="0" indent="0">
              <a:spcBef>
                <a:spcPts val="0"/>
              </a:spcBef>
              <a:buFont typeface="Arial"/>
              <a:buNone/>
              <a:defRPr sz="2400" b="0">
                <a:solidFill>
                  <a:srgbClr val="000000"/>
                </a:solidFill>
              </a:defRPr>
            </a:lvl3pPr>
            <a:lvl4pPr marL="0" indent="0">
              <a:spcBef>
                <a:spcPts val="0"/>
              </a:spcBef>
              <a:buFont typeface="Arial"/>
              <a:buNone/>
              <a:defRPr sz="2400" b="0">
                <a:solidFill>
                  <a:srgbClr val="000000"/>
                </a:solidFill>
              </a:defRPr>
            </a:lvl4pPr>
            <a:lvl5pPr marL="0" indent="0">
              <a:spcBef>
                <a:spcPts val="0"/>
              </a:spcBef>
              <a:buFont typeface="Arial"/>
              <a:buNone/>
              <a:defRPr sz="2400" b="0">
                <a:solidFill>
                  <a:srgbClr val="000000"/>
                </a:solidFill>
              </a:defRPr>
            </a:lvl5pPr>
          </a:lstStyle>
          <a:p>
            <a:pPr lvl="0"/>
            <a:r>
              <a:rPr lang="en-US" dirty="0" smtClean="0"/>
              <a:t>Optional picture title</a:t>
            </a:r>
          </a:p>
        </p:txBody>
      </p:sp>
      <p:sp>
        <p:nvSpPr>
          <p:cNvPr id="3" name="Footer Placeholder 2"/>
          <p:cNvSpPr>
            <a:spLocks noGrp="1"/>
          </p:cNvSpPr>
          <p:nvPr>
            <p:ph type="ftr" sz="quarter" idx="16"/>
          </p:nvPr>
        </p:nvSpPr>
        <p:spPr/>
        <p:txBody>
          <a:bodyPr/>
          <a:lstStyle/>
          <a:p>
            <a:r>
              <a:rPr lang="en-US" smtClean="0">
                <a:solidFill>
                  <a:srgbClr val="000000"/>
                </a:solidFill>
              </a:rPr>
              <a:t>Dec 20 , 2018 MMS </a:t>
            </a:r>
            <a:endParaRPr>
              <a:solidFill>
                <a:srgbClr val="000000"/>
              </a:solidFill>
            </a:endParaRPr>
          </a:p>
        </p:txBody>
      </p:sp>
      <p:sp>
        <p:nvSpPr>
          <p:cNvPr id="14" name="Content Placeholder 2"/>
          <p:cNvSpPr>
            <a:spLocks noGrp="1"/>
          </p:cNvSpPr>
          <p:nvPr>
            <p:ph sz="half" idx="18" hasCustomPrompt="1"/>
          </p:nvPr>
        </p:nvSpPr>
        <p:spPr>
          <a:xfrm>
            <a:off x="685800" y="2057400"/>
            <a:ext cx="379476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
        <p:nvSpPr>
          <p:cNvPr id="15" name="Content Placeholder 2"/>
          <p:cNvSpPr>
            <a:spLocks noGrp="1"/>
          </p:cNvSpPr>
          <p:nvPr>
            <p:ph sz="half" idx="19" hasCustomPrompt="1"/>
          </p:nvPr>
        </p:nvSpPr>
        <p:spPr>
          <a:xfrm>
            <a:off x="4663440" y="2057400"/>
            <a:ext cx="379476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Tree>
    <p:extLst>
      <p:ext uri="{BB962C8B-B14F-4D97-AF65-F5344CB8AC3E}">
        <p14:creationId xmlns:p14="http://schemas.microsoft.com/office/powerpoint/2010/main" xmlns="" val="3499606201"/>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userDrawn="1">
  <p:cSld name="Title and 3 Pictures">
    <p:spTree>
      <p:nvGrpSpPr>
        <p:cNvPr id="1" name=""/>
        <p:cNvGrpSpPr/>
        <p:nvPr/>
      </p:nvGrpSpPr>
      <p:grpSpPr>
        <a:xfrm>
          <a:off x="0" y="0"/>
          <a:ext cx="0" cy="0"/>
          <a:chOff x="0" y="0"/>
          <a:chExt cx="0" cy="0"/>
        </a:xfrm>
      </p:grpSpPr>
      <p:sp>
        <p:nvSpPr>
          <p:cNvPr id="16" name="Text Placeholder 7"/>
          <p:cNvSpPr>
            <a:spLocks noGrp="1"/>
          </p:cNvSpPr>
          <p:nvPr>
            <p:ph type="body" sz="quarter" idx="13" hasCustomPrompt="1"/>
          </p:nvPr>
        </p:nvSpPr>
        <p:spPr>
          <a:xfrm>
            <a:off x="685800" y="5623561"/>
            <a:ext cx="246888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17" name="Text Placeholder 7"/>
          <p:cNvSpPr>
            <a:spLocks noGrp="1"/>
          </p:cNvSpPr>
          <p:nvPr>
            <p:ph type="body" sz="quarter" idx="18" hasCustomPrompt="1"/>
          </p:nvPr>
        </p:nvSpPr>
        <p:spPr>
          <a:xfrm>
            <a:off x="3337560" y="5623561"/>
            <a:ext cx="246888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18" name="Text Placeholder 7"/>
          <p:cNvSpPr>
            <a:spLocks noGrp="1"/>
          </p:cNvSpPr>
          <p:nvPr>
            <p:ph type="body" sz="quarter" idx="19" hasCustomPrompt="1"/>
          </p:nvPr>
        </p:nvSpPr>
        <p:spPr>
          <a:xfrm>
            <a:off x="5989320" y="5623561"/>
            <a:ext cx="246888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4" name="Title 3"/>
          <p:cNvSpPr>
            <a:spLocks noGrp="1"/>
          </p:cNvSpPr>
          <p:nvPr>
            <p:ph type="title"/>
          </p:nvPr>
        </p:nvSpPr>
        <p:spPr/>
        <p:txBody>
          <a:bodyPr/>
          <a:lstStyle/>
          <a:p>
            <a:r>
              <a:rPr lang="en-US" smtClean="0"/>
              <a:t>Click to edit Master title style</a:t>
            </a:r>
            <a:endParaRPr lang="en-US" dirty="0"/>
          </a:p>
        </p:txBody>
      </p:sp>
      <p:sp>
        <p:nvSpPr>
          <p:cNvPr id="12" name="Text Placeholder 7"/>
          <p:cNvSpPr>
            <a:spLocks noGrp="1"/>
          </p:cNvSpPr>
          <p:nvPr>
            <p:ph type="body" sz="quarter" idx="12" hasCustomPrompt="1"/>
          </p:nvPr>
        </p:nvSpPr>
        <p:spPr>
          <a:xfrm>
            <a:off x="685800" y="1508761"/>
            <a:ext cx="7772400" cy="453839"/>
          </a:xfrm>
        </p:spPr>
        <p:txBody>
          <a:bodyPr anchor="t" anchorCtr="0">
            <a:normAutofit/>
          </a:bodyPr>
          <a:lstStyle>
            <a:lvl1pPr marL="0" indent="0">
              <a:spcBef>
                <a:spcPts val="0"/>
              </a:spcBef>
              <a:buFont typeface="Arial"/>
              <a:buNone/>
              <a:defRPr sz="2400" b="0" baseline="0">
                <a:solidFill>
                  <a:srgbClr val="000000"/>
                </a:solidFill>
              </a:defRPr>
            </a:lvl1pPr>
            <a:lvl2pPr marL="0" indent="0">
              <a:spcBef>
                <a:spcPts val="0"/>
              </a:spcBef>
              <a:buFont typeface="Arial"/>
              <a:buNone/>
              <a:defRPr sz="2400" b="0">
                <a:solidFill>
                  <a:srgbClr val="000000"/>
                </a:solidFill>
              </a:defRPr>
            </a:lvl2pPr>
            <a:lvl3pPr marL="0" indent="0">
              <a:spcBef>
                <a:spcPts val="0"/>
              </a:spcBef>
              <a:buFont typeface="Arial"/>
              <a:buNone/>
              <a:defRPr sz="2400" b="0">
                <a:solidFill>
                  <a:srgbClr val="000000"/>
                </a:solidFill>
              </a:defRPr>
            </a:lvl3pPr>
            <a:lvl4pPr marL="0" indent="0">
              <a:spcBef>
                <a:spcPts val="0"/>
              </a:spcBef>
              <a:buFont typeface="Arial"/>
              <a:buNone/>
              <a:defRPr sz="2400" b="0">
                <a:solidFill>
                  <a:srgbClr val="000000"/>
                </a:solidFill>
              </a:defRPr>
            </a:lvl4pPr>
            <a:lvl5pPr marL="0" indent="0">
              <a:spcBef>
                <a:spcPts val="0"/>
              </a:spcBef>
              <a:buFont typeface="Arial"/>
              <a:buNone/>
              <a:defRPr sz="2400" b="0">
                <a:solidFill>
                  <a:srgbClr val="000000"/>
                </a:solidFill>
              </a:defRPr>
            </a:lvl5pPr>
          </a:lstStyle>
          <a:p>
            <a:pPr lvl="0"/>
            <a:r>
              <a:rPr lang="en-US" dirty="0" smtClean="0"/>
              <a:t>Optional picture title</a:t>
            </a:r>
          </a:p>
        </p:txBody>
      </p:sp>
      <p:sp>
        <p:nvSpPr>
          <p:cNvPr id="2" name="Footer Placeholder 1"/>
          <p:cNvSpPr>
            <a:spLocks noGrp="1"/>
          </p:cNvSpPr>
          <p:nvPr>
            <p:ph type="ftr" sz="quarter" idx="20"/>
          </p:nvPr>
        </p:nvSpPr>
        <p:spPr/>
        <p:txBody>
          <a:bodyPr/>
          <a:lstStyle/>
          <a:p>
            <a:r>
              <a:rPr lang="en-US" smtClean="0">
                <a:solidFill>
                  <a:srgbClr val="000000"/>
                </a:solidFill>
              </a:rPr>
              <a:t>Dec 20 , 2018 MMS </a:t>
            </a:r>
            <a:endParaRPr>
              <a:solidFill>
                <a:srgbClr val="000000"/>
              </a:solidFill>
            </a:endParaRPr>
          </a:p>
        </p:txBody>
      </p:sp>
      <p:sp>
        <p:nvSpPr>
          <p:cNvPr id="19" name="Content Placeholder 2"/>
          <p:cNvSpPr>
            <a:spLocks noGrp="1"/>
          </p:cNvSpPr>
          <p:nvPr>
            <p:ph sz="half" idx="22" hasCustomPrompt="1"/>
          </p:nvPr>
        </p:nvSpPr>
        <p:spPr>
          <a:xfrm>
            <a:off x="685800" y="2057400"/>
            <a:ext cx="246888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
        <p:nvSpPr>
          <p:cNvPr id="20" name="Content Placeholder 2"/>
          <p:cNvSpPr>
            <a:spLocks noGrp="1"/>
          </p:cNvSpPr>
          <p:nvPr>
            <p:ph sz="half" idx="23" hasCustomPrompt="1"/>
          </p:nvPr>
        </p:nvSpPr>
        <p:spPr>
          <a:xfrm>
            <a:off x="3337560" y="2057400"/>
            <a:ext cx="246888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
        <p:nvSpPr>
          <p:cNvPr id="21" name="Content Placeholder 2"/>
          <p:cNvSpPr>
            <a:spLocks noGrp="1"/>
          </p:cNvSpPr>
          <p:nvPr>
            <p:ph sz="half" idx="24" hasCustomPrompt="1"/>
          </p:nvPr>
        </p:nvSpPr>
        <p:spPr>
          <a:xfrm>
            <a:off x="5989320" y="2057400"/>
            <a:ext cx="246888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Tree>
    <p:extLst>
      <p:ext uri="{BB962C8B-B14F-4D97-AF65-F5344CB8AC3E}">
        <p14:creationId xmlns:p14="http://schemas.microsoft.com/office/powerpoint/2010/main" xmlns="" val="24995021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Text and 1 Picture">
    <p:spTree>
      <p:nvGrpSpPr>
        <p:cNvPr id="1" name=""/>
        <p:cNvGrpSpPr/>
        <p:nvPr/>
      </p:nvGrpSpPr>
      <p:grpSpPr>
        <a:xfrm>
          <a:off x="0" y="0"/>
          <a:ext cx="0" cy="0"/>
          <a:chOff x="0" y="0"/>
          <a:chExt cx="0" cy="0"/>
        </a:xfrm>
      </p:grpSpPr>
      <p:sp>
        <p:nvSpPr>
          <p:cNvPr id="7" name="Text Placeholder 7"/>
          <p:cNvSpPr>
            <a:spLocks noGrp="1"/>
          </p:cNvSpPr>
          <p:nvPr>
            <p:ph type="body" sz="quarter" idx="13" hasCustomPrompt="1"/>
          </p:nvPr>
        </p:nvSpPr>
        <p:spPr>
          <a:xfrm>
            <a:off x="4663440" y="5623561"/>
            <a:ext cx="379476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8" name="Content Placeholder 2"/>
          <p:cNvSpPr>
            <a:spLocks noGrp="1"/>
          </p:cNvSpPr>
          <p:nvPr>
            <p:ph sz="half" idx="1"/>
          </p:nvPr>
        </p:nvSpPr>
        <p:spPr>
          <a:xfrm>
            <a:off x="685800" y="1508761"/>
            <a:ext cx="3794760" cy="4525328"/>
          </a:xfrm>
        </p:spPr>
        <p:txBody>
          <a:bodyPr>
            <a:normAutofit/>
          </a:bodyPr>
          <a:lstStyle>
            <a:lvl1pPr>
              <a:defRPr sz="24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85800" y="457200"/>
            <a:ext cx="7772400" cy="960120"/>
          </a:xfrm>
        </p:spPr>
        <p:txBody>
          <a:bodyPr/>
          <a:lstStyle/>
          <a:p>
            <a:r>
              <a:rPr lang="en-US" smtClean="0"/>
              <a:t>Click to edit Master title style</a:t>
            </a:r>
            <a:endParaRPr lang="en-US" dirty="0"/>
          </a:p>
        </p:txBody>
      </p:sp>
      <p:sp>
        <p:nvSpPr>
          <p:cNvPr id="11" name="Content Placeholder 2"/>
          <p:cNvSpPr>
            <a:spLocks noGrp="1"/>
          </p:cNvSpPr>
          <p:nvPr>
            <p:ph sz="half" idx="17" hasCustomPrompt="1"/>
          </p:nvPr>
        </p:nvSpPr>
        <p:spPr>
          <a:xfrm>
            <a:off x="4663440" y="1508761"/>
            <a:ext cx="3794760" cy="4023359"/>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
        <p:nvSpPr>
          <p:cNvPr id="9"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Dec 20 , 2018 MMS </a:t>
            </a:r>
            <a:endParaRPr/>
          </a:p>
        </p:txBody>
      </p:sp>
    </p:spTree>
    <p:extLst>
      <p:ext uri="{BB962C8B-B14F-4D97-AF65-F5344CB8AC3E}">
        <p14:creationId xmlns:p14="http://schemas.microsoft.com/office/powerpoint/2010/main" xmlns="" val="3313882941"/>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12" name="Title 1"/>
          <p:cNvSpPr>
            <a:spLocks noGrp="1"/>
          </p:cNvSpPr>
          <p:nvPr>
            <p:ph type="ctrTitle"/>
          </p:nvPr>
        </p:nvSpPr>
        <p:spPr>
          <a:xfrm>
            <a:off x="1965960" y="4389120"/>
            <a:ext cx="6490654" cy="960120"/>
          </a:xfrm>
        </p:spPr>
        <p:txBody>
          <a:bodyPr anchor="b" anchorCtr="0">
            <a:noAutofit/>
          </a:bodyPr>
          <a:lstStyle/>
          <a:p>
            <a:r>
              <a:rPr lang="en-US" smtClean="0"/>
              <a:t>Click to edit Master title style</a:t>
            </a:r>
            <a:endParaRPr lang="en-US" dirty="0"/>
          </a:p>
        </p:txBody>
      </p:sp>
      <p:sp>
        <p:nvSpPr>
          <p:cNvPr id="13" name="Subtitle 2"/>
          <p:cNvSpPr>
            <a:spLocks noGrp="1"/>
          </p:cNvSpPr>
          <p:nvPr>
            <p:ph type="subTitle" idx="1"/>
          </p:nvPr>
        </p:nvSpPr>
        <p:spPr>
          <a:xfrm>
            <a:off x="1965960" y="5440680"/>
            <a:ext cx="4343400" cy="1097280"/>
          </a:xfrm>
        </p:spPr>
        <p:txBody>
          <a:bodyPr>
            <a:noAutofit/>
          </a:bodyPr>
          <a:lstStyle>
            <a:lvl1pPr marL="0" indent="0" algn="l">
              <a:lnSpc>
                <a:spcPct val="100000"/>
              </a:lnSpc>
              <a:spcBef>
                <a:spcPts val="0"/>
              </a:spcBef>
              <a:buNone/>
              <a:defRPr sz="16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grpSp>
        <p:nvGrpSpPr>
          <p:cNvPr id="3" name="Group 2"/>
          <p:cNvGrpSpPr/>
          <p:nvPr userDrawn="1"/>
        </p:nvGrpSpPr>
        <p:grpSpPr>
          <a:xfrm>
            <a:off x="1508857" y="-137160"/>
            <a:ext cx="6949343" cy="7132320"/>
            <a:chOff x="1508857" y="-137160"/>
            <a:chExt cx="6949343" cy="7132320"/>
          </a:xfrm>
        </p:grpSpPr>
        <p:cxnSp>
          <p:nvCxnSpPr>
            <p:cNvPr id="25" name="Straight Connector 24"/>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
        <p:nvSpPr>
          <p:cNvPr id="15" name="Picture Placeholder 4"/>
          <p:cNvSpPr>
            <a:spLocks noGrp="1"/>
          </p:cNvSpPr>
          <p:nvPr>
            <p:ph type="pic" sz="quarter" idx="13" hasCustomPrompt="1"/>
          </p:nvPr>
        </p:nvSpPr>
        <p:spPr bwMode="hidden">
          <a:xfrm>
            <a:off x="685800" y="455613"/>
            <a:ext cx="7770813" cy="3794760"/>
          </a:xfrm>
          <a:solidFill>
            <a:srgbClr val="CCCCCC"/>
          </a:solidFill>
        </p:spPr>
        <p:txBody>
          <a:bodyPr anchor="ctr" anchorCtr="0">
            <a:normAutofit/>
          </a:bodyPr>
          <a:lstStyle>
            <a:lvl1pPr marL="0" indent="0" algn="ctr">
              <a:buNone/>
              <a:defRPr sz="1200" baseline="0"/>
            </a:lvl1pPr>
          </a:lstStyle>
          <a:p>
            <a:r>
              <a:rPr lang="en-US" dirty="0" smtClean="0"/>
              <a:t>Insert picture. Get approved pictures at http://www.novartisbrandlab.com/resources/library</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724797605"/>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showMasterSp="0" preserve="1" userDrawn="1">
  <p:cSld name="Section Header - No Pictur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12" name="Title 1"/>
          <p:cNvSpPr>
            <a:spLocks noGrp="1"/>
          </p:cNvSpPr>
          <p:nvPr>
            <p:ph type="ctrTitle"/>
          </p:nvPr>
        </p:nvSpPr>
        <p:spPr>
          <a:xfrm>
            <a:off x="1965960" y="2331720"/>
            <a:ext cx="6490654" cy="2286000"/>
          </a:xfrm>
        </p:spPr>
        <p:txBody>
          <a:bodyPr anchor="b" anchorCtr="0">
            <a:noAutofit/>
          </a:bodyPr>
          <a:lstStyle/>
          <a:p>
            <a:r>
              <a:rPr lang="en-US" smtClean="0"/>
              <a:t>Click to edit Master title style</a:t>
            </a:r>
            <a:endParaRPr lang="en-US" dirty="0"/>
          </a:p>
        </p:txBody>
      </p:sp>
      <p:sp>
        <p:nvSpPr>
          <p:cNvPr id="13" name="Subtitle 2"/>
          <p:cNvSpPr>
            <a:spLocks noGrp="1"/>
          </p:cNvSpPr>
          <p:nvPr>
            <p:ph type="subTitle" idx="1"/>
          </p:nvPr>
        </p:nvSpPr>
        <p:spPr>
          <a:xfrm>
            <a:off x="1965960" y="4709161"/>
            <a:ext cx="6490654" cy="1324927"/>
          </a:xfrm>
        </p:spPr>
        <p:txBody>
          <a:bodyPr>
            <a:noAutofit/>
          </a:bodyPr>
          <a:lstStyle>
            <a:lvl1pPr marL="0" indent="0" algn="l">
              <a:lnSpc>
                <a:spcPct val="100000"/>
              </a:lnSpc>
              <a:spcBef>
                <a:spcPts val="0"/>
              </a:spcBef>
              <a:buNone/>
              <a:defRPr sz="16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grpSp>
        <p:nvGrpSpPr>
          <p:cNvPr id="3" name="Group 2"/>
          <p:cNvGrpSpPr/>
          <p:nvPr userDrawn="1"/>
        </p:nvGrpSpPr>
        <p:grpSpPr>
          <a:xfrm>
            <a:off x="1508857" y="-137160"/>
            <a:ext cx="6949343" cy="7132320"/>
            <a:chOff x="1508857" y="-137160"/>
            <a:chExt cx="6949343" cy="7132320"/>
          </a:xfrm>
        </p:grpSpPr>
        <p:cxnSp>
          <p:nvCxnSpPr>
            <p:cNvPr id="25" name="Straight Connector 24"/>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14" name="Picture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2674560497"/>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Dec 20 , 2018 MMS </a:t>
            </a:r>
            <a:endParaRPr/>
          </a:p>
        </p:txBody>
      </p:sp>
    </p:spTree>
    <p:extLst>
      <p:ext uri="{BB962C8B-B14F-4D97-AF65-F5344CB8AC3E}">
        <p14:creationId xmlns:p14="http://schemas.microsoft.com/office/powerpoint/2010/main" xmlns="" val="934943699"/>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Dec 20 , 2018 MMS </a:t>
            </a:r>
            <a:endParaRPr/>
          </a:p>
        </p:txBody>
      </p:sp>
    </p:spTree>
    <p:extLst>
      <p:ext uri="{BB962C8B-B14F-4D97-AF65-F5344CB8AC3E}">
        <p14:creationId xmlns:p14="http://schemas.microsoft.com/office/powerpoint/2010/main" xmlns="" val="3365801613"/>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7" name="Title 1"/>
          <p:cNvSpPr txBox="1">
            <a:spLocks/>
          </p:cNvSpPr>
          <p:nvPr userDrawn="1"/>
        </p:nvSpPr>
        <p:spPr>
          <a:xfrm>
            <a:off x="1965959" y="4389120"/>
            <a:ext cx="6492241" cy="96012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nSpc>
                <a:spcPct val="95000"/>
              </a:lnSpc>
            </a:pPr>
            <a:r>
              <a:rPr lang="en-US" dirty="0" smtClean="0">
                <a:solidFill>
                  <a:srgbClr val="000000"/>
                </a:solidFill>
              </a:rPr>
              <a:t>Thank you</a:t>
            </a:r>
            <a:endParaRPr lang="en-US" dirty="0">
              <a:solidFill>
                <a:srgbClr val="000000"/>
              </a:solidFill>
            </a:endParaRPr>
          </a:p>
        </p:txBody>
      </p:sp>
      <p:sp>
        <p:nvSpPr>
          <p:cNvPr id="10" name="Picture Placeholder 4"/>
          <p:cNvSpPr>
            <a:spLocks noGrp="1"/>
          </p:cNvSpPr>
          <p:nvPr>
            <p:ph type="pic" sz="quarter" idx="13" hasCustomPrompt="1"/>
          </p:nvPr>
        </p:nvSpPr>
        <p:spPr bwMode="hidden">
          <a:xfrm>
            <a:off x="685800" y="455613"/>
            <a:ext cx="7770813" cy="3794760"/>
          </a:xfrm>
          <a:solidFill>
            <a:srgbClr val="CCCCCC"/>
          </a:solidFill>
        </p:spPr>
        <p:txBody>
          <a:bodyPr anchor="ctr" anchorCtr="0">
            <a:normAutofit/>
          </a:bodyPr>
          <a:lstStyle>
            <a:lvl1pPr marL="0" indent="0" algn="ctr">
              <a:buNone/>
              <a:defRPr sz="1200" baseline="0"/>
            </a:lvl1pPr>
          </a:lstStyle>
          <a:p>
            <a:r>
              <a:rPr lang="en-US" dirty="0" smtClean="0"/>
              <a:t>Insert picture. Get approved pictures at http://www.novartisbrandlab.com/resources/library</a:t>
            </a:r>
          </a:p>
        </p:txBody>
      </p:sp>
      <p:grpSp>
        <p:nvGrpSpPr>
          <p:cNvPr id="13" name="Group 12"/>
          <p:cNvGrpSpPr/>
          <p:nvPr userDrawn="1"/>
        </p:nvGrpSpPr>
        <p:grpSpPr>
          <a:xfrm>
            <a:off x="1508857" y="-137160"/>
            <a:ext cx="6949343" cy="7132320"/>
            <a:chOff x="1508857" y="-137160"/>
            <a:chExt cx="6949343" cy="7132320"/>
          </a:xfrm>
        </p:grpSpPr>
        <p:cxnSp>
          <p:nvCxnSpPr>
            <p:cNvPr id="14" name="Straight Connector 13"/>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20" name="Picture 19"/>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3955718174"/>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showMasterSp="0" preserve="1" userDrawn="1">
  <p:cSld name="End Slide - No Pictur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6" name="Title 1"/>
          <p:cNvSpPr txBox="1">
            <a:spLocks/>
          </p:cNvSpPr>
          <p:nvPr userDrawn="1"/>
        </p:nvSpPr>
        <p:spPr>
          <a:xfrm>
            <a:off x="1965959" y="2331720"/>
            <a:ext cx="6492241" cy="22860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nSpc>
                <a:spcPct val="95000"/>
              </a:lnSpc>
            </a:pPr>
            <a:r>
              <a:rPr lang="en-US" dirty="0" smtClean="0">
                <a:solidFill>
                  <a:srgbClr val="000000"/>
                </a:solidFill>
              </a:rPr>
              <a:t>Thank you</a:t>
            </a:r>
            <a:endParaRPr lang="en-US" dirty="0">
              <a:solidFill>
                <a:srgbClr val="000000"/>
              </a:solidFill>
            </a:endParaRPr>
          </a:p>
        </p:txBody>
      </p:sp>
      <p:grpSp>
        <p:nvGrpSpPr>
          <p:cNvPr id="18" name="Group 17"/>
          <p:cNvGrpSpPr/>
          <p:nvPr userDrawn="1"/>
        </p:nvGrpSpPr>
        <p:grpSpPr>
          <a:xfrm>
            <a:off x="1508857" y="-137160"/>
            <a:ext cx="6949343" cy="7132320"/>
            <a:chOff x="1508857" y="-137160"/>
            <a:chExt cx="6949343" cy="7132320"/>
          </a:xfrm>
        </p:grpSpPr>
        <p:cxnSp>
          <p:nvCxnSpPr>
            <p:cNvPr id="19" name="Straight Connector 18"/>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14" name="Picture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3998106392"/>
      </p:ext>
    </p:extLst>
  </p:cSld>
  <p:clrMapOvr>
    <a:masterClrMapping/>
  </p:clrMapOvr>
  <p:timing>
    <p:tnLst>
      <p:par>
        <p:cTn id="1" dur="indefinite" restart="never" nodeType="tmRoot"/>
      </p:par>
    </p:tnLst>
  </p:timing>
</p:sldLayout>
</file>

<file path=ppt/slideLayouts/slideLayout386.xml><?xml version="1.0" encoding="utf-8"?>
<p:sldLayout xmlns:a="http://schemas.openxmlformats.org/drawingml/2006/main" xmlns:r="http://schemas.openxmlformats.org/officeDocument/2006/relationships" xmlns:p="http://schemas.openxmlformats.org/presentationml/2006/main" userDrawn="1">
  <p:cSld name="7_Title_only">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extLst/>
          </p:nvPr>
        </p:nvGraphicFramePr>
        <p:xfrm>
          <a:off x="1589" y="1589"/>
          <a:ext cx="1587" cy="1587"/>
        </p:xfrm>
        <a:graphic>
          <a:graphicData uri="http://schemas.openxmlformats.org/presentationml/2006/ole">
            <p:oleObj spid="_x0000_s91305" name="think-cell Folie" r:id="rId3" imgW="360" imgH="360" progId="">
              <p:embed/>
            </p:oleObj>
          </a:graphicData>
        </a:graphic>
      </p:graphicFrame>
      <p:sp>
        <p:nvSpPr>
          <p:cNvPr id="2" name="Title 1"/>
          <p:cNvSpPr>
            <a:spLocks noGrp="1"/>
          </p:cNvSpPr>
          <p:nvPr>
            <p:ph type="title" hasCustomPrompt="1"/>
          </p:nvPr>
        </p:nvSpPr>
        <p:spPr>
          <a:xfrm>
            <a:off x="468009" y="262800"/>
            <a:ext cx="8200409" cy="504000"/>
          </a:xfrm>
        </p:spPr>
        <p:txBody>
          <a:bodyPr anchor="t" anchorCtr="0"/>
          <a:lstStyle>
            <a:lvl1pPr>
              <a:defRPr sz="2500" b="0">
                <a:solidFill>
                  <a:schemeClr val="accent1"/>
                </a:solidFill>
              </a:defRPr>
            </a:lvl1pPr>
          </a:lstStyle>
          <a:p>
            <a:r>
              <a:rPr lang="en-US" dirty="0" smtClean="0"/>
              <a:t>Click to add title</a:t>
            </a:r>
            <a:endParaRPr lang="en-GB" dirty="0"/>
          </a:p>
        </p:txBody>
      </p:sp>
      <p:sp>
        <p:nvSpPr>
          <p:cNvPr id="19" name="Subtitle 2"/>
          <p:cNvSpPr>
            <a:spLocks noGrp="1"/>
          </p:cNvSpPr>
          <p:nvPr>
            <p:ph type="subTitle" idx="14" hasCustomPrompt="1"/>
          </p:nvPr>
        </p:nvSpPr>
        <p:spPr>
          <a:xfrm>
            <a:off x="484041" y="720003"/>
            <a:ext cx="8184368" cy="360040"/>
          </a:xfrm>
        </p:spPr>
        <p:txBody>
          <a:bodyPr/>
          <a:lstStyle>
            <a:lvl1pPr marL="0" indent="0" algn="l">
              <a:spcBef>
                <a:spcPts val="0"/>
              </a:spcBef>
              <a:buNone/>
              <a:defRPr sz="1800" b="0" i="1">
                <a:solidFill>
                  <a:schemeClr val="accent1"/>
                </a:solidFill>
              </a:defRPr>
            </a:lvl1pPr>
            <a:lvl2pPr marL="406771" indent="0" algn="ctr">
              <a:buNone/>
              <a:defRPr>
                <a:solidFill>
                  <a:schemeClr val="tx1">
                    <a:tint val="75000"/>
                  </a:schemeClr>
                </a:solidFill>
              </a:defRPr>
            </a:lvl2pPr>
            <a:lvl3pPr marL="813542" indent="0" algn="ctr">
              <a:buNone/>
              <a:defRPr>
                <a:solidFill>
                  <a:schemeClr val="tx1">
                    <a:tint val="75000"/>
                  </a:schemeClr>
                </a:solidFill>
              </a:defRPr>
            </a:lvl3pPr>
            <a:lvl4pPr marL="1220313" indent="0" algn="ctr">
              <a:buNone/>
              <a:defRPr>
                <a:solidFill>
                  <a:schemeClr val="tx1">
                    <a:tint val="75000"/>
                  </a:schemeClr>
                </a:solidFill>
              </a:defRPr>
            </a:lvl4pPr>
            <a:lvl5pPr marL="1627083" indent="0" algn="ctr">
              <a:buNone/>
              <a:defRPr>
                <a:solidFill>
                  <a:schemeClr val="tx1">
                    <a:tint val="75000"/>
                  </a:schemeClr>
                </a:solidFill>
              </a:defRPr>
            </a:lvl5pPr>
            <a:lvl6pPr marL="2033854" indent="0" algn="ctr">
              <a:buNone/>
              <a:defRPr>
                <a:solidFill>
                  <a:schemeClr val="tx1">
                    <a:tint val="75000"/>
                  </a:schemeClr>
                </a:solidFill>
              </a:defRPr>
            </a:lvl6pPr>
            <a:lvl7pPr marL="2440625" indent="0" algn="ctr">
              <a:buNone/>
              <a:defRPr>
                <a:solidFill>
                  <a:schemeClr val="tx1">
                    <a:tint val="75000"/>
                  </a:schemeClr>
                </a:solidFill>
              </a:defRPr>
            </a:lvl7pPr>
            <a:lvl8pPr marL="2847396" indent="0" algn="ctr">
              <a:buNone/>
              <a:defRPr>
                <a:solidFill>
                  <a:schemeClr val="tx1">
                    <a:tint val="75000"/>
                  </a:schemeClr>
                </a:solidFill>
              </a:defRPr>
            </a:lvl8pPr>
            <a:lvl9pPr marL="3254167" indent="0" algn="ctr">
              <a:buNone/>
              <a:defRPr>
                <a:solidFill>
                  <a:schemeClr val="tx1">
                    <a:tint val="75000"/>
                  </a:schemeClr>
                </a:solidFill>
              </a:defRPr>
            </a:lvl9pPr>
          </a:lstStyle>
          <a:p>
            <a:r>
              <a:rPr lang="en-US" dirty="0" smtClean="0"/>
              <a:t>Click to add title</a:t>
            </a:r>
            <a:endParaRPr lang="en-GB" dirty="0"/>
          </a:p>
        </p:txBody>
      </p:sp>
      <p:sp>
        <p:nvSpPr>
          <p:cNvPr id="11" name="Slide Number Placeholder 5"/>
          <p:cNvSpPr>
            <a:spLocks noGrp="1"/>
          </p:cNvSpPr>
          <p:nvPr>
            <p:ph type="sldNum" sz="quarter" idx="4"/>
          </p:nvPr>
        </p:nvSpPr>
        <p:spPr>
          <a:xfrm>
            <a:off x="488582" y="6388479"/>
            <a:ext cx="417353" cy="216000"/>
          </a:xfrm>
          <a:prstGeom prst="rect">
            <a:avLst/>
          </a:prstGeom>
        </p:spPr>
        <p:txBody>
          <a:bodyPr vert="horz" lIns="36000" tIns="36000" rIns="36000" bIns="36000" rtlCol="0" anchor="b" anchorCtr="0"/>
          <a:lstStyle>
            <a:lvl1pPr algn="r">
              <a:defRPr sz="1200">
                <a:solidFill>
                  <a:schemeClr val="bg1">
                    <a:lumMod val="50000"/>
                  </a:schemeClr>
                </a:solidFill>
              </a:defRPr>
            </a:lvl1pPr>
          </a:lstStyle>
          <a:p>
            <a:fld id="{E48BF389-BF1B-47D7-ACBF-5A81C5C161EF}" type="slidenum">
              <a:rPr lang="en-GB" smtClean="0">
                <a:solidFill>
                  <a:srgbClr val="FFFFFF">
                    <a:lumMod val="50000"/>
                  </a:srgbClr>
                </a:solidFill>
              </a:rPr>
              <a:pPr/>
              <a:t>‹#›</a:t>
            </a:fld>
            <a:endParaRPr lang="en-GB" dirty="0">
              <a:solidFill>
                <a:srgbClr val="FFFFFF">
                  <a:lumMod val="50000"/>
                </a:srgbClr>
              </a:solidFill>
            </a:endParaRPr>
          </a:p>
        </p:txBody>
      </p:sp>
      <p:pic>
        <p:nvPicPr>
          <p:cNvPr id="12" name="Picture 11"/>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7277139" y="6268093"/>
            <a:ext cx="1450800" cy="414012"/>
          </a:xfrm>
          <a:prstGeom prst="rect">
            <a:avLst/>
          </a:prstGeom>
        </p:spPr>
      </p:pic>
      <p:cxnSp>
        <p:nvCxnSpPr>
          <p:cNvPr id="13" name="Straight Connector 11"/>
          <p:cNvCxnSpPr/>
          <p:nvPr userDrawn="1"/>
        </p:nvCxnSpPr>
        <p:spPr>
          <a:xfrm>
            <a:off x="532409" y="1087340"/>
            <a:ext cx="8136000" cy="0"/>
          </a:xfrm>
          <a:prstGeom prst="line">
            <a:avLst/>
          </a:prstGeom>
          <a:ln w="63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0"/>
          <p:cNvCxnSpPr/>
          <p:nvPr userDrawn="1"/>
        </p:nvCxnSpPr>
        <p:spPr>
          <a:xfrm>
            <a:off x="532409" y="6165304"/>
            <a:ext cx="81360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Footer Placeholder 4"/>
          <p:cNvSpPr>
            <a:spLocks noGrp="1"/>
          </p:cNvSpPr>
          <p:nvPr>
            <p:ph type="ftr" sz="quarter" idx="3"/>
          </p:nvPr>
        </p:nvSpPr>
        <p:spPr>
          <a:xfrm>
            <a:off x="1029791" y="6244440"/>
            <a:ext cx="3960000" cy="360040"/>
          </a:xfrm>
          <a:prstGeom prst="rect">
            <a:avLst/>
          </a:prstGeom>
        </p:spPr>
        <p:txBody>
          <a:bodyPr vert="horz" lIns="36000" tIns="36000" rIns="36000" bIns="36000" rtlCol="0" anchor="b" anchorCtr="0"/>
          <a:lstStyle>
            <a:lvl1pPr algn="l">
              <a:defRPr sz="1000">
                <a:solidFill>
                  <a:schemeClr val="tx1">
                    <a:lumMod val="50000"/>
                    <a:lumOff val="50000"/>
                  </a:schemeClr>
                </a:solidFill>
              </a:defRPr>
            </a:lvl1pPr>
          </a:lstStyle>
          <a:p>
            <a:r>
              <a:rPr lang="en-US" smtClean="0">
                <a:solidFill>
                  <a:srgbClr val="000000">
                    <a:lumMod val="50000"/>
                    <a:lumOff val="50000"/>
                  </a:srgbClr>
                </a:solidFill>
              </a:rPr>
              <a:t>Dec 20 , 2018 MMS </a:t>
            </a:r>
            <a:endParaRPr lang="sv-SE">
              <a:solidFill>
                <a:srgbClr val="000000">
                  <a:lumMod val="50000"/>
                  <a:lumOff val="50000"/>
                </a:srgbClr>
              </a:solidFill>
            </a:endParaRPr>
          </a:p>
        </p:txBody>
      </p:sp>
    </p:spTree>
    <p:extLst>
      <p:ext uri="{BB962C8B-B14F-4D97-AF65-F5344CB8AC3E}">
        <p14:creationId xmlns:p14="http://schemas.microsoft.com/office/powerpoint/2010/main" xmlns="" val="74360291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8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23879" y="1346200"/>
            <a:ext cx="8334405" cy="4940320"/>
          </a:xfrm>
        </p:spPr>
        <p:txBody>
          <a:bodyPr>
            <a:noAutofit/>
          </a:bodyPr>
          <a:lstStyle>
            <a:lvl1pPr>
              <a:defRPr sz="2000">
                <a:solidFill>
                  <a:schemeClr val="accent6"/>
                </a:solidFill>
              </a:defRPr>
            </a:lvl1pPr>
            <a:lvl2pPr>
              <a:defRPr sz="2000">
                <a:solidFill>
                  <a:schemeClr val="accent6"/>
                </a:solidFill>
              </a:defRPr>
            </a:lvl2pPr>
            <a:lvl3pPr>
              <a:defRPr sz="2000">
                <a:solidFill>
                  <a:schemeClr val="accent6"/>
                </a:solidFill>
              </a:defRPr>
            </a:lvl3pPr>
            <a:lvl4pPr>
              <a:defRPr sz="2000">
                <a:solidFill>
                  <a:schemeClr val="accent6"/>
                </a:solidFill>
              </a:defRPr>
            </a:lvl4pPr>
            <a:lvl5pPr>
              <a:defRPr sz="2000">
                <a:solidFill>
                  <a:schemeClr val="accent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6" name="Footer Placeholder 4"/>
          <p:cNvSpPr>
            <a:spLocks noGrp="1"/>
          </p:cNvSpPr>
          <p:nvPr>
            <p:ph type="ftr" sz="quarter" idx="3"/>
          </p:nvPr>
        </p:nvSpPr>
        <p:spPr>
          <a:xfrm>
            <a:off x="687248" y="6403152"/>
            <a:ext cx="6477000" cy="250825"/>
          </a:xfrm>
          <a:prstGeom prst="rect">
            <a:avLst/>
          </a:prstGeom>
        </p:spPr>
        <p:txBody>
          <a:bodyPr/>
          <a:lstStyle>
            <a:lvl1pPr>
              <a:defRPr sz="675">
                <a:solidFill>
                  <a:srgbClr val="7F7F7F"/>
                </a:solidFill>
              </a:defRPr>
            </a:lvl1pPr>
          </a:lstStyle>
          <a:p>
            <a:r>
              <a:rPr lang="en-US" smtClean="0"/>
              <a:t>Dec 20 , 2018 MMS </a:t>
            </a:r>
            <a:endParaRPr dirty="0"/>
          </a:p>
        </p:txBody>
      </p:sp>
      <p:sp>
        <p:nvSpPr>
          <p:cNvPr id="7" name="Slide Number Placeholder 5"/>
          <p:cNvSpPr>
            <a:spLocks noGrp="1"/>
          </p:cNvSpPr>
          <p:nvPr>
            <p:ph type="sldNum" sz="quarter" idx="4"/>
          </p:nvPr>
        </p:nvSpPr>
        <p:spPr>
          <a:xfrm>
            <a:off x="538117" y="6403152"/>
            <a:ext cx="400035" cy="247031"/>
          </a:xfrm>
          <a:prstGeom prst="rect">
            <a:avLst/>
          </a:prstGeom>
        </p:spPr>
        <p:txBody>
          <a:bodyPr/>
          <a:lstStyle>
            <a:lvl1pPr>
              <a:defRPr sz="675">
                <a:solidFill>
                  <a:srgbClr val="7F7F7F"/>
                </a:solidFill>
              </a:defRPr>
            </a:lvl1pPr>
          </a:lstStyle>
          <a:p>
            <a:fld id="{E66AA3EA-0569-43EF-BBA3-83FDB109D582}" type="slidenum">
              <a:rPr lang="en-US" smtClean="0"/>
              <a:pPr/>
              <a:t>‹#›</a:t>
            </a:fld>
            <a:endParaRPr lang="en-US" dirty="0" smtClean="0"/>
          </a:p>
        </p:txBody>
      </p:sp>
      <p:sp>
        <p:nvSpPr>
          <p:cNvPr id="10" name="Title 1"/>
          <p:cNvSpPr>
            <a:spLocks noGrp="1"/>
          </p:cNvSpPr>
          <p:nvPr>
            <p:ph type="title" hasCustomPrompt="1"/>
          </p:nvPr>
        </p:nvSpPr>
        <p:spPr>
          <a:xfrm>
            <a:off x="523879" y="267468"/>
            <a:ext cx="6238898" cy="450396"/>
          </a:xfrm>
          <a:prstGeom prst="rect">
            <a:avLst/>
          </a:prstGeom>
        </p:spPr>
        <p:txBody>
          <a:bodyPr tIns="126000" anchor="t" anchorCtr="0"/>
          <a:lstStyle>
            <a:lvl1pPr>
              <a:lnSpc>
                <a:spcPct val="75000"/>
              </a:lnSpc>
              <a:defRPr sz="2400">
                <a:solidFill>
                  <a:schemeClr val="accent4"/>
                </a:solidFill>
              </a:defRPr>
            </a:lvl1pPr>
          </a:lstStyle>
          <a:p>
            <a:r>
              <a:rPr lang="en-US" noProof="0" dirty="0" smtClean="0"/>
              <a:t>Title</a:t>
            </a:r>
            <a:endParaRPr lang="en-US" noProof="0" dirty="0"/>
          </a:p>
        </p:txBody>
      </p:sp>
      <p:sp>
        <p:nvSpPr>
          <p:cNvPr id="11" name="Textplatzhalter 9" descr="Subtitle"/>
          <p:cNvSpPr>
            <a:spLocks noGrp="1"/>
          </p:cNvSpPr>
          <p:nvPr>
            <p:ph type="body" sz="quarter" idx="10" hasCustomPrompt="1"/>
          </p:nvPr>
        </p:nvSpPr>
        <p:spPr>
          <a:xfrm>
            <a:off x="523879" y="702698"/>
            <a:ext cx="6233544" cy="367571"/>
          </a:xfrm>
        </p:spPr>
        <p:txBody>
          <a:bodyPr anchor="b" anchorCtr="0">
            <a:noAutofit/>
          </a:bodyPr>
          <a:lstStyle>
            <a:lvl1pPr marL="0" indent="0">
              <a:lnSpc>
                <a:spcPct val="95000"/>
              </a:lnSpc>
              <a:buNone/>
              <a:defRPr sz="2000" b="0" i="1">
                <a:solidFill>
                  <a:schemeClr val="tx1"/>
                </a:solidFill>
              </a:defRPr>
            </a:lvl1pPr>
          </a:lstStyle>
          <a:p>
            <a:pPr lvl="0"/>
            <a:r>
              <a:rPr lang="en-US" noProof="0" dirty="0" smtClean="0"/>
              <a:t>Subtitle</a:t>
            </a:r>
          </a:p>
        </p:txBody>
      </p:sp>
    </p:spTree>
    <p:extLst>
      <p:ext uri="{BB962C8B-B14F-4D97-AF65-F5344CB8AC3E}">
        <p14:creationId xmlns:p14="http://schemas.microsoft.com/office/powerpoint/2010/main" xmlns="" val="1774107994"/>
      </p:ext>
    </p:extLst>
  </p:cSld>
  <p:clrMapOvr>
    <a:masterClrMapping/>
  </p:clrMapOvr>
  <p:transition/>
  <p:timing>
    <p:tnLst>
      <p:par>
        <p:cTn id="1" dur="indefinite" restart="never" nodeType="tmRoot"/>
      </p:par>
    </p:tnLst>
  </p:timing>
</p:sldLayout>
</file>

<file path=ppt/slideLayouts/slideLayout38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18" name="Picture Placeholder 4"/>
          <p:cNvSpPr>
            <a:spLocks noGrp="1"/>
          </p:cNvSpPr>
          <p:nvPr>
            <p:ph type="pic" sz="quarter" idx="13" hasCustomPrompt="1"/>
          </p:nvPr>
        </p:nvSpPr>
        <p:spPr bwMode="auto">
          <a:xfrm>
            <a:off x="685800" y="457200"/>
            <a:ext cx="7770813" cy="3794760"/>
          </a:xfrm>
          <a:solidFill>
            <a:srgbClr val="CCCCCC"/>
          </a:solidFill>
        </p:spPr>
        <p:txBody>
          <a:bodyPr anchor="ctr" anchorCtr="0">
            <a:normAutofit/>
          </a:bodyPr>
          <a:lstStyle>
            <a:lvl1pPr marL="0" marR="0" indent="0" algn="ctr" defTabSz="914400" rtl="0" eaLnBrk="1" fontAlgn="auto" latinLnBrk="0" hangingPunct="1">
              <a:lnSpc>
                <a:spcPct val="100000"/>
              </a:lnSpc>
              <a:spcBef>
                <a:spcPts val="1200"/>
              </a:spcBef>
              <a:spcAft>
                <a:spcPts val="0"/>
              </a:spcAft>
              <a:buClrTx/>
              <a:buSzPct val="125000"/>
              <a:buFont typeface="Arial" pitchFamily="34" charset="0"/>
              <a:buNone/>
              <a:tabLst>
                <a:tab pos="3998913" algn="r"/>
                <a:tab pos="8229600" algn="r"/>
              </a:tabLst>
              <a:defRPr sz="1200"/>
            </a:lvl1pPr>
          </a:lstStyle>
          <a:p>
            <a:r>
              <a:rPr lang="en-US" dirty="0" smtClean="0"/>
              <a:t>Insert picture. Get approved pictures at http://www.novartisbrandlab.com/resources/library</a:t>
            </a:r>
          </a:p>
        </p:txBody>
      </p:sp>
      <p:sp>
        <p:nvSpPr>
          <p:cNvPr id="2" name="Title 1"/>
          <p:cNvSpPr>
            <a:spLocks noGrp="1"/>
          </p:cNvSpPr>
          <p:nvPr>
            <p:ph type="ctrTitle"/>
          </p:nvPr>
        </p:nvSpPr>
        <p:spPr bwMode="auto">
          <a:xfrm>
            <a:off x="1965960" y="4389120"/>
            <a:ext cx="6490654" cy="960120"/>
          </a:xfrm>
        </p:spPr>
        <p:txBody>
          <a:bodyPr anchor="b" anchorCtr="0">
            <a:noAutofit/>
          </a:bodyPr>
          <a:lstStyle/>
          <a:p>
            <a:r>
              <a:rPr lang="en-US" smtClean="0"/>
              <a:t>Click to edit Master title style</a:t>
            </a:r>
            <a:endParaRPr lang="en-US" dirty="0"/>
          </a:p>
        </p:txBody>
      </p:sp>
      <p:sp>
        <p:nvSpPr>
          <p:cNvPr id="3" name="Subtitle 2"/>
          <p:cNvSpPr>
            <a:spLocks noGrp="1"/>
          </p:cNvSpPr>
          <p:nvPr>
            <p:ph type="subTitle" idx="1"/>
          </p:nvPr>
        </p:nvSpPr>
        <p:spPr bwMode="auto">
          <a:xfrm>
            <a:off x="1965958" y="5440680"/>
            <a:ext cx="4343400" cy="1097280"/>
          </a:xfrm>
        </p:spPr>
        <p:txBody>
          <a:bodyPr>
            <a:noAutofit/>
          </a:bodyPr>
          <a:lstStyle>
            <a:lvl1pPr marL="0" indent="0" algn="l">
              <a:lnSpc>
                <a:spcPct val="100000"/>
              </a:lnSpc>
              <a:spcBef>
                <a:spcPts val="0"/>
              </a:spcBef>
              <a:buNone/>
              <a:defRPr sz="16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4" name="Text Placeholder 7"/>
          <p:cNvSpPr>
            <a:spLocks noGrp="1"/>
          </p:cNvSpPr>
          <p:nvPr>
            <p:ph type="body" sz="quarter" idx="12" hasCustomPrompt="1"/>
          </p:nvPr>
        </p:nvSpPr>
        <p:spPr bwMode="gray">
          <a:xfrm>
            <a:off x="0" y="914400"/>
            <a:ext cx="1965960" cy="777240"/>
          </a:xfrm>
          <a:solidFill>
            <a:schemeClr val="accent1"/>
          </a:solidFill>
        </p:spPr>
        <p:txBody>
          <a:bodyPr lIns="274320" tIns="91440" rIns="91440" bIns="91440" anchor="ctr" anchorCtr="0">
            <a:normAutofit/>
          </a:bodyPr>
          <a:lstStyle>
            <a:lvl1pPr marL="0" indent="0">
              <a:spcBef>
                <a:spcPts val="0"/>
              </a:spcBef>
              <a:buFont typeface="Arial"/>
              <a:buNone/>
              <a:defRPr sz="1000" b="1" baseline="0">
                <a:solidFill>
                  <a:schemeClr val="bg1"/>
                </a:solidFill>
              </a:defRPr>
            </a:lvl1pPr>
            <a:lvl2pPr marL="0" indent="0">
              <a:spcBef>
                <a:spcPts val="0"/>
              </a:spcBef>
              <a:buFont typeface="Arial"/>
              <a:buNone/>
              <a:defRPr sz="1000" b="1">
                <a:solidFill>
                  <a:schemeClr val="bg1"/>
                </a:solidFill>
              </a:defRPr>
            </a:lvl2pPr>
            <a:lvl3pPr marL="0" indent="0">
              <a:spcBef>
                <a:spcPts val="0"/>
              </a:spcBef>
              <a:buFont typeface="Arial"/>
              <a:buNone/>
              <a:defRPr sz="1000" b="1">
                <a:solidFill>
                  <a:schemeClr val="bg1"/>
                </a:solidFill>
              </a:defRPr>
            </a:lvl3pPr>
            <a:lvl4pPr marL="0" indent="0">
              <a:spcBef>
                <a:spcPts val="0"/>
              </a:spcBef>
              <a:buFont typeface="Arial"/>
              <a:buNone/>
              <a:defRPr sz="1000" b="1">
                <a:solidFill>
                  <a:schemeClr val="bg1"/>
                </a:solidFill>
              </a:defRPr>
            </a:lvl4pPr>
            <a:lvl5pPr marL="0" indent="0">
              <a:spcBef>
                <a:spcPts val="0"/>
              </a:spcBef>
              <a:buFont typeface="Arial"/>
              <a:buNone/>
              <a:defRPr sz="1000" b="1">
                <a:solidFill>
                  <a:schemeClr val="bg1"/>
                </a:solidFill>
              </a:defRPr>
            </a:lvl5pPr>
          </a:lstStyle>
          <a:p>
            <a:pPr lvl="0"/>
            <a:r>
              <a:rPr lang="en-US" dirty="0" smtClean="0"/>
              <a:t>Business or Operating Unit/Franchise or Department</a:t>
            </a:r>
          </a:p>
        </p:txBody>
      </p:sp>
      <p:grpSp>
        <p:nvGrpSpPr>
          <p:cNvPr id="4" name="Group 3"/>
          <p:cNvGrpSpPr/>
          <p:nvPr userDrawn="1"/>
        </p:nvGrpSpPr>
        <p:grpSpPr>
          <a:xfrm>
            <a:off x="-137160" y="-137160"/>
            <a:ext cx="9418320" cy="7132320"/>
            <a:chOff x="-137160" y="-137160"/>
            <a:chExt cx="9418320" cy="7132320"/>
          </a:xfrm>
        </p:grpSpPr>
        <p:cxnSp>
          <p:nvCxnSpPr>
            <p:cNvPr id="8" name="Straight Connector 7"/>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918972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13716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918972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13716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22" name="Picture 21"/>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3246513488"/>
      </p:ext>
    </p:extLst>
  </p:cSld>
  <p:clrMapOvr>
    <a:masterClrMapping/>
  </p:clrMapOvr>
  <p:timing>
    <p:tnLst>
      <p:par>
        <p:cTn id="1" dur="indefinite" restart="never" nodeType="tmRoot"/>
      </p:par>
    </p:tnLst>
  </p:timing>
</p:sldLayout>
</file>

<file path=ppt/slideLayouts/slideLayout389.xml><?xml version="1.0" encoding="utf-8"?>
<p:sldLayout xmlns:a="http://schemas.openxmlformats.org/drawingml/2006/main" xmlns:r="http://schemas.openxmlformats.org/officeDocument/2006/relationships" xmlns:p="http://schemas.openxmlformats.org/presentationml/2006/main" showMasterSp="0" preserve="1" userDrawn="1">
  <p:cSld name="Title Slide - No Picture">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2" name="Title 1"/>
          <p:cNvSpPr>
            <a:spLocks noGrp="1"/>
          </p:cNvSpPr>
          <p:nvPr>
            <p:ph type="ctrTitle"/>
          </p:nvPr>
        </p:nvSpPr>
        <p:spPr bwMode="auto">
          <a:xfrm>
            <a:off x="1965960" y="2331720"/>
            <a:ext cx="6490654" cy="2286000"/>
          </a:xfrm>
        </p:spPr>
        <p:txBody>
          <a:bodyPr anchor="b" anchorCtr="0">
            <a:noAutofit/>
          </a:bodyPr>
          <a:lstStyle/>
          <a:p>
            <a:r>
              <a:rPr lang="en-US" smtClean="0"/>
              <a:t>Click to edit Master title style</a:t>
            </a:r>
            <a:endParaRPr lang="en-US" dirty="0"/>
          </a:p>
        </p:txBody>
      </p:sp>
      <p:sp>
        <p:nvSpPr>
          <p:cNvPr id="3" name="Subtitle 2"/>
          <p:cNvSpPr>
            <a:spLocks noGrp="1"/>
          </p:cNvSpPr>
          <p:nvPr>
            <p:ph type="subTitle" idx="1"/>
          </p:nvPr>
        </p:nvSpPr>
        <p:spPr bwMode="auto">
          <a:xfrm>
            <a:off x="1965960" y="4709161"/>
            <a:ext cx="6490654" cy="1324927"/>
          </a:xfrm>
        </p:spPr>
        <p:txBody>
          <a:bodyPr>
            <a:noAutofit/>
          </a:bodyPr>
          <a:lstStyle>
            <a:lvl1pPr marL="0" indent="0" algn="l">
              <a:lnSpc>
                <a:spcPct val="100000"/>
              </a:lnSpc>
              <a:spcBef>
                <a:spcPts val="0"/>
              </a:spcBef>
              <a:buNone/>
              <a:defRPr sz="16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4" name="Text Placeholder 7"/>
          <p:cNvSpPr>
            <a:spLocks noGrp="1"/>
          </p:cNvSpPr>
          <p:nvPr>
            <p:ph type="body" sz="quarter" idx="12" hasCustomPrompt="1"/>
          </p:nvPr>
        </p:nvSpPr>
        <p:spPr bwMode="gray">
          <a:xfrm>
            <a:off x="0" y="914400"/>
            <a:ext cx="1965960" cy="777240"/>
          </a:xfrm>
          <a:solidFill>
            <a:schemeClr val="accent1"/>
          </a:solidFill>
        </p:spPr>
        <p:txBody>
          <a:bodyPr lIns="274320" tIns="91440" rIns="91440" bIns="91440" anchor="ctr" anchorCtr="0">
            <a:normAutofit/>
          </a:bodyPr>
          <a:lstStyle>
            <a:lvl1pPr marL="0" indent="0">
              <a:spcBef>
                <a:spcPts val="0"/>
              </a:spcBef>
              <a:buFont typeface="Arial"/>
              <a:buNone/>
              <a:defRPr sz="1000" b="1" baseline="0">
                <a:solidFill>
                  <a:schemeClr val="bg1"/>
                </a:solidFill>
              </a:defRPr>
            </a:lvl1pPr>
            <a:lvl2pPr marL="0" indent="0">
              <a:spcBef>
                <a:spcPts val="0"/>
              </a:spcBef>
              <a:buFont typeface="Arial"/>
              <a:buNone/>
              <a:defRPr sz="1000" b="1">
                <a:solidFill>
                  <a:schemeClr val="bg1"/>
                </a:solidFill>
              </a:defRPr>
            </a:lvl2pPr>
            <a:lvl3pPr marL="0" indent="0">
              <a:spcBef>
                <a:spcPts val="0"/>
              </a:spcBef>
              <a:buFont typeface="Arial"/>
              <a:buNone/>
              <a:defRPr sz="1000" b="1">
                <a:solidFill>
                  <a:schemeClr val="bg1"/>
                </a:solidFill>
              </a:defRPr>
            </a:lvl3pPr>
            <a:lvl4pPr marL="0" indent="0">
              <a:spcBef>
                <a:spcPts val="0"/>
              </a:spcBef>
              <a:buFont typeface="Arial"/>
              <a:buNone/>
              <a:defRPr sz="1000" b="1">
                <a:solidFill>
                  <a:schemeClr val="bg1"/>
                </a:solidFill>
              </a:defRPr>
            </a:lvl4pPr>
            <a:lvl5pPr marL="0" indent="0">
              <a:spcBef>
                <a:spcPts val="0"/>
              </a:spcBef>
              <a:buFont typeface="Arial"/>
              <a:buNone/>
              <a:defRPr sz="1000" b="1">
                <a:solidFill>
                  <a:schemeClr val="bg1"/>
                </a:solidFill>
              </a:defRPr>
            </a:lvl5pPr>
          </a:lstStyle>
          <a:p>
            <a:pPr lvl="0"/>
            <a:r>
              <a:rPr lang="en-US" dirty="0" smtClean="0"/>
              <a:t>Business or Operating Unit/Franchise or Department</a:t>
            </a:r>
          </a:p>
        </p:txBody>
      </p:sp>
      <p:grpSp>
        <p:nvGrpSpPr>
          <p:cNvPr id="20" name="Group 19"/>
          <p:cNvGrpSpPr/>
          <p:nvPr userDrawn="1"/>
        </p:nvGrpSpPr>
        <p:grpSpPr>
          <a:xfrm>
            <a:off x="-137160" y="-137160"/>
            <a:ext cx="9418320" cy="7132320"/>
            <a:chOff x="-137160" y="-137160"/>
            <a:chExt cx="9418320" cy="7132320"/>
          </a:xfrm>
        </p:grpSpPr>
        <p:cxnSp>
          <p:nvCxnSpPr>
            <p:cNvPr id="22" name="Straight Connector 21"/>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918972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3716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a:off x="918972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a:off x="-13716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18" name="Picture 17"/>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19669963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1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7"/>
          <p:cNvSpPr>
            <a:spLocks noGrp="1"/>
          </p:cNvSpPr>
          <p:nvPr>
            <p:ph type="body" sz="quarter" idx="12" hasCustomPrompt="1"/>
          </p:nvPr>
        </p:nvSpPr>
        <p:spPr>
          <a:xfrm>
            <a:off x="685800" y="1508761"/>
            <a:ext cx="7772400" cy="453839"/>
          </a:xfrm>
        </p:spPr>
        <p:txBody>
          <a:bodyPr anchor="t" anchorCtr="0">
            <a:normAutofit/>
          </a:bodyPr>
          <a:lstStyle>
            <a:lvl1pPr marL="0" indent="0">
              <a:spcBef>
                <a:spcPts val="0"/>
              </a:spcBef>
              <a:buFont typeface="Arial"/>
              <a:buNone/>
              <a:defRPr sz="2400" b="0" baseline="0">
                <a:solidFill>
                  <a:srgbClr val="000000"/>
                </a:solidFill>
              </a:defRPr>
            </a:lvl1pPr>
            <a:lvl2pPr marL="0" indent="0">
              <a:spcBef>
                <a:spcPts val="0"/>
              </a:spcBef>
              <a:buFont typeface="Arial"/>
              <a:buNone/>
              <a:defRPr sz="2400" b="0">
                <a:solidFill>
                  <a:srgbClr val="000000"/>
                </a:solidFill>
              </a:defRPr>
            </a:lvl2pPr>
            <a:lvl3pPr marL="0" indent="0">
              <a:spcBef>
                <a:spcPts val="0"/>
              </a:spcBef>
              <a:buFont typeface="Arial"/>
              <a:buNone/>
              <a:defRPr sz="2400" b="0">
                <a:solidFill>
                  <a:srgbClr val="000000"/>
                </a:solidFill>
              </a:defRPr>
            </a:lvl3pPr>
            <a:lvl4pPr marL="0" indent="0">
              <a:spcBef>
                <a:spcPts val="0"/>
              </a:spcBef>
              <a:buFont typeface="Arial"/>
              <a:buNone/>
              <a:defRPr sz="2400" b="0">
                <a:solidFill>
                  <a:srgbClr val="000000"/>
                </a:solidFill>
              </a:defRPr>
            </a:lvl4pPr>
            <a:lvl5pPr marL="0" indent="0">
              <a:spcBef>
                <a:spcPts val="0"/>
              </a:spcBef>
              <a:buFont typeface="Arial"/>
              <a:buNone/>
              <a:defRPr sz="2400" b="0">
                <a:solidFill>
                  <a:srgbClr val="000000"/>
                </a:solidFill>
              </a:defRPr>
            </a:lvl5pPr>
          </a:lstStyle>
          <a:p>
            <a:pPr lvl="0"/>
            <a:r>
              <a:rPr lang="en-US" dirty="0" smtClean="0"/>
              <a:t>Optional picture title</a:t>
            </a:r>
          </a:p>
        </p:txBody>
      </p:sp>
      <p:sp>
        <p:nvSpPr>
          <p:cNvPr id="8" name="Text Placeholder 7"/>
          <p:cNvSpPr>
            <a:spLocks noGrp="1"/>
          </p:cNvSpPr>
          <p:nvPr>
            <p:ph type="body" sz="quarter" idx="13" hasCustomPrompt="1"/>
          </p:nvPr>
        </p:nvSpPr>
        <p:spPr>
          <a:xfrm>
            <a:off x="685800" y="5623561"/>
            <a:ext cx="777240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9" name="Content Placeholder 2"/>
          <p:cNvSpPr>
            <a:spLocks noGrp="1"/>
          </p:cNvSpPr>
          <p:nvPr>
            <p:ph sz="half" idx="17" hasCustomPrompt="1"/>
          </p:nvPr>
        </p:nvSpPr>
        <p:spPr>
          <a:xfrm>
            <a:off x="685800" y="2057400"/>
            <a:ext cx="777240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
        <p:nvSpPr>
          <p:cNvPr id="7"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Dec 20 , 2018 MMS </a:t>
            </a:r>
            <a:endParaRPr/>
          </a:p>
        </p:txBody>
      </p:sp>
    </p:spTree>
    <p:extLst>
      <p:ext uri="{BB962C8B-B14F-4D97-AF65-F5344CB8AC3E}">
        <p14:creationId xmlns:p14="http://schemas.microsoft.com/office/powerpoint/2010/main" xmlns="" val="1432163619"/>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452438" indent="-452438">
              <a:buSzPct val="100000"/>
              <a:buFont typeface="+mj-lt"/>
              <a:buAutoNum type="arabicPeriod"/>
              <a:defRPr/>
            </a:lvl1pPr>
            <a:lvl2pPr marL="684213" indent="-231775">
              <a:defRPr/>
            </a:lvl2pPr>
            <a:lvl3pPr marL="914400" indent="-230188">
              <a:defRPr/>
            </a:lvl3pPr>
            <a:lvl4pPr marL="1146175" indent="-231775">
              <a:defRPr/>
            </a:lvl4pPr>
            <a:lvl5pPr marL="1368425" indent="-22225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Dec 20 , 2018 MMS </a:t>
            </a:r>
            <a:endParaRPr/>
          </a:p>
        </p:txBody>
      </p:sp>
    </p:spTree>
    <p:extLst>
      <p:ext uri="{BB962C8B-B14F-4D97-AF65-F5344CB8AC3E}">
        <p14:creationId xmlns:p14="http://schemas.microsoft.com/office/powerpoint/2010/main" xmlns="" val="3560952935"/>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Dec 20 , 2018 MMS </a:t>
            </a:r>
            <a:endParaRPr/>
          </a:p>
        </p:txBody>
      </p:sp>
    </p:spTree>
    <p:extLst>
      <p:ext uri="{BB962C8B-B14F-4D97-AF65-F5344CB8AC3E}">
        <p14:creationId xmlns:p14="http://schemas.microsoft.com/office/powerpoint/2010/main" xmlns="" val="3650482901"/>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preserve="1" userDrawn="1">
  <p:cSld name="Title, Text and 1 Picture">
    <p:spTree>
      <p:nvGrpSpPr>
        <p:cNvPr id="1" name=""/>
        <p:cNvGrpSpPr/>
        <p:nvPr/>
      </p:nvGrpSpPr>
      <p:grpSpPr>
        <a:xfrm>
          <a:off x="0" y="0"/>
          <a:ext cx="0" cy="0"/>
          <a:chOff x="0" y="0"/>
          <a:chExt cx="0" cy="0"/>
        </a:xfrm>
      </p:grpSpPr>
      <p:sp>
        <p:nvSpPr>
          <p:cNvPr id="7" name="Text Placeholder 7"/>
          <p:cNvSpPr>
            <a:spLocks noGrp="1"/>
          </p:cNvSpPr>
          <p:nvPr>
            <p:ph type="body" sz="quarter" idx="13" hasCustomPrompt="1"/>
          </p:nvPr>
        </p:nvSpPr>
        <p:spPr>
          <a:xfrm>
            <a:off x="4663440" y="5623561"/>
            <a:ext cx="379476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8" name="Content Placeholder 2"/>
          <p:cNvSpPr>
            <a:spLocks noGrp="1"/>
          </p:cNvSpPr>
          <p:nvPr>
            <p:ph sz="half" idx="1"/>
          </p:nvPr>
        </p:nvSpPr>
        <p:spPr>
          <a:xfrm>
            <a:off x="685800" y="1508761"/>
            <a:ext cx="3794760" cy="4525328"/>
          </a:xfrm>
        </p:spPr>
        <p:txBody>
          <a:bodyPr>
            <a:normAutofit/>
          </a:bodyPr>
          <a:lstStyle>
            <a:lvl1pPr>
              <a:defRPr sz="24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85800" y="457200"/>
            <a:ext cx="7772400" cy="960120"/>
          </a:xfrm>
        </p:spPr>
        <p:txBody>
          <a:bodyPr/>
          <a:lstStyle/>
          <a:p>
            <a:r>
              <a:rPr lang="en-US" smtClean="0"/>
              <a:t>Click to edit Master title style</a:t>
            </a:r>
            <a:endParaRPr lang="en-US" dirty="0"/>
          </a:p>
        </p:txBody>
      </p:sp>
      <p:sp>
        <p:nvSpPr>
          <p:cNvPr id="3" name="Footer Placeholder 2"/>
          <p:cNvSpPr>
            <a:spLocks noGrp="1"/>
          </p:cNvSpPr>
          <p:nvPr>
            <p:ph type="ftr" sz="quarter" idx="15"/>
          </p:nvPr>
        </p:nvSpPr>
        <p:spPr/>
        <p:txBody>
          <a:bodyPr/>
          <a:lstStyle/>
          <a:p>
            <a:r>
              <a:rPr lang="en-US" smtClean="0">
                <a:solidFill>
                  <a:srgbClr val="000000"/>
                </a:solidFill>
              </a:rPr>
              <a:t>Dec 20 , 2018 MMS </a:t>
            </a:r>
            <a:endParaRPr>
              <a:solidFill>
                <a:srgbClr val="000000"/>
              </a:solidFill>
            </a:endParaRPr>
          </a:p>
        </p:txBody>
      </p:sp>
      <p:sp>
        <p:nvSpPr>
          <p:cNvPr id="11" name="Content Placeholder 2"/>
          <p:cNvSpPr>
            <a:spLocks noGrp="1"/>
          </p:cNvSpPr>
          <p:nvPr>
            <p:ph sz="half" idx="17" hasCustomPrompt="1"/>
          </p:nvPr>
        </p:nvSpPr>
        <p:spPr>
          <a:xfrm>
            <a:off x="4663440" y="1508761"/>
            <a:ext cx="3794760" cy="4023359"/>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Tree>
    <p:extLst>
      <p:ext uri="{BB962C8B-B14F-4D97-AF65-F5344CB8AC3E}">
        <p14:creationId xmlns:p14="http://schemas.microsoft.com/office/powerpoint/2010/main" xmlns="" val="2128115358"/>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preserve="1" userDrawn="1">
  <p:cSld name="Title and 1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7"/>
          <p:cNvSpPr>
            <a:spLocks noGrp="1"/>
          </p:cNvSpPr>
          <p:nvPr>
            <p:ph type="body" sz="quarter" idx="12" hasCustomPrompt="1"/>
          </p:nvPr>
        </p:nvSpPr>
        <p:spPr>
          <a:xfrm>
            <a:off x="685800" y="1508761"/>
            <a:ext cx="7772400" cy="453839"/>
          </a:xfrm>
        </p:spPr>
        <p:txBody>
          <a:bodyPr anchor="t" anchorCtr="0">
            <a:normAutofit/>
          </a:bodyPr>
          <a:lstStyle>
            <a:lvl1pPr marL="0" indent="0">
              <a:spcBef>
                <a:spcPts val="0"/>
              </a:spcBef>
              <a:buFont typeface="Arial"/>
              <a:buNone/>
              <a:defRPr sz="2400" b="0" baseline="0">
                <a:solidFill>
                  <a:srgbClr val="000000"/>
                </a:solidFill>
              </a:defRPr>
            </a:lvl1pPr>
            <a:lvl2pPr marL="0" indent="0">
              <a:spcBef>
                <a:spcPts val="0"/>
              </a:spcBef>
              <a:buFont typeface="Arial"/>
              <a:buNone/>
              <a:defRPr sz="2400" b="0">
                <a:solidFill>
                  <a:srgbClr val="000000"/>
                </a:solidFill>
              </a:defRPr>
            </a:lvl2pPr>
            <a:lvl3pPr marL="0" indent="0">
              <a:spcBef>
                <a:spcPts val="0"/>
              </a:spcBef>
              <a:buFont typeface="Arial"/>
              <a:buNone/>
              <a:defRPr sz="2400" b="0">
                <a:solidFill>
                  <a:srgbClr val="000000"/>
                </a:solidFill>
              </a:defRPr>
            </a:lvl3pPr>
            <a:lvl4pPr marL="0" indent="0">
              <a:spcBef>
                <a:spcPts val="0"/>
              </a:spcBef>
              <a:buFont typeface="Arial"/>
              <a:buNone/>
              <a:defRPr sz="2400" b="0">
                <a:solidFill>
                  <a:srgbClr val="000000"/>
                </a:solidFill>
              </a:defRPr>
            </a:lvl4pPr>
            <a:lvl5pPr marL="0" indent="0">
              <a:spcBef>
                <a:spcPts val="0"/>
              </a:spcBef>
              <a:buFont typeface="Arial"/>
              <a:buNone/>
              <a:defRPr sz="2400" b="0">
                <a:solidFill>
                  <a:srgbClr val="000000"/>
                </a:solidFill>
              </a:defRPr>
            </a:lvl5pPr>
          </a:lstStyle>
          <a:p>
            <a:pPr lvl="0"/>
            <a:r>
              <a:rPr lang="en-US" dirty="0" smtClean="0"/>
              <a:t>Optional picture title</a:t>
            </a:r>
          </a:p>
        </p:txBody>
      </p:sp>
      <p:sp>
        <p:nvSpPr>
          <p:cNvPr id="8" name="Text Placeholder 7"/>
          <p:cNvSpPr>
            <a:spLocks noGrp="1"/>
          </p:cNvSpPr>
          <p:nvPr>
            <p:ph type="body" sz="quarter" idx="13" hasCustomPrompt="1"/>
          </p:nvPr>
        </p:nvSpPr>
        <p:spPr>
          <a:xfrm>
            <a:off x="685800" y="5623561"/>
            <a:ext cx="777240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3" name="Footer Placeholder 2"/>
          <p:cNvSpPr>
            <a:spLocks noGrp="1"/>
          </p:cNvSpPr>
          <p:nvPr>
            <p:ph type="ftr" sz="quarter" idx="14"/>
          </p:nvPr>
        </p:nvSpPr>
        <p:spPr/>
        <p:txBody>
          <a:bodyPr/>
          <a:lstStyle/>
          <a:p>
            <a:r>
              <a:rPr lang="en-US" smtClean="0">
                <a:solidFill>
                  <a:srgbClr val="000000"/>
                </a:solidFill>
              </a:rPr>
              <a:t>Dec 20 , 2018 MMS </a:t>
            </a:r>
            <a:endParaRPr>
              <a:solidFill>
                <a:srgbClr val="000000"/>
              </a:solidFill>
            </a:endParaRPr>
          </a:p>
        </p:txBody>
      </p:sp>
      <p:sp>
        <p:nvSpPr>
          <p:cNvPr id="9" name="Content Placeholder 2"/>
          <p:cNvSpPr>
            <a:spLocks noGrp="1"/>
          </p:cNvSpPr>
          <p:nvPr>
            <p:ph sz="half" idx="17" hasCustomPrompt="1"/>
          </p:nvPr>
        </p:nvSpPr>
        <p:spPr>
          <a:xfrm>
            <a:off x="685800" y="2057400"/>
            <a:ext cx="777240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Tree>
    <p:extLst>
      <p:ext uri="{BB962C8B-B14F-4D97-AF65-F5344CB8AC3E}">
        <p14:creationId xmlns:p14="http://schemas.microsoft.com/office/powerpoint/2010/main" xmlns="" val="3697824638"/>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preserve="1" userDrawn="1">
  <p:cSld name="Title and 2 Pictures">
    <p:spTree>
      <p:nvGrpSpPr>
        <p:cNvPr id="1" name=""/>
        <p:cNvGrpSpPr/>
        <p:nvPr/>
      </p:nvGrpSpPr>
      <p:grpSpPr>
        <a:xfrm>
          <a:off x="0" y="0"/>
          <a:ext cx="0" cy="0"/>
          <a:chOff x="0" y="0"/>
          <a:chExt cx="0" cy="0"/>
        </a:xfrm>
      </p:grpSpPr>
      <p:sp>
        <p:nvSpPr>
          <p:cNvPr id="12" name="Text Placeholder 7"/>
          <p:cNvSpPr>
            <a:spLocks noGrp="1"/>
          </p:cNvSpPr>
          <p:nvPr>
            <p:ph type="body" sz="quarter" idx="13" hasCustomPrompt="1"/>
          </p:nvPr>
        </p:nvSpPr>
        <p:spPr>
          <a:xfrm>
            <a:off x="685800" y="5623561"/>
            <a:ext cx="379476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13" name="Text Placeholder 7"/>
          <p:cNvSpPr>
            <a:spLocks noGrp="1"/>
          </p:cNvSpPr>
          <p:nvPr>
            <p:ph type="body" sz="quarter" idx="15" hasCustomPrompt="1"/>
          </p:nvPr>
        </p:nvSpPr>
        <p:spPr>
          <a:xfrm>
            <a:off x="4663440" y="5623561"/>
            <a:ext cx="379476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9" name="Text Placeholder 7"/>
          <p:cNvSpPr>
            <a:spLocks noGrp="1"/>
          </p:cNvSpPr>
          <p:nvPr>
            <p:ph type="body" sz="quarter" idx="12" hasCustomPrompt="1"/>
          </p:nvPr>
        </p:nvSpPr>
        <p:spPr>
          <a:xfrm>
            <a:off x="685800" y="1508761"/>
            <a:ext cx="7772400" cy="453839"/>
          </a:xfrm>
        </p:spPr>
        <p:txBody>
          <a:bodyPr anchor="t" anchorCtr="0">
            <a:normAutofit/>
          </a:bodyPr>
          <a:lstStyle>
            <a:lvl1pPr marL="0" indent="0">
              <a:spcBef>
                <a:spcPts val="0"/>
              </a:spcBef>
              <a:buFont typeface="Arial"/>
              <a:buNone/>
              <a:defRPr sz="2400" b="0" baseline="0">
                <a:solidFill>
                  <a:srgbClr val="000000"/>
                </a:solidFill>
              </a:defRPr>
            </a:lvl1pPr>
            <a:lvl2pPr marL="0" indent="0">
              <a:spcBef>
                <a:spcPts val="0"/>
              </a:spcBef>
              <a:buFont typeface="Arial"/>
              <a:buNone/>
              <a:defRPr sz="2400" b="0">
                <a:solidFill>
                  <a:srgbClr val="000000"/>
                </a:solidFill>
              </a:defRPr>
            </a:lvl2pPr>
            <a:lvl3pPr marL="0" indent="0">
              <a:spcBef>
                <a:spcPts val="0"/>
              </a:spcBef>
              <a:buFont typeface="Arial"/>
              <a:buNone/>
              <a:defRPr sz="2400" b="0">
                <a:solidFill>
                  <a:srgbClr val="000000"/>
                </a:solidFill>
              </a:defRPr>
            </a:lvl3pPr>
            <a:lvl4pPr marL="0" indent="0">
              <a:spcBef>
                <a:spcPts val="0"/>
              </a:spcBef>
              <a:buFont typeface="Arial"/>
              <a:buNone/>
              <a:defRPr sz="2400" b="0">
                <a:solidFill>
                  <a:srgbClr val="000000"/>
                </a:solidFill>
              </a:defRPr>
            </a:lvl4pPr>
            <a:lvl5pPr marL="0" indent="0">
              <a:spcBef>
                <a:spcPts val="0"/>
              </a:spcBef>
              <a:buFont typeface="Arial"/>
              <a:buNone/>
              <a:defRPr sz="2400" b="0">
                <a:solidFill>
                  <a:srgbClr val="000000"/>
                </a:solidFill>
              </a:defRPr>
            </a:lvl5pPr>
          </a:lstStyle>
          <a:p>
            <a:pPr lvl="0"/>
            <a:r>
              <a:rPr lang="en-US" dirty="0" smtClean="0"/>
              <a:t>Optional picture title</a:t>
            </a:r>
          </a:p>
        </p:txBody>
      </p:sp>
      <p:sp>
        <p:nvSpPr>
          <p:cNvPr id="3" name="Footer Placeholder 2"/>
          <p:cNvSpPr>
            <a:spLocks noGrp="1"/>
          </p:cNvSpPr>
          <p:nvPr>
            <p:ph type="ftr" sz="quarter" idx="16"/>
          </p:nvPr>
        </p:nvSpPr>
        <p:spPr/>
        <p:txBody>
          <a:bodyPr/>
          <a:lstStyle/>
          <a:p>
            <a:r>
              <a:rPr lang="en-US" smtClean="0">
                <a:solidFill>
                  <a:srgbClr val="000000"/>
                </a:solidFill>
              </a:rPr>
              <a:t>Dec 20 , 2018 MMS </a:t>
            </a:r>
            <a:endParaRPr>
              <a:solidFill>
                <a:srgbClr val="000000"/>
              </a:solidFill>
            </a:endParaRPr>
          </a:p>
        </p:txBody>
      </p:sp>
      <p:sp>
        <p:nvSpPr>
          <p:cNvPr id="14" name="Content Placeholder 2"/>
          <p:cNvSpPr>
            <a:spLocks noGrp="1"/>
          </p:cNvSpPr>
          <p:nvPr>
            <p:ph sz="half" idx="18" hasCustomPrompt="1"/>
          </p:nvPr>
        </p:nvSpPr>
        <p:spPr>
          <a:xfrm>
            <a:off x="685800" y="2057400"/>
            <a:ext cx="379476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
        <p:nvSpPr>
          <p:cNvPr id="15" name="Content Placeholder 2"/>
          <p:cNvSpPr>
            <a:spLocks noGrp="1"/>
          </p:cNvSpPr>
          <p:nvPr>
            <p:ph sz="half" idx="19" hasCustomPrompt="1"/>
          </p:nvPr>
        </p:nvSpPr>
        <p:spPr>
          <a:xfrm>
            <a:off x="4663440" y="2057400"/>
            <a:ext cx="379476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Tree>
    <p:extLst>
      <p:ext uri="{BB962C8B-B14F-4D97-AF65-F5344CB8AC3E}">
        <p14:creationId xmlns:p14="http://schemas.microsoft.com/office/powerpoint/2010/main" xmlns="" val="375904332"/>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preserve="1" userDrawn="1">
  <p:cSld name="Title and 3 Pictures">
    <p:spTree>
      <p:nvGrpSpPr>
        <p:cNvPr id="1" name=""/>
        <p:cNvGrpSpPr/>
        <p:nvPr/>
      </p:nvGrpSpPr>
      <p:grpSpPr>
        <a:xfrm>
          <a:off x="0" y="0"/>
          <a:ext cx="0" cy="0"/>
          <a:chOff x="0" y="0"/>
          <a:chExt cx="0" cy="0"/>
        </a:xfrm>
      </p:grpSpPr>
      <p:sp>
        <p:nvSpPr>
          <p:cNvPr id="16" name="Text Placeholder 7"/>
          <p:cNvSpPr>
            <a:spLocks noGrp="1"/>
          </p:cNvSpPr>
          <p:nvPr>
            <p:ph type="body" sz="quarter" idx="13" hasCustomPrompt="1"/>
          </p:nvPr>
        </p:nvSpPr>
        <p:spPr>
          <a:xfrm>
            <a:off x="685800" y="5623561"/>
            <a:ext cx="246888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17" name="Text Placeholder 7"/>
          <p:cNvSpPr>
            <a:spLocks noGrp="1"/>
          </p:cNvSpPr>
          <p:nvPr>
            <p:ph type="body" sz="quarter" idx="18" hasCustomPrompt="1"/>
          </p:nvPr>
        </p:nvSpPr>
        <p:spPr>
          <a:xfrm>
            <a:off x="3337560" y="5623561"/>
            <a:ext cx="246888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18" name="Text Placeholder 7"/>
          <p:cNvSpPr>
            <a:spLocks noGrp="1"/>
          </p:cNvSpPr>
          <p:nvPr>
            <p:ph type="body" sz="quarter" idx="19" hasCustomPrompt="1"/>
          </p:nvPr>
        </p:nvSpPr>
        <p:spPr>
          <a:xfrm>
            <a:off x="5989320" y="5623561"/>
            <a:ext cx="246888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4" name="Title 3"/>
          <p:cNvSpPr>
            <a:spLocks noGrp="1"/>
          </p:cNvSpPr>
          <p:nvPr>
            <p:ph type="title"/>
          </p:nvPr>
        </p:nvSpPr>
        <p:spPr/>
        <p:txBody>
          <a:bodyPr/>
          <a:lstStyle/>
          <a:p>
            <a:r>
              <a:rPr lang="en-US" smtClean="0"/>
              <a:t>Click to edit Master title style</a:t>
            </a:r>
            <a:endParaRPr lang="en-US" dirty="0"/>
          </a:p>
        </p:txBody>
      </p:sp>
      <p:sp>
        <p:nvSpPr>
          <p:cNvPr id="12" name="Text Placeholder 7"/>
          <p:cNvSpPr>
            <a:spLocks noGrp="1"/>
          </p:cNvSpPr>
          <p:nvPr>
            <p:ph type="body" sz="quarter" idx="12" hasCustomPrompt="1"/>
          </p:nvPr>
        </p:nvSpPr>
        <p:spPr>
          <a:xfrm>
            <a:off x="685800" y="1508761"/>
            <a:ext cx="7772400" cy="453839"/>
          </a:xfrm>
        </p:spPr>
        <p:txBody>
          <a:bodyPr anchor="t" anchorCtr="0">
            <a:normAutofit/>
          </a:bodyPr>
          <a:lstStyle>
            <a:lvl1pPr marL="0" indent="0">
              <a:spcBef>
                <a:spcPts val="0"/>
              </a:spcBef>
              <a:buFont typeface="Arial"/>
              <a:buNone/>
              <a:defRPr sz="2400" b="0" baseline="0">
                <a:solidFill>
                  <a:srgbClr val="000000"/>
                </a:solidFill>
              </a:defRPr>
            </a:lvl1pPr>
            <a:lvl2pPr marL="0" indent="0">
              <a:spcBef>
                <a:spcPts val="0"/>
              </a:spcBef>
              <a:buFont typeface="Arial"/>
              <a:buNone/>
              <a:defRPr sz="2400" b="0">
                <a:solidFill>
                  <a:srgbClr val="000000"/>
                </a:solidFill>
              </a:defRPr>
            </a:lvl2pPr>
            <a:lvl3pPr marL="0" indent="0">
              <a:spcBef>
                <a:spcPts val="0"/>
              </a:spcBef>
              <a:buFont typeface="Arial"/>
              <a:buNone/>
              <a:defRPr sz="2400" b="0">
                <a:solidFill>
                  <a:srgbClr val="000000"/>
                </a:solidFill>
              </a:defRPr>
            </a:lvl3pPr>
            <a:lvl4pPr marL="0" indent="0">
              <a:spcBef>
                <a:spcPts val="0"/>
              </a:spcBef>
              <a:buFont typeface="Arial"/>
              <a:buNone/>
              <a:defRPr sz="2400" b="0">
                <a:solidFill>
                  <a:srgbClr val="000000"/>
                </a:solidFill>
              </a:defRPr>
            </a:lvl4pPr>
            <a:lvl5pPr marL="0" indent="0">
              <a:spcBef>
                <a:spcPts val="0"/>
              </a:spcBef>
              <a:buFont typeface="Arial"/>
              <a:buNone/>
              <a:defRPr sz="2400" b="0">
                <a:solidFill>
                  <a:srgbClr val="000000"/>
                </a:solidFill>
              </a:defRPr>
            </a:lvl5pPr>
          </a:lstStyle>
          <a:p>
            <a:pPr lvl="0"/>
            <a:r>
              <a:rPr lang="en-US" dirty="0" smtClean="0"/>
              <a:t>Optional picture title</a:t>
            </a:r>
          </a:p>
        </p:txBody>
      </p:sp>
      <p:sp>
        <p:nvSpPr>
          <p:cNvPr id="2" name="Footer Placeholder 1"/>
          <p:cNvSpPr>
            <a:spLocks noGrp="1"/>
          </p:cNvSpPr>
          <p:nvPr>
            <p:ph type="ftr" sz="quarter" idx="20"/>
          </p:nvPr>
        </p:nvSpPr>
        <p:spPr/>
        <p:txBody>
          <a:bodyPr/>
          <a:lstStyle/>
          <a:p>
            <a:r>
              <a:rPr lang="en-US" smtClean="0">
                <a:solidFill>
                  <a:srgbClr val="000000"/>
                </a:solidFill>
              </a:rPr>
              <a:t>Dec 20 , 2018 MMS </a:t>
            </a:r>
            <a:endParaRPr>
              <a:solidFill>
                <a:srgbClr val="000000"/>
              </a:solidFill>
            </a:endParaRPr>
          </a:p>
        </p:txBody>
      </p:sp>
      <p:sp>
        <p:nvSpPr>
          <p:cNvPr id="19" name="Content Placeholder 2"/>
          <p:cNvSpPr>
            <a:spLocks noGrp="1"/>
          </p:cNvSpPr>
          <p:nvPr>
            <p:ph sz="half" idx="22" hasCustomPrompt="1"/>
          </p:nvPr>
        </p:nvSpPr>
        <p:spPr>
          <a:xfrm>
            <a:off x="685800" y="2057400"/>
            <a:ext cx="246888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
        <p:nvSpPr>
          <p:cNvPr id="20" name="Content Placeholder 2"/>
          <p:cNvSpPr>
            <a:spLocks noGrp="1"/>
          </p:cNvSpPr>
          <p:nvPr>
            <p:ph sz="half" idx="23" hasCustomPrompt="1"/>
          </p:nvPr>
        </p:nvSpPr>
        <p:spPr>
          <a:xfrm>
            <a:off x="3337560" y="2057400"/>
            <a:ext cx="246888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
        <p:nvSpPr>
          <p:cNvPr id="21" name="Content Placeholder 2"/>
          <p:cNvSpPr>
            <a:spLocks noGrp="1"/>
          </p:cNvSpPr>
          <p:nvPr>
            <p:ph sz="half" idx="24" hasCustomPrompt="1"/>
          </p:nvPr>
        </p:nvSpPr>
        <p:spPr>
          <a:xfrm>
            <a:off x="5989320" y="2057400"/>
            <a:ext cx="246888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Tree>
    <p:extLst>
      <p:ext uri="{BB962C8B-B14F-4D97-AF65-F5344CB8AC3E}">
        <p14:creationId xmlns:p14="http://schemas.microsoft.com/office/powerpoint/2010/main" xmlns="" val="2448446219"/>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12" name="Title 1"/>
          <p:cNvSpPr>
            <a:spLocks noGrp="1"/>
          </p:cNvSpPr>
          <p:nvPr>
            <p:ph type="ctrTitle"/>
          </p:nvPr>
        </p:nvSpPr>
        <p:spPr>
          <a:xfrm>
            <a:off x="1965960" y="4389120"/>
            <a:ext cx="6490654" cy="960120"/>
          </a:xfrm>
        </p:spPr>
        <p:txBody>
          <a:bodyPr anchor="b" anchorCtr="0">
            <a:noAutofit/>
          </a:bodyPr>
          <a:lstStyle/>
          <a:p>
            <a:r>
              <a:rPr lang="en-US" smtClean="0"/>
              <a:t>Click to edit Master title style</a:t>
            </a:r>
            <a:endParaRPr lang="en-US" dirty="0"/>
          </a:p>
        </p:txBody>
      </p:sp>
      <p:sp>
        <p:nvSpPr>
          <p:cNvPr id="13" name="Subtitle 2"/>
          <p:cNvSpPr>
            <a:spLocks noGrp="1"/>
          </p:cNvSpPr>
          <p:nvPr>
            <p:ph type="subTitle" idx="1"/>
          </p:nvPr>
        </p:nvSpPr>
        <p:spPr>
          <a:xfrm>
            <a:off x="1965960" y="5440680"/>
            <a:ext cx="4343400" cy="1097280"/>
          </a:xfrm>
        </p:spPr>
        <p:txBody>
          <a:bodyPr>
            <a:noAutofit/>
          </a:bodyPr>
          <a:lstStyle>
            <a:lvl1pPr marL="0" indent="0" algn="l">
              <a:lnSpc>
                <a:spcPct val="100000"/>
              </a:lnSpc>
              <a:spcBef>
                <a:spcPts val="0"/>
              </a:spcBef>
              <a:buNone/>
              <a:defRPr sz="16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grpSp>
        <p:nvGrpSpPr>
          <p:cNvPr id="3" name="Group 2"/>
          <p:cNvGrpSpPr/>
          <p:nvPr userDrawn="1"/>
        </p:nvGrpSpPr>
        <p:grpSpPr>
          <a:xfrm>
            <a:off x="1508857" y="-137160"/>
            <a:ext cx="6949343" cy="7132320"/>
            <a:chOff x="1508857" y="-137160"/>
            <a:chExt cx="6949343" cy="7132320"/>
          </a:xfrm>
        </p:grpSpPr>
        <p:cxnSp>
          <p:nvCxnSpPr>
            <p:cNvPr id="25" name="Straight Connector 24"/>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
        <p:nvSpPr>
          <p:cNvPr id="15" name="Picture Placeholder 4"/>
          <p:cNvSpPr>
            <a:spLocks noGrp="1"/>
          </p:cNvSpPr>
          <p:nvPr>
            <p:ph type="pic" sz="quarter" idx="13" hasCustomPrompt="1"/>
          </p:nvPr>
        </p:nvSpPr>
        <p:spPr bwMode="hidden">
          <a:xfrm>
            <a:off x="685800" y="455613"/>
            <a:ext cx="7770813" cy="3794760"/>
          </a:xfrm>
          <a:solidFill>
            <a:srgbClr val="CCCCCC"/>
          </a:solidFill>
        </p:spPr>
        <p:txBody>
          <a:bodyPr anchor="ctr" anchorCtr="0">
            <a:normAutofit/>
          </a:bodyPr>
          <a:lstStyle>
            <a:lvl1pPr marL="0" indent="0" algn="ctr">
              <a:buNone/>
              <a:defRPr sz="1200" baseline="0"/>
            </a:lvl1pPr>
          </a:lstStyle>
          <a:p>
            <a:r>
              <a:rPr lang="en-US" dirty="0" smtClean="0"/>
              <a:t>Insert picture. Get approved pictures at http://www.novartisbrandlab.com/resources/library</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438481532"/>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showMasterSp="0" preserve="1" userDrawn="1">
  <p:cSld name="Section Header - No Pictur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12" name="Title 1"/>
          <p:cNvSpPr>
            <a:spLocks noGrp="1"/>
          </p:cNvSpPr>
          <p:nvPr>
            <p:ph type="ctrTitle"/>
          </p:nvPr>
        </p:nvSpPr>
        <p:spPr>
          <a:xfrm>
            <a:off x="1965960" y="2331720"/>
            <a:ext cx="6490654" cy="2286000"/>
          </a:xfrm>
        </p:spPr>
        <p:txBody>
          <a:bodyPr anchor="b" anchorCtr="0">
            <a:noAutofit/>
          </a:bodyPr>
          <a:lstStyle/>
          <a:p>
            <a:r>
              <a:rPr lang="en-US" smtClean="0"/>
              <a:t>Click to edit Master title style</a:t>
            </a:r>
            <a:endParaRPr lang="en-US" dirty="0"/>
          </a:p>
        </p:txBody>
      </p:sp>
      <p:sp>
        <p:nvSpPr>
          <p:cNvPr id="13" name="Subtitle 2"/>
          <p:cNvSpPr>
            <a:spLocks noGrp="1"/>
          </p:cNvSpPr>
          <p:nvPr>
            <p:ph type="subTitle" idx="1"/>
          </p:nvPr>
        </p:nvSpPr>
        <p:spPr>
          <a:xfrm>
            <a:off x="1965960" y="4709161"/>
            <a:ext cx="6490654" cy="1324927"/>
          </a:xfrm>
        </p:spPr>
        <p:txBody>
          <a:bodyPr>
            <a:noAutofit/>
          </a:bodyPr>
          <a:lstStyle>
            <a:lvl1pPr marL="0" indent="0" algn="l">
              <a:lnSpc>
                <a:spcPct val="100000"/>
              </a:lnSpc>
              <a:spcBef>
                <a:spcPts val="0"/>
              </a:spcBef>
              <a:buNone/>
              <a:defRPr sz="16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grpSp>
        <p:nvGrpSpPr>
          <p:cNvPr id="3" name="Group 2"/>
          <p:cNvGrpSpPr/>
          <p:nvPr userDrawn="1"/>
        </p:nvGrpSpPr>
        <p:grpSpPr>
          <a:xfrm>
            <a:off x="1508857" y="-137160"/>
            <a:ext cx="6949343" cy="7132320"/>
            <a:chOff x="1508857" y="-137160"/>
            <a:chExt cx="6949343" cy="7132320"/>
          </a:xfrm>
        </p:grpSpPr>
        <p:cxnSp>
          <p:nvCxnSpPr>
            <p:cNvPr id="25" name="Straight Connector 24"/>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14" name="Picture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560385253"/>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Dec 20 , 2018 MMS </a:t>
            </a:r>
            <a:endParaRPr/>
          </a:p>
        </p:txBody>
      </p:sp>
    </p:spTree>
    <p:extLst>
      <p:ext uri="{BB962C8B-B14F-4D97-AF65-F5344CB8AC3E}">
        <p14:creationId xmlns:p14="http://schemas.microsoft.com/office/powerpoint/2010/main" xmlns="" val="702768092"/>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Dec 20 , 2018 MMS </a:t>
            </a:r>
            <a:endParaRPr/>
          </a:p>
        </p:txBody>
      </p:sp>
    </p:spTree>
    <p:extLst>
      <p:ext uri="{BB962C8B-B14F-4D97-AF65-F5344CB8AC3E}">
        <p14:creationId xmlns:p14="http://schemas.microsoft.com/office/powerpoint/2010/main" xmlns="" val="669365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Dec 20 , 2018 MMS </a:t>
            </a:r>
            <a:endParaRPr/>
          </a:p>
        </p:txBody>
      </p:sp>
    </p:spTree>
    <p:extLst>
      <p:ext uri="{BB962C8B-B14F-4D97-AF65-F5344CB8AC3E}">
        <p14:creationId xmlns:p14="http://schemas.microsoft.com/office/powerpoint/2010/main" xmlns="" val="36523970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2 Pictures">
    <p:spTree>
      <p:nvGrpSpPr>
        <p:cNvPr id="1" name=""/>
        <p:cNvGrpSpPr/>
        <p:nvPr/>
      </p:nvGrpSpPr>
      <p:grpSpPr>
        <a:xfrm>
          <a:off x="0" y="0"/>
          <a:ext cx="0" cy="0"/>
          <a:chOff x="0" y="0"/>
          <a:chExt cx="0" cy="0"/>
        </a:xfrm>
      </p:grpSpPr>
      <p:sp>
        <p:nvSpPr>
          <p:cNvPr id="12" name="Text Placeholder 7"/>
          <p:cNvSpPr>
            <a:spLocks noGrp="1"/>
          </p:cNvSpPr>
          <p:nvPr>
            <p:ph type="body" sz="quarter" idx="13" hasCustomPrompt="1"/>
          </p:nvPr>
        </p:nvSpPr>
        <p:spPr>
          <a:xfrm>
            <a:off x="685800" y="5623561"/>
            <a:ext cx="379476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13" name="Text Placeholder 7"/>
          <p:cNvSpPr>
            <a:spLocks noGrp="1"/>
          </p:cNvSpPr>
          <p:nvPr>
            <p:ph type="body" sz="quarter" idx="15" hasCustomPrompt="1"/>
          </p:nvPr>
        </p:nvSpPr>
        <p:spPr>
          <a:xfrm>
            <a:off x="4663440" y="5623561"/>
            <a:ext cx="379476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9" name="Text Placeholder 7"/>
          <p:cNvSpPr>
            <a:spLocks noGrp="1"/>
          </p:cNvSpPr>
          <p:nvPr>
            <p:ph type="body" sz="quarter" idx="12" hasCustomPrompt="1"/>
          </p:nvPr>
        </p:nvSpPr>
        <p:spPr>
          <a:xfrm>
            <a:off x="685800" y="1508761"/>
            <a:ext cx="7772400" cy="453839"/>
          </a:xfrm>
        </p:spPr>
        <p:txBody>
          <a:bodyPr anchor="t" anchorCtr="0">
            <a:normAutofit/>
          </a:bodyPr>
          <a:lstStyle>
            <a:lvl1pPr marL="0" indent="0">
              <a:spcBef>
                <a:spcPts val="0"/>
              </a:spcBef>
              <a:buFont typeface="Arial"/>
              <a:buNone/>
              <a:defRPr sz="2400" b="0" baseline="0">
                <a:solidFill>
                  <a:srgbClr val="000000"/>
                </a:solidFill>
              </a:defRPr>
            </a:lvl1pPr>
            <a:lvl2pPr marL="0" indent="0">
              <a:spcBef>
                <a:spcPts val="0"/>
              </a:spcBef>
              <a:buFont typeface="Arial"/>
              <a:buNone/>
              <a:defRPr sz="2400" b="0">
                <a:solidFill>
                  <a:srgbClr val="000000"/>
                </a:solidFill>
              </a:defRPr>
            </a:lvl2pPr>
            <a:lvl3pPr marL="0" indent="0">
              <a:spcBef>
                <a:spcPts val="0"/>
              </a:spcBef>
              <a:buFont typeface="Arial"/>
              <a:buNone/>
              <a:defRPr sz="2400" b="0">
                <a:solidFill>
                  <a:srgbClr val="000000"/>
                </a:solidFill>
              </a:defRPr>
            </a:lvl3pPr>
            <a:lvl4pPr marL="0" indent="0">
              <a:spcBef>
                <a:spcPts val="0"/>
              </a:spcBef>
              <a:buFont typeface="Arial"/>
              <a:buNone/>
              <a:defRPr sz="2400" b="0">
                <a:solidFill>
                  <a:srgbClr val="000000"/>
                </a:solidFill>
              </a:defRPr>
            </a:lvl4pPr>
            <a:lvl5pPr marL="0" indent="0">
              <a:spcBef>
                <a:spcPts val="0"/>
              </a:spcBef>
              <a:buFont typeface="Arial"/>
              <a:buNone/>
              <a:defRPr sz="2400" b="0">
                <a:solidFill>
                  <a:srgbClr val="000000"/>
                </a:solidFill>
              </a:defRPr>
            </a:lvl5pPr>
          </a:lstStyle>
          <a:p>
            <a:pPr lvl="0"/>
            <a:r>
              <a:rPr lang="en-US" dirty="0" smtClean="0"/>
              <a:t>Optional picture title</a:t>
            </a:r>
          </a:p>
        </p:txBody>
      </p:sp>
      <p:sp>
        <p:nvSpPr>
          <p:cNvPr id="14" name="Content Placeholder 2"/>
          <p:cNvSpPr>
            <a:spLocks noGrp="1"/>
          </p:cNvSpPr>
          <p:nvPr>
            <p:ph sz="half" idx="18" hasCustomPrompt="1"/>
          </p:nvPr>
        </p:nvSpPr>
        <p:spPr>
          <a:xfrm>
            <a:off x="685800" y="2057400"/>
            <a:ext cx="379476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
        <p:nvSpPr>
          <p:cNvPr id="15" name="Content Placeholder 2"/>
          <p:cNvSpPr>
            <a:spLocks noGrp="1"/>
          </p:cNvSpPr>
          <p:nvPr>
            <p:ph sz="half" idx="19" hasCustomPrompt="1"/>
          </p:nvPr>
        </p:nvSpPr>
        <p:spPr>
          <a:xfrm>
            <a:off x="4663440" y="2057400"/>
            <a:ext cx="379476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
        <p:nvSpPr>
          <p:cNvPr id="10"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Dec 20 , 2018 MMS </a:t>
            </a:r>
            <a:endParaRPr/>
          </a:p>
        </p:txBody>
      </p:sp>
    </p:spTree>
    <p:extLst>
      <p:ext uri="{BB962C8B-B14F-4D97-AF65-F5344CB8AC3E}">
        <p14:creationId xmlns:p14="http://schemas.microsoft.com/office/powerpoint/2010/main" xmlns="" val="1835736836"/>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7" name="Title 1"/>
          <p:cNvSpPr txBox="1">
            <a:spLocks/>
          </p:cNvSpPr>
          <p:nvPr userDrawn="1"/>
        </p:nvSpPr>
        <p:spPr>
          <a:xfrm>
            <a:off x="1965959" y="4389120"/>
            <a:ext cx="6492241" cy="96012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nSpc>
                <a:spcPct val="95000"/>
              </a:lnSpc>
            </a:pPr>
            <a:r>
              <a:rPr lang="en-US" dirty="0" smtClean="0">
                <a:solidFill>
                  <a:srgbClr val="000000"/>
                </a:solidFill>
              </a:rPr>
              <a:t>Thank you</a:t>
            </a:r>
            <a:endParaRPr lang="en-US" dirty="0">
              <a:solidFill>
                <a:srgbClr val="000000"/>
              </a:solidFill>
            </a:endParaRPr>
          </a:p>
        </p:txBody>
      </p:sp>
      <p:sp>
        <p:nvSpPr>
          <p:cNvPr id="10" name="Picture Placeholder 4"/>
          <p:cNvSpPr>
            <a:spLocks noGrp="1"/>
          </p:cNvSpPr>
          <p:nvPr>
            <p:ph type="pic" sz="quarter" idx="13" hasCustomPrompt="1"/>
          </p:nvPr>
        </p:nvSpPr>
        <p:spPr bwMode="hidden">
          <a:xfrm>
            <a:off x="685800" y="455613"/>
            <a:ext cx="7770813" cy="3794760"/>
          </a:xfrm>
          <a:solidFill>
            <a:srgbClr val="CCCCCC"/>
          </a:solidFill>
        </p:spPr>
        <p:txBody>
          <a:bodyPr anchor="ctr" anchorCtr="0">
            <a:normAutofit/>
          </a:bodyPr>
          <a:lstStyle>
            <a:lvl1pPr marL="0" indent="0" algn="ctr">
              <a:buNone/>
              <a:defRPr sz="1200" baseline="0"/>
            </a:lvl1pPr>
          </a:lstStyle>
          <a:p>
            <a:r>
              <a:rPr lang="en-US" dirty="0" smtClean="0"/>
              <a:t>Insert picture. Get approved pictures at http://www.novartisbrandlab.com/resources/library</a:t>
            </a:r>
          </a:p>
        </p:txBody>
      </p:sp>
      <p:grpSp>
        <p:nvGrpSpPr>
          <p:cNvPr id="13" name="Group 12"/>
          <p:cNvGrpSpPr/>
          <p:nvPr userDrawn="1"/>
        </p:nvGrpSpPr>
        <p:grpSpPr>
          <a:xfrm>
            <a:off x="1508857" y="-137160"/>
            <a:ext cx="6949343" cy="7132320"/>
            <a:chOff x="1508857" y="-137160"/>
            <a:chExt cx="6949343" cy="7132320"/>
          </a:xfrm>
        </p:grpSpPr>
        <p:cxnSp>
          <p:nvCxnSpPr>
            <p:cNvPr id="14" name="Straight Connector 13"/>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20" name="Picture 19"/>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2087013945"/>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showMasterSp="0" preserve="1" userDrawn="1">
  <p:cSld name="End Slide - No Pictur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6" name="Title 1"/>
          <p:cNvSpPr txBox="1">
            <a:spLocks/>
          </p:cNvSpPr>
          <p:nvPr userDrawn="1"/>
        </p:nvSpPr>
        <p:spPr>
          <a:xfrm>
            <a:off x="1965959" y="2331720"/>
            <a:ext cx="6492241" cy="22860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nSpc>
                <a:spcPct val="95000"/>
              </a:lnSpc>
            </a:pPr>
            <a:r>
              <a:rPr lang="en-US" dirty="0" smtClean="0">
                <a:solidFill>
                  <a:srgbClr val="000000"/>
                </a:solidFill>
              </a:rPr>
              <a:t>Thank you</a:t>
            </a:r>
            <a:endParaRPr lang="en-US" dirty="0">
              <a:solidFill>
                <a:srgbClr val="000000"/>
              </a:solidFill>
            </a:endParaRPr>
          </a:p>
        </p:txBody>
      </p:sp>
      <p:grpSp>
        <p:nvGrpSpPr>
          <p:cNvPr id="18" name="Group 17"/>
          <p:cNvGrpSpPr/>
          <p:nvPr userDrawn="1"/>
        </p:nvGrpSpPr>
        <p:grpSpPr>
          <a:xfrm>
            <a:off x="1508857" y="-137160"/>
            <a:ext cx="6949343" cy="7132320"/>
            <a:chOff x="1508857" y="-137160"/>
            <a:chExt cx="6949343" cy="7132320"/>
          </a:xfrm>
        </p:grpSpPr>
        <p:cxnSp>
          <p:nvCxnSpPr>
            <p:cNvPr id="19" name="Straight Connector 18"/>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14" name="Picture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1823665536"/>
      </p:ext>
    </p:extLst>
  </p:cSld>
  <p:clrMapOvr>
    <a:masterClrMapping/>
  </p:clrMapOvr>
  <p:timing>
    <p:tnLst>
      <p:par>
        <p:cTn id="1" dur="indefinite" restart="never" nodeType="tmRoot"/>
      </p:par>
    </p:tnLst>
  </p:timing>
</p:sldLayout>
</file>

<file path=ppt/slideLayouts/slideLayout402.xml><?xml version="1.0" encoding="utf-8"?>
<p:sldLayout xmlns:a="http://schemas.openxmlformats.org/drawingml/2006/main" xmlns:r="http://schemas.openxmlformats.org/officeDocument/2006/relationships" xmlns:p="http://schemas.openxmlformats.org/presentationml/2006/main" userDrawn="1">
  <p:cSld name="7_Title_only">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extLst/>
          </p:nvPr>
        </p:nvGraphicFramePr>
        <p:xfrm>
          <a:off x="1589" y="1589"/>
          <a:ext cx="1587" cy="1587"/>
        </p:xfrm>
        <a:graphic>
          <a:graphicData uri="http://schemas.openxmlformats.org/presentationml/2006/ole">
            <p:oleObj spid="_x0000_s94348" name="think-cell Folie" r:id="rId3" imgW="360" imgH="360" progId="">
              <p:embed/>
            </p:oleObj>
          </a:graphicData>
        </a:graphic>
      </p:graphicFrame>
      <p:sp>
        <p:nvSpPr>
          <p:cNvPr id="2" name="Title 1"/>
          <p:cNvSpPr>
            <a:spLocks noGrp="1"/>
          </p:cNvSpPr>
          <p:nvPr>
            <p:ph type="title" hasCustomPrompt="1"/>
          </p:nvPr>
        </p:nvSpPr>
        <p:spPr>
          <a:xfrm>
            <a:off x="468009" y="262800"/>
            <a:ext cx="8200409" cy="504000"/>
          </a:xfrm>
        </p:spPr>
        <p:txBody>
          <a:bodyPr anchor="t" anchorCtr="0"/>
          <a:lstStyle>
            <a:lvl1pPr>
              <a:defRPr sz="2500" b="0">
                <a:solidFill>
                  <a:schemeClr val="accent1"/>
                </a:solidFill>
              </a:defRPr>
            </a:lvl1pPr>
          </a:lstStyle>
          <a:p>
            <a:r>
              <a:rPr lang="en-US" dirty="0" smtClean="0"/>
              <a:t>Click to add title</a:t>
            </a:r>
            <a:endParaRPr lang="en-GB" dirty="0"/>
          </a:p>
        </p:txBody>
      </p:sp>
      <p:sp>
        <p:nvSpPr>
          <p:cNvPr id="19" name="Subtitle 2"/>
          <p:cNvSpPr>
            <a:spLocks noGrp="1"/>
          </p:cNvSpPr>
          <p:nvPr>
            <p:ph type="subTitle" idx="14" hasCustomPrompt="1"/>
          </p:nvPr>
        </p:nvSpPr>
        <p:spPr>
          <a:xfrm>
            <a:off x="484041" y="720003"/>
            <a:ext cx="8184368" cy="360040"/>
          </a:xfrm>
        </p:spPr>
        <p:txBody>
          <a:bodyPr/>
          <a:lstStyle>
            <a:lvl1pPr marL="0" indent="0" algn="l">
              <a:spcBef>
                <a:spcPts val="0"/>
              </a:spcBef>
              <a:buNone/>
              <a:defRPr sz="1800" b="0" i="1">
                <a:solidFill>
                  <a:schemeClr val="accent1"/>
                </a:solidFill>
              </a:defRPr>
            </a:lvl1pPr>
            <a:lvl2pPr marL="406771" indent="0" algn="ctr">
              <a:buNone/>
              <a:defRPr>
                <a:solidFill>
                  <a:schemeClr val="tx1">
                    <a:tint val="75000"/>
                  </a:schemeClr>
                </a:solidFill>
              </a:defRPr>
            </a:lvl2pPr>
            <a:lvl3pPr marL="813542" indent="0" algn="ctr">
              <a:buNone/>
              <a:defRPr>
                <a:solidFill>
                  <a:schemeClr val="tx1">
                    <a:tint val="75000"/>
                  </a:schemeClr>
                </a:solidFill>
              </a:defRPr>
            </a:lvl3pPr>
            <a:lvl4pPr marL="1220313" indent="0" algn="ctr">
              <a:buNone/>
              <a:defRPr>
                <a:solidFill>
                  <a:schemeClr val="tx1">
                    <a:tint val="75000"/>
                  </a:schemeClr>
                </a:solidFill>
              </a:defRPr>
            </a:lvl4pPr>
            <a:lvl5pPr marL="1627083" indent="0" algn="ctr">
              <a:buNone/>
              <a:defRPr>
                <a:solidFill>
                  <a:schemeClr val="tx1">
                    <a:tint val="75000"/>
                  </a:schemeClr>
                </a:solidFill>
              </a:defRPr>
            </a:lvl5pPr>
            <a:lvl6pPr marL="2033854" indent="0" algn="ctr">
              <a:buNone/>
              <a:defRPr>
                <a:solidFill>
                  <a:schemeClr val="tx1">
                    <a:tint val="75000"/>
                  </a:schemeClr>
                </a:solidFill>
              </a:defRPr>
            </a:lvl6pPr>
            <a:lvl7pPr marL="2440625" indent="0" algn="ctr">
              <a:buNone/>
              <a:defRPr>
                <a:solidFill>
                  <a:schemeClr val="tx1">
                    <a:tint val="75000"/>
                  </a:schemeClr>
                </a:solidFill>
              </a:defRPr>
            </a:lvl7pPr>
            <a:lvl8pPr marL="2847396" indent="0" algn="ctr">
              <a:buNone/>
              <a:defRPr>
                <a:solidFill>
                  <a:schemeClr val="tx1">
                    <a:tint val="75000"/>
                  </a:schemeClr>
                </a:solidFill>
              </a:defRPr>
            </a:lvl8pPr>
            <a:lvl9pPr marL="3254167" indent="0" algn="ctr">
              <a:buNone/>
              <a:defRPr>
                <a:solidFill>
                  <a:schemeClr val="tx1">
                    <a:tint val="75000"/>
                  </a:schemeClr>
                </a:solidFill>
              </a:defRPr>
            </a:lvl9pPr>
          </a:lstStyle>
          <a:p>
            <a:r>
              <a:rPr lang="en-US" dirty="0" smtClean="0"/>
              <a:t>Click to add title</a:t>
            </a:r>
            <a:endParaRPr lang="en-GB" dirty="0"/>
          </a:p>
        </p:txBody>
      </p:sp>
      <p:sp>
        <p:nvSpPr>
          <p:cNvPr id="11" name="Slide Number Placeholder 5"/>
          <p:cNvSpPr>
            <a:spLocks noGrp="1"/>
          </p:cNvSpPr>
          <p:nvPr>
            <p:ph type="sldNum" sz="quarter" idx="4"/>
          </p:nvPr>
        </p:nvSpPr>
        <p:spPr>
          <a:xfrm>
            <a:off x="488582" y="6388479"/>
            <a:ext cx="417353" cy="216000"/>
          </a:xfrm>
          <a:prstGeom prst="rect">
            <a:avLst/>
          </a:prstGeom>
        </p:spPr>
        <p:txBody>
          <a:bodyPr vert="horz" lIns="36000" tIns="36000" rIns="36000" bIns="36000" rtlCol="0" anchor="b" anchorCtr="0"/>
          <a:lstStyle>
            <a:lvl1pPr algn="r">
              <a:defRPr sz="1200">
                <a:solidFill>
                  <a:schemeClr val="bg1">
                    <a:lumMod val="50000"/>
                  </a:schemeClr>
                </a:solidFill>
              </a:defRPr>
            </a:lvl1pPr>
          </a:lstStyle>
          <a:p>
            <a:fld id="{E48BF389-BF1B-47D7-ACBF-5A81C5C161EF}" type="slidenum">
              <a:rPr lang="en-GB" smtClean="0">
                <a:solidFill>
                  <a:srgbClr val="FFFFFF">
                    <a:lumMod val="50000"/>
                  </a:srgbClr>
                </a:solidFill>
              </a:rPr>
              <a:pPr/>
              <a:t>‹#›</a:t>
            </a:fld>
            <a:endParaRPr lang="en-GB" dirty="0">
              <a:solidFill>
                <a:srgbClr val="FFFFFF">
                  <a:lumMod val="50000"/>
                </a:srgbClr>
              </a:solidFill>
            </a:endParaRPr>
          </a:p>
        </p:txBody>
      </p:sp>
      <p:pic>
        <p:nvPicPr>
          <p:cNvPr id="12" name="Picture 11"/>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7277139" y="6268093"/>
            <a:ext cx="1450800" cy="414012"/>
          </a:xfrm>
          <a:prstGeom prst="rect">
            <a:avLst/>
          </a:prstGeom>
        </p:spPr>
      </p:pic>
      <p:cxnSp>
        <p:nvCxnSpPr>
          <p:cNvPr id="13" name="Straight Connector 11"/>
          <p:cNvCxnSpPr/>
          <p:nvPr userDrawn="1"/>
        </p:nvCxnSpPr>
        <p:spPr>
          <a:xfrm>
            <a:off x="532409" y="1087340"/>
            <a:ext cx="8136000" cy="0"/>
          </a:xfrm>
          <a:prstGeom prst="line">
            <a:avLst/>
          </a:prstGeom>
          <a:ln w="63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0"/>
          <p:cNvCxnSpPr/>
          <p:nvPr userDrawn="1"/>
        </p:nvCxnSpPr>
        <p:spPr>
          <a:xfrm>
            <a:off x="532409" y="6165304"/>
            <a:ext cx="81360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Footer Placeholder 4"/>
          <p:cNvSpPr>
            <a:spLocks noGrp="1"/>
          </p:cNvSpPr>
          <p:nvPr>
            <p:ph type="ftr" sz="quarter" idx="3"/>
          </p:nvPr>
        </p:nvSpPr>
        <p:spPr>
          <a:xfrm>
            <a:off x="1029791" y="6244440"/>
            <a:ext cx="3960000" cy="360040"/>
          </a:xfrm>
          <a:prstGeom prst="rect">
            <a:avLst/>
          </a:prstGeom>
        </p:spPr>
        <p:txBody>
          <a:bodyPr vert="horz" lIns="36000" tIns="36000" rIns="36000" bIns="36000" rtlCol="0" anchor="b" anchorCtr="0"/>
          <a:lstStyle>
            <a:lvl1pPr algn="l">
              <a:defRPr sz="1000">
                <a:solidFill>
                  <a:schemeClr val="tx1">
                    <a:lumMod val="50000"/>
                    <a:lumOff val="50000"/>
                  </a:schemeClr>
                </a:solidFill>
              </a:defRPr>
            </a:lvl1pPr>
          </a:lstStyle>
          <a:p>
            <a:r>
              <a:rPr lang="en-US" smtClean="0">
                <a:solidFill>
                  <a:srgbClr val="000000">
                    <a:lumMod val="50000"/>
                    <a:lumOff val="50000"/>
                  </a:srgbClr>
                </a:solidFill>
              </a:rPr>
              <a:t>Dec 20 , 2018 MMS </a:t>
            </a:r>
            <a:endParaRPr lang="sv-SE">
              <a:solidFill>
                <a:srgbClr val="000000">
                  <a:lumMod val="50000"/>
                  <a:lumOff val="50000"/>
                </a:srgbClr>
              </a:solidFill>
            </a:endParaRPr>
          </a:p>
        </p:txBody>
      </p:sp>
    </p:spTree>
    <p:extLst>
      <p:ext uri="{BB962C8B-B14F-4D97-AF65-F5344CB8AC3E}">
        <p14:creationId xmlns:p14="http://schemas.microsoft.com/office/powerpoint/2010/main" xmlns="" val="29945326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0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23879" y="1346200"/>
            <a:ext cx="8334405" cy="4940320"/>
          </a:xfrm>
        </p:spPr>
        <p:txBody>
          <a:bodyPr>
            <a:noAutofit/>
          </a:bodyPr>
          <a:lstStyle>
            <a:lvl1pPr>
              <a:defRPr sz="2000">
                <a:solidFill>
                  <a:schemeClr val="accent6"/>
                </a:solidFill>
              </a:defRPr>
            </a:lvl1pPr>
            <a:lvl2pPr>
              <a:defRPr sz="2000">
                <a:solidFill>
                  <a:schemeClr val="accent6"/>
                </a:solidFill>
              </a:defRPr>
            </a:lvl2pPr>
            <a:lvl3pPr>
              <a:defRPr sz="2000">
                <a:solidFill>
                  <a:schemeClr val="accent6"/>
                </a:solidFill>
              </a:defRPr>
            </a:lvl3pPr>
            <a:lvl4pPr>
              <a:defRPr sz="2000">
                <a:solidFill>
                  <a:schemeClr val="accent6"/>
                </a:solidFill>
              </a:defRPr>
            </a:lvl4pPr>
            <a:lvl5pPr>
              <a:defRPr sz="2000">
                <a:solidFill>
                  <a:schemeClr val="accent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6" name="Footer Placeholder 4"/>
          <p:cNvSpPr>
            <a:spLocks noGrp="1"/>
          </p:cNvSpPr>
          <p:nvPr>
            <p:ph type="ftr" sz="quarter" idx="3"/>
          </p:nvPr>
        </p:nvSpPr>
        <p:spPr>
          <a:xfrm>
            <a:off x="687248" y="6403152"/>
            <a:ext cx="6477000" cy="250825"/>
          </a:xfrm>
          <a:prstGeom prst="rect">
            <a:avLst/>
          </a:prstGeom>
        </p:spPr>
        <p:txBody>
          <a:bodyPr/>
          <a:lstStyle>
            <a:lvl1pPr>
              <a:defRPr sz="675">
                <a:solidFill>
                  <a:srgbClr val="7F7F7F"/>
                </a:solidFill>
              </a:defRPr>
            </a:lvl1pPr>
          </a:lstStyle>
          <a:p>
            <a:r>
              <a:rPr lang="en-US" smtClean="0"/>
              <a:t>Dec 20 , 2018 MMS </a:t>
            </a:r>
            <a:endParaRPr dirty="0"/>
          </a:p>
        </p:txBody>
      </p:sp>
      <p:sp>
        <p:nvSpPr>
          <p:cNvPr id="7" name="Slide Number Placeholder 5"/>
          <p:cNvSpPr>
            <a:spLocks noGrp="1"/>
          </p:cNvSpPr>
          <p:nvPr>
            <p:ph type="sldNum" sz="quarter" idx="4"/>
          </p:nvPr>
        </p:nvSpPr>
        <p:spPr>
          <a:xfrm>
            <a:off x="538117" y="6403152"/>
            <a:ext cx="400035" cy="247031"/>
          </a:xfrm>
          <a:prstGeom prst="rect">
            <a:avLst/>
          </a:prstGeom>
        </p:spPr>
        <p:txBody>
          <a:bodyPr/>
          <a:lstStyle>
            <a:lvl1pPr>
              <a:defRPr sz="675">
                <a:solidFill>
                  <a:srgbClr val="7F7F7F"/>
                </a:solidFill>
              </a:defRPr>
            </a:lvl1pPr>
          </a:lstStyle>
          <a:p>
            <a:fld id="{E66AA3EA-0569-43EF-BBA3-83FDB109D582}" type="slidenum">
              <a:rPr lang="en-US" smtClean="0"/>
              <a:pPr/>
              <a:t>‹#›</a:t>
            </a:fld>
            <a:endParaRPr lang="en-US" dirty="0" smtClean="0"/>
          </a:p>
        </p:txBody>
      </p:sp>
      <p:sp>
        <p:nvSpPr>
          <p:cNvPr id="10" name="Title 1"/>
          <p:cNvSpPr>
            <a:spLocks noGrp="1"/>
          </p:cNvSpPr>
          <p:nvPr>
            <p:ph type="title" hasCustomPrompt="1"/>
          </p:nvPr>
        </p:nvSpPr>
        <p:spPr>
          <a:xfrm>
            <a:off x="523879" y="267468"/>
            <a:ext cx="6238898" cy="450396"/>
          </a:xfrm>
          <a:prstGeom prst="rect">
            <a:avLst/>
          </a:prstGeom>
        </p:spPr>
        <p:txBody>
          <a:bodyPr tIns="126000" anchor="t" anchorCtr="0"/>
          <a:lstStyle>
            <a:lvl1pPr>
              <a:lnSpc>
                <a:spcPct val="75000"/>
              </a:lnSpc>
              <a:defRPr sz="2400">
                <a:solidFill>
                  <a:schemeClr val="accent4"/>
                </a:solidFill>
              </a:defRPr>
            </a:lvl1pPr>
          </a:lstStyle>
          <a:p>
            <a:r>
              <a:rPr lang="en-US" noProof="0" dirty="0" smtClean="0"/>
              <a:t>Title</a:t>
            </a:r>
            <a:endParaRPr lang="en-US" noProof="0" dirty="0"/>
          </a:p>
        </p:txBody>
      </p:sp>
      <p:sp>
        <p:nvSpPr>
          <p:cNvPr id="11" name="Textplatzhalter 9" descr="Subtitle"/>
          <p:cNvSpPr>
            <a:spLocks noGrp="1"/>
          </p:cNvSpPr>
          <p:nvPr>
            <p:ph type="body" sz="quarter" idx="10" hasCustomPrompt="1"/>
          </p:nvPr>
        </p:nvSpPr>
        <p:spPr>
          <a:xfrm>
            <a:off x="523879" y="702698"/>
            <a:ext cx="6233544" cy="367571"/>
          </a:xfrm>
        </p:spPr>
        <p:txBody>
          <a:bodyPr anchor="b" anchorCtr="0">
            <a:noAutofit/>
          </a:bodyPr>
          <a:lstStyle>
            <a:lvl1pPr marL="0" indent="0">
              <a:lnSpc>
                <a:spcPct val="95000"/>
              </a:lnSpc>
              <a:buNone/>
              <a:defRPr sz="2000" b="0" i="1">
                <a:solidFill>
                  <a:schemeClr val="tx1"/>
                </a:solidFill>
              </a:defRPr>
            </a:lvl1pPr>
          </a:lstStyle>
          <a:p>
            <a:pPr lvl="0"/>
            <a:r>
              <a:rPr lang="en-US" noProof="0" dirty="0" smtClean="0"/>
              <a:t>Subtitle</a:t>
            </a:r>
          </a:p>
        </p:txBody>
      </p:sp>
    </p:spTree>
    <p:extLst>
      <p:ext uri="{BB962C8B-B14F-4D97-AF65-F5344CB8AC3E}">
        <p14:creationId xmlns:p14="http://schemas.microsoft.com/office/powerpoint/2010/main" xmlns="" val="949985534"/>
      </p:ext>
    </p:extLst>
  </p:cSld>
  <p:clrMapOvr>
    <a:masterClrMapping/>
  </p:clrMapOvr>
  <p:transition/>
  <p:timing>
    <p:tnLst>
      <p:par>
        <p:cTn id="1" dur="indefinite" restart="never" nodeType="tmRoot"/>
      </p:par>
    </p:tnLst>
  </p:timing>
</p:sldLayout>
</file>

<file path=ppt/slideLayouts/slideLayout404.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sp>
        <p:nvSpPr>
          <p:cNvPr id="2" name="標題 1"/>
          <p:cNvSpPr>
            <a:spLocks noGrp="1"/>
          </p:cNvSpPr>
          <p:nvPr>
            <p:ph type="title" hasCustomPrompt="1"/>
          </p:nvPr>
        </p:nvSpPr>
        <p:spPr>
          <a:xfrm>
            <a:off x="322717" y="2629631"/>
            <a:ext cx="4393076" cy="579577"/>
          </a:xfrm>
        </p:spPr>
        <p:txBody>
          <a:bodyPr/>
          <a:lstStyle>
            <a:lvl1pPr algn="l">
              <a:defRPr baseline="0">
                <a:latin typeface="+mj-lt"/>
              </a:defRPr>
            </a:lvl1pPr>
          </a:lstStyle>
          <a:p>
            <a:r>
              <a:rPr kumimoji="1" lang="en-US" altLang="zh-TW" dirty="0" smtClean="0"/>
              <a:t>ENGLISH TITLE HERE</a:t>
            </a:r>
            <a:endParaRPr kumimoji="1" lang="zh-TW" altLang="en-US" dirty="0"/>
          </a:p>
        </p:txBody>
      </p:sp>
      <p:sp>
        <p:nvSpPr>
          <p:cNvPr id="5" name="文字版面配置區 4"/>
          <p:cNvSpPr>
            <a:spLocks noGrp="1"/>
          </p:cNvSpPr>
          <p:nvPr>
            <p:ph type="body" sz="quarter" idx="11" hasCustomPrompt="1"/>
          </p:nvPr>
        </p:nvSpPr>
        <p:spPr>
          <a:xfrm>
            <a:off x="322717" y="3284577"/>
            <a:ext cx="4393076" cy="708296"/>
          </a:xfrm>
        </p:spPr>
        <p:txBody>
          <a:bodyPr/>
          <a:lstStyle/>
          <a:p>
            <a:pPr lvl="0"/>
            <a:r>
              <a:rPr kumimoji="1" lang="zh-TW" altLang="en-US" dirty="0" smtClean="0"/>
              <a:t>按一下以編輯中文標題</a:t>
            </a:r>
          </a:p>
        </p:txBody>
      </p:sp>
    </p:spTree>
    <p:extLst>
      <p:ext uri="{BB962C8B-B14F-4D97-AF65-F5344CB8AC3E}">
        <p14:creationId xmlns:p14="http://schemas.microsoft.com/office/powerpoint/2010/main" xmlns="" val="1341861313"/>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sp>
        <p:nvSpPr>
          <p:cNvPr id="2" name="標題 1"/>
          <p:cNvSpPr>
            <a:spLocks noGrp="1"/>
          </p:cNvSpPr>
          <p:nvPr>
            <p:ph type="title" hasCustomPrompt="1"/>
          </p:nvPr>
        </p:nvSpPr>
        <p:spPr>
          <a:xfrm>
            <a:off x="1300364" y="391921"/>
            <a:ext cx="2217145" cy="273345"/>
          </a:xfrm>
        </p:spPr>
        <p:txBody>
          <a:bodyPr>
            <a:normAutofit/>
          </a:bodyPr>
          <a:lstStyle>
            <a:lvl1pPr algn="l">
              <a:defRPr sz="1800" baseline="0">
                <a:latin typeface="+mj-lt"/>
              </a:defRPr>
            </a:lvl1pPr>
          </a:lstStyle>
          <a:p>
            <a:r>
              <a:rPr kumimoji="1" lang="en-US" altLang="zh-TW" dirty="0" smtClean="0"/>
              <a:t>ENGLISH TITLE HERE</a:t>
            </a:r>
            <a:endParaRPr kumimoji="1" lang="zh-TW" altLang="en-US" dirty="0"/>
          </a:p>
        </p:txBody>
      </p:sp>
      <p:sp>
        <p:nvSpPr>
          <p:cNvPr id="4" name="內容版面配置區 3"/>
          <p:cNvSpPr>
            <a:spLocks noGrp="1"/>
          </p:cNvSpPr>
          <p:nvPr>
            <p:ph sz="quarter" idx="10" hasCustomPrompt="1"/>
          </p:nvPr>
        </p:nvSpPr>
        <p:spPr>
          <a:xfrm>
            <a:off x="1300361" y="694791"/>
            <a:ext cx="2055885" cy="383742"/>
          </a:xfrm>
        </p:spPr>
        <p:txBody>
          <a:bodyPr>
            <a:normAutofit/>
          </a:bodyPr>
          <a:lstStyle>
            <a:lvl1pPr>
              <a:defRPr sz="1400"/>
            </a:lvl1pPr>
          </a:lstStyle>
          <a:p>
            <a:pPr lvl="0"/>
            <a:r>
              <a:rPr kumimoji="1" lang="zh-TW" altLang="en-US" dirty="0" smtClean="0"/>
              <a:t>按一下以編輯中文標題</a:t>
            </a:r>
          </a:p>
        </p:txBody>
      </p:sp>
      <p:sp>
        <p:nvSpPr>
          <p:cNvPr id="5" name="內容版面配置區 3"/>
          <p:cNvSpPr>
            <a:spLocks noGrp="1"/>
          </p:cNvSpPr>
          <p:nvPr>
            <p:ph sz="quarter" idx="11" hasCustomPrompt="1"/>
          </p:nvPr>
        </p:nvSpPr>
        <p:spPr>
          <a:xfrm>
            <a:off x="505354" y="502920"/>
            <a:ext cx="381584" cy="383742"/>
          </a:xfrm>
        </p:spPr>
        <p:txBody>
          <a:bodyPr>
            <a:normAutofit/>
          </a:bodyPr>
          <a:lstStyle>
            <a:lvl1pPr>
              <a:defRPr sz="1400"/>
            </a:lvl1pPr>
          </a:lstStyle>
          <a:p>
            <a:pPr lvl="0"/>
            <a:r>
              <a:rPr kumimoji="1" lang="en-US" altLang="zh-TW" dirty="0" smtClean="0"/>
              <a:t>01</a:t>
            </a:r>
            <a:endParaRPr kumimoji="1" lang="zh-TW" altLang="en-US" dirty="0" smtClean="0"/>
          </a:p>
        </p:txBody>
      </p:sp>
      <p:sp>
        <p:nvSpPr>
          <p:cNvPr id="6" name="文字版面配置區 5"/>
          <p:cNvSpPr>
            <a:spLocks noGrp="1"/>
          </p:cNvSpPr>
          <p:nvPr>
            <p:ph type="body" sz="quarter" idx="12" hasCustomPrompt="1"/>
          </p:nvPr>
        </p:nvSpPr>
        <p:spPr>
          <a:xfrm>
            <a:off x="312739" y="1530355"/>
            <a:ext cx="8609012" cy="4632325"/>
          </a:xfrm>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400">
                <a:solidFill>
                  <a:schemeClr val="tx1">
                    <a:lumMod val="75000"/>
                    <a:lumOff val="25000"/>
                  </a:schemeClr>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1" lang="zh-TW" altLang="en-US" dirty="0" smtClean="0"/>
              <a:t>按一下以編輯內容</a:t>
            </a:r>
          </a:p>
        </p:txBody>
      </p:sp>
    </p:spTree>
    <p:extLst>
      <p:ext uri="{BB962C8B-B14F-4D97-AF65-F5344CB8AC3E}">
        <p14:creationId xmlns:p14="http://schemas.microsoft.com/office/powerpoint/2010/main" xmlns="" val="3906450132"/>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type="obj">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a:xfrm>
            <a:off x="457200" y="6356416"/>
            <a:ext cx="2133600" cy="365125"/>
          </a:xfrm>
          <a:prstGeom prst="rect">
            <a:avLst/>
          </a:prstGeom>
        </p:spPr>
        <p:txBody>
          <a:bodyPr/>
          <a:lstStyle/>
          <a:p>
            <a:endParaRPr lang="zh-TW" altLang="en-US">
              <a:solidFill>
                <a:prstClr val="black">
                  <a:tint val="75000"/>
                </a:prstClr>
              </a:solidFill>
            </a:endParaRPr>
          </a:p>
        </p:txBody>
      </p:sp>
      <p:sp>
        <p:nvSpPr>
          <p:cNvPr id="5" name="頁尾版面配置區 4"/>
          <p:cNvSpPr>
            <a:spLocks noGrp="1"/>
          </p:cNvSpPr>
          <p:nvPr>
            <p:ph type="ftr" sz="quarter" idx="11"/>
          </p:nvPr>
        </p:nvSpPr>
        <p:spPr>
          <a:xfrm>
            <a:off x="3124200" y="6356416"/>
            <a:ext cx="2895600" cy="365125"/>
          </a:xfrm>
          <a:prstGeom prst="rect">
            <a:avLst/>
          </a:prstGeom>
        </p:spPr>
        <p:txBody>
          <a:bodyPr/>
          <a:lstStyle/>
          <a:p>
            <a:r>
              <a:rPr lang="en-US" altLang="zh-TW" smtClean="0">
                <a:solidFill>
                  <a:prstClr val="black">
                    <a:tint val="75000"/>
                  </a:prstClr>
                </a:solidFill>
              </a:rPr>
              <a:t>Dec 20 , 2018 MMS </a:t>
            </a:r>
            <a:endParaRPr lang="zh-TW" altLang="en-US">
              <a:solidFill>
                <a:prstClr val="black">
                  <a:tint val="75000"/>
                </a:prstClr>
              </a:solidFill>
            </a:endParaRPr>
          </a:p>
        </p:txBody>
      </p:sp>
      <p:sp>
        <p:nvSpPr>
          <p:cNvPr id="6" name="投影片編號版面配置區 5"/>
          <p:cNvSpPr>
            <a:spLocks noGrp="1"/>
          </p:cNvSpPr>
          <p:nvPr>
            <p:ph type="sldNum" sz="quarter" idx="12"/>
          </p:nvPr>
        </p:nvSpPr>
        <p:spPr>
          <a:xfrm>
            <a:off x="6553200" y="6356416"/>
            <a:ext cx="2133600" cy="365125"/>
          </a:xfrm>
          <a:prstGeom prst="rect">
            <a:avLst/>
          </a:prstGeom>
        </p:spPr>
        <p:txBody>
          <a:bodyPr/>
          <a:lstStyle/>
          <a:p>
            <a:fld id="{907E00D3-5828-48A7-A95C-4C889D4811BD}"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xmlns="" val="1281046802"/>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title">
  <p:cSld name="1_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44"/>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2"/>
            <a:ext cx="6400800" cy="1752600"/>
          </a:xfrm>
        </p:spPr>
        <p:txBody>
          <a:bodyPr/>
          <a:lstStyle>
            <a:lvl1pPr marL="0" indent="0" algn="ctr">
              <a:buNone/>
              <a:defRPr>
                <a:solidFill>
                  <a:schemeClr val="tx1">
                    <a:tint val="75000"/>
                  </a:schemeClr>
                </a:solidFill>
              </a:defRPr>
            </a:lvl1pPr>
            <a:lvl2pPr marL="454834" indent="0" algn="ctr">
              <a:buNone/>
              <a:defRPr>
                <a:solidFill>
                  <a:schemeClr val="tx1">
                    <a:tint val="75000"/>
                  </a:schemeClr>
                </a:solidFill>
              </a:defRPr>
            </a:lvl2pPr>
            <a:lvl3pPr marL="909673" indent="0" algn="ctr">
              <a:buNone/>
              <a:defRPr>
                <a:solidFill>
                  <a:schemeClr val="tx1">
                    <a:tint val="75000"/>
                  </a:schemeClr>
                </a:solidFill>
              </a:defRPr>
            </a:lvl3pPr>
            <a:lvl4pPr marL="1364512" indent="0" algn="ctr">
              <a:buNone/>
              <a:defRPr>
                <a:solidFill>
                  <a:schemeClr val="tx1">
                    <a:tint val="75000"/>
                  </a:schemeClr>
                </a:solidFill>
              </a:defRPr>
            </a:lvl4pPr>
            <a:lvl5pPr marL="1819345" indent="0" algn="ctr">
              <a:buNone/>
              <a:defRPr>
                <a:solidFill>
                  <a:schemeClr val="tx1">
                    <a:tint val="75000"/>
                  </a:schemeClr>
                </a:solidFill>
              </a:defRPr>
            </a:lvl5pPr>
            <a:lvl6pPr marL="2274183" indent="0" algn="ctr">
              <a:buNone/>
              <a:defRPr>
                <a:solidFill>
                  <a:schemeClr val="tx1">
                    <a:tint val="75000"/>
                  </a:schemeClr>
                </a:solidFill>
              </a:defRPr>
            </a:lvl6pPr>
            <a:lvl7pPr marL="2729019" indent="0" algn="ctr">
              <a:buNone/>
              <a:defRPr>
                <a:solidFill>
                  <a:schemeClr val="tx1">
                    <a:tint val="75000"/>
                  </a:schemeClr>
                </a:solidFill>
              </a:defRPr>
            </a:lvl7pPr>
            <a:lvl8pPr marL="3183845" indent="0" algn="ctr">
              <a:buNone/>
              <a:defRPr>
                <a:solidFill>
                  <a:schemeClr val="tx1">
                    <a:tint val="75000"/>
                  </a:schemeClr>
                </a:solidFill>
              </a:defRPr>
            </a:lvl8pPr>
            <a:lvl9pPr marL="3638687"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a:xfrm>
            <a:off x="457200" y="6356416"/>
            <a:ext cx="2133600" cy="365125"/>
          </a:xfrm>
          <a:prstGeom prst="rect">
            <a:avLst/>
          </a:prstGeom>
        </p:spPr>
        <p:txBody>
          <a:bodyPr/>
          <a:lstStyle/>
          <a:p>
            <a:endParaRPr lang="zh-TW" altLang="en-US">
              <a:solidFill>
                <a:prstClr val="black">
                  <a:tint val="75000"/>
                </a:prstClr>
              </a:solidFill>
            </a:endParaRPr>
          </a:p>
        </p:txBody>
      </p:sp>
      <p:sp>
        <p:nvSpPr>
          <p:cNvPr id="5" name="頁尾版面配置區 4"/>
          <p:cNvSpPr>
            <a:spLocks noGrp="1"/>
          </p:cNvSpPr>
          <p:nvPr>
            <p:ph type="ftr" sz="quarter" idx="11"/>
          </p:nvPr>
        </p:nvSpPr>
        <p:spPr>
          <a:xfrm>
            <a:off x="3124200" y="6356416"/>
            <a:ext cx="2895600" cy="365125"/>
          </a:xfrm>
          <a:prstGeom prst="rect">
            <a:avLst/>
          </a:prstGeom>
        </p:spPr>
        <p:txBody>
          <a:bodyPr/>
          <a:lstStyle/>
          <a:p>
            <a:r>
              <a:rPr lang="en-US" altLang="zh-TW" smtClean="0">
                <a:solidFill>
                  <a:prstClr val="black">
                    <a:tint val="75000"/>
                  </a:prstClr>
                </a:solidFill>
              </a:rPr>
              <a:t>Dec 20 , 2018 MMS </a:t>
            </a:r>
            <a:endParaRPr lang="zh-TW" altLang="en-US">
              <a:solidFill>
                <a:prstClr val="black">
                  <a:tint val="75000"/>
                </a:prstClr>
              </a:solidFill>
            </a:endParaRPr>
          </a:p>
        </p:txBody>
      </p:sp>
      <p:sp>
        <p:nvSpPr>
          <p:cNvPr id="6" name="投影片編號版面配置區 5"/>
          <p:cNvSpPr>
            <a:spLocks noGrp="1"/>
          </p:cNvSpPr>
          <p:nvPr>
            <p:ph type="sldNum" sz="quarter" idx="12"/>
          </p:nvPr>
        </p:nvSpPr>
        <p:spPr>
          <a:xfrm>
            <a:off x="6553200" y="6356416"/>
            <a:ext cx="2133600" cy="365125"/>
          </a:xfrm>
          <a:prstGeom prst="rect">
            <a:avLst/>
          </a:prstGeom>
        </p:spPr>
        <p:txBody>
          <a:bodyPr/>
          <a:lstStyle/>
          <a:p>
            <a:fld id="{907E00D3-5828-48A7-A95C-4C889D4811BD}"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xmlns="" val="2710878013"/>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18" name="Picture Placeholder 4"/>
          <p:cNvSpPr>
            <a:spLocks noGrp="1"/>
          </p:cNvSpPr>
          <p:nvPr>
            <p:ph type="pic" sz="quarter" idx="13" hasCustomPrompt="1"/>
          </p:nvPr>
        </p:nvSpPr>
        <p:spPr bwMode="auto">
          <a:xfrm>
            <a:off x="685800" y="457200"/>
            <a:ext cx="7770813" cy="3794760"/>
          </a:xfrm>
          <a:solidFill>
            <a:srgbClr val="CCCCCC"/>
          </a:solidFill>
        </p:spPr>
        <p:txBody>
          <a:bodyPr anchor="ctr" anchorCtr="0">
            <a:normAutofit/>
          </a:bodyPr>
          <a:lstStyle>
            <a:lvl1pPr marL="0" marR="0" indent="0" algn="ctr" defTabSz="914400" rtl="0" eaLnBrk="1" fontAlgn="auto" latinLnBrk="0" hangingPunct="1">
              <a:lnSpc>
                <a:spcPct val="100000"/>
              </a:lnSpc>
              <a:spcBef>
                <a:spcPts val="1200"/>
              </a:spcBef>
              <a:spcAft>
                <a:spcPts val="0"/>
              </a:spcAft>
              <a:buClrTx/>
              <a:buSzPct val="125000"/>
              <a:buFont typeface="Arial" pitchFamily="34" charset="0"/>
              <a:buNone/>
              <a:tabLst>
                <a:tab pos="3998913" algn="r"/>
                <a:tab pos="8229600" algn="r"/>
              </a:tabLst>
              <a:defRPr sz="1200"/>
            </a:lvl1pPr>
          </a:lstStyle>
          <a:p>
            <a:r>
              <a:rPr lang="en-US" dirty="0" smtClean="0"/>
              <a:t>Insert picture. Get approved pictures at http://www.novartisbrandlab.com/resources/library</a:t>
            </a:r>
          </a:p>
        </p:txBody>
      </p:sp>
      <p:sp>
        <p:nvSpPr>
          <p:cNvPr id="2" name="Title 1"/>
          <p:cNvSpPr>
            <a:spLocks noGrp="1"/>
          </p:cNvSpPr>
          <p:nvPr>
            <p:ph type="ctrTitle"/>
          </p:nvPr>
        </p:nvSpPr>
        <p:spPr bwMode="auto">
          <a:xfrm>
            <a:off x="1965960" y="4389120"/>
            <a:ext cx="6490654" cy="960120"/>
          </a:xfrm>
        </p:spPr>
        <p:txBody>
          <a:bodyPr anchor="b" anchorCtr="0">
            <a:noAutofit/>
          </a:bodyPr>
          <a:lstStyle/>
          <a:p>
            <a:r>
              <a:rPr lang="en-US" smtClean="0"/>
              <a:t>Click to edit Master title style</a:t>
            </a:r>
            <a:endParaRPr lang="en-US" dirty="0"/>
          </a:p>
        </p:txBody>
      </p:sp>
      <p:sp>
        <p:nvSpPr>
          <p:cNvPr id="3" name="Subtitle 2"/>
          <p:cNvSpPr>
            <a:spLocks noGrp="1"/>
          </p:cNvSpPr>
          <p:nvPr>
            <p:ph type="subTitle" idx="1"/>
          </p:nvPr>
        </p:nvSpPr>
        <p:spPr bwMode="auto">
          <a:xfrm>
            <a:off x="1965958" y="5440680"/>
            <a:ext cx="4343400" cy="1097280"/>
          </a:xfrm>
        </p:spPr>
        <p:txBody>
          <a:bodyPr>
            <a:noAutofit/>
          </a:bodyPr>
          <a:lstStyle>
            <a:lvl1pPr marL="0" indent="0" algn="l">
              <a:lnSpc>
                <a:spcPct val="100000"/>
              </a:lnSpc>
              <a:spcBef>
                <a:spcPts val="0"/>
              </a:spcBef>
              <a:buNone/>
              <a:defRPr sz="16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4" name="Text Placeholder 7"/>
          <p:cNvSpPr>
            <a:spLocks noGrp="1"/>
          </p:cNvSpPr>
          <p:nvPr>
            <p:ph type="body" sz="quarter" idx="12" hasCustomPrompt="1"/>
          </p:nvPr>
        </p:nvSpPr>
        <p:spPr bwMode="gray">
          <a:xfrm>
            <a:off x="0" y="914400"/>
            <a:ext cx="1965960" cy="777240"/>
          </a:xfrm>
          <a:solidFill>
            <a:schemeClr val="accent1"/>
          </a:solidFill>
        </p:spPr>
        <p:txBody>
          <a:bodyPr lIns="274320" tIns="91440" rIns="91440" bIns="91440" anchor="ctr" anchorCtr="0">
            <a:normAutofit/>
          </a:bodyPr>
          <a:lstStyle>
            <a:lvl1pPr marL="0" indent="0">
              <a:spcBef>
                <a:spcPts val="0"/>
              </a:spcBef>
              <a:buFont typeface="Arial"/>
              <a:buNone/>
              <a:defRPr sz="1000" b="1" baseline="0">
                <a:solidFill>
                  <a:schemeClr val="bg1"/>
                </a:solidFill>
              </a:defRPr>
            </a:lvl1pPr>
            <a:lvl2pPr marL="0" indent="0">
              <a:spcBef>
                <a:spcPts val="0"/>
              </a:spcBef>
              <a:buFont typeface="Arial"/>
              <a:buNone/>
              <a:defRPr sz="1000" b="1">
                <a:solidFill>
                  <a:schemeClr val="bg1"/>
                </a:solidFill>
              </a:defRPr>
            </a:lvl2pPr>
            <a:lvl3pPr marL="0" indent="0">
              <a:spcBef>
                <a:spcPts val="0"/>
              </a:spcBef>
              <a:buFont typeface="Arial"/>
              <a:buNone/>
              <a:defRPr sz="1000" b="1">
                <a:solidFill>
                  <a:schemeClr val="bg1"/>
                </a:solidFill>
              </a:defRPr>
            </a:lvl3pPr>
            <a:lvl4pPr marL="0" indent="0">
              <a:spcBef>
                <a:spcPts val="0"/>
              </a:spcBef>
              <a:buFont typeface="Arial"/>
              <a:buNone/>
              <a:defRPr sz="1000" b="1">
                <a:solidFill>
                  <a:schemeClr val="bg1"/>
                </a:solidFill>
              </a:defRPr>
            </a:lvl4pPr>
            <a:lvl5pPr marL="0" indent="0">
              <a:spcBef>
                <a:spcPts val="0"/>
              </a:spcBef>
              <a:buFont typeface="Arial"/>
              <a:buNone/>
              <a:defRPr sz="1000" b="1">
                <a:solidFill>
                  <a:schemeClr val="bg1"/>
                </a:solidFill>
              </a:defRPr>
            </a:lvl5pPr>
          </a:lstStyle>
          <a:p>
            <a:pPr lvl="0"/>
            <a:r>
              <a:rPr lang="en-US" dirty="0" smtClean="0"/>
              <a:t>Business or Operating Unit/Franchise or Department</a:t>
            </a:r>
          </a:p>
        </p:txBody>
      </p:sp>
      <p:grpSp>
        <p:nvGrpSpPr>
          <p:cNvPr id="4" name="Group 3"/>
          <p:cNvGrpSpPr/>
          <p:nvPr userDrawn="1"/>
        </p:nvGrpSpPr>
        <p:grpSpPr>
          <a:xfrm>
            <a:off x="-137160" y="-137160"/>
            <a:ext cx="9418320" cy="7132320"/>
            <a:chOff x="-137160" y="-137160"/>
            <a:chExt cx="9418320" cy="7132320"/>
          </a:xfrm>
        </p:grpSpPr>
        <p:cxnSp>
          <p:nvCxnSpPr>
            <p:cNvPr id="8" name="Straight Connector 7"/>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918972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13716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918972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13716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22" name="Picture 21"/>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3476678422"/>
      </p:ext>
    </p:extLst>
  </p:cSld>
  <p:clrMapOvr>
    <a:masterClrMapping/>
  </p:clrMapOvr>
  <p:timing>
    <p:tnLst>
      <p:par>
        <p:cTn id="1" dur="indefinite" restart="never" nodeType="tmRoot"/>
      </p:par>
    </p:tnLst>
  </p:timing>
</p:sldLayout>
</file>

<file path=ppt/slideLayouts/slideLayout409.xml><?xml version="1.0" encoding="utf-8"?>
<p:sldLayout xmlns:a="http://schemas.openxmlformats.org/drawingml/2006/main" xmlns:r="http://schemas.openxmlformats.org/officeDocument/2006/relationships" xmlns:p="http://schemas.openxmlformats.org/presentationml/2006/main" showMasterSp="0" preserve="1" userDrawn="1">
  <p:cSld name="Title Slide - No Picture">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2" name="Title 1"/>
          <p:cNvSpPr>
            <a:spLocks noGrp="1"/>
          </p:cNvSpPr>
          <p:nvPr>
            <p:ph type="ctrTitle"/>
          </p:nvPr>
        </p:nvSpPr>
        <p:spPr bwMode="auto">
          <a:xfrm>
            <a:off x="1965960" y="2331720"/>
            <a:ext cx="6490654" cy="2286000"/>
          </a:xfrm>
        </p:spPr>
        <p:txBody>
          <a:bodyPr anchor="b" anchorCtr="0">
            <a:noAutofit/>
          </a:bodyPr>
          <a:lstStyle/>
          <a:p>
            <a:r>
              <a:rPr lang="en-US" smtClean="0"/>
              <a:t>Click to edit Master title style</a:t>
            </a:r>
            <a:endParaRPr lang="en-US" dirty="0"/>
          </a:p>
        </p:txBody>
      </p:sp>
      <p:sp>
        <p:nvSpPr>
          <p:cNvPr id="3" name="Subtitle 2"/>
          <p:cNvSpPr>
            <a:spLocks noGrp="1"/>
          </p:cNvSpPr>
          <p:nvPr>
            <p:ph type="subTitle" idx="1"/>
          </p:nvPr>
        </p:nvSpPr>
        <p:spPr bwMode="auto">
          <a:xfrm>
            <a:off x="1965960" y="4709161"/>
            <a:ext cx="6490654" cy="1324927"/>
          </a:xfrm>
        </p:spPr>
        <p:txBody>
          <a:bodyPr>
            <a:noAutofit/>
          </a:bodyPr>
          <a:lstStyle>
            <a:lvl1pPr marL="0" indent="0" algn="l">
              <a:lnSpc>
                <a:spcPct val="100000"/>
              </a:lnSpc>
              <a:spcBef>
                <a:spcPts val="0"/>
              </a:spcBef>
              <a:buNone/>
              <a:defRPr sz="16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4" name="Text Placeholder 7"/>
          <p:cNvSpPr>
            <a:spLocks noGrp="1"/>
          </p:cNvSpPr>
          <p:nvPr>
            <p:ph type="body" sz="quarter" idx="12" hasCustomPrompt="1"/>
          </p:nvPr>
        </p:nvSpPr>
        <p:spPr bwMode="gray">
          <a:xfrm>
            <a:off x="0" y="914400"/>
            <a:ext cx="1965960" cy="777240"/>
          </a:xfrm>
          <a:solidFill>
            <a:schemeClr val="accent1"/>
          </a:solidFill>
        </p:spPr>
        <p:txBody>
          <a:bodyPr lIns="274320" tIns="91440" rIns="91440" bIns="91440" anchor="ctr" anchorCtr="0">
            <a:normAutofit/>
          </a:bodyPr>
          <a:lstStyle>
            <a:lvl1pPr marL="0" indent="0">
              <a:spcBef>
                <a:spcPts val="0"/>
              </a:spcBef>
              <a:buFont typeface="Arial"/>
              <a:buNone/>
              <a:defRPr sz="1000" b="1" baseline="0">
                <a:solidFill>
                  <a:schemeClr val="bg1"/>
                </a:solidFill>
              </a:defRPr>
            </a:lvl1pPr>
            <a:lvl2pPr marL="0" indent="0">
              <a:spcBef>
                <a:spcPts val="0"/>
              </a:spcBef>
              <a:buFont typeface="Arial"/>
              <a:buNone/>
              <a:defRPr sz="1000" b="1">
                <a:solidFill>
                  <a:schemeClr val="bg1"/>
                </a:solidFill>
              </a:defRPr>
            </a:lvl2pPr>
            <a:lvl3pPr marL="0" indent="0">
              <a:spcBef>
                <a:spcPts val="0"/>
              </a:spcBef>
              <a:buFont typeface="Arial"/>
              <a:buNone/>
              <a:defRPr sz="1000" b="1">
                <a:solidFill>
                  <a:schemeClr val="bg1"/>
                </a:solidFill>
              </a:defRPr>
            </a:lvl3pPr>
            <a:lvl4pPr marL="0" indent="0">
              <a:spcBef>
                <a:spcPts val="0"/>
              </a:spcBef>
              <a:buFont typeface="Arial"/>
              <a:buNone/>
              <a:defRPr sz="1000" b="1">
                <a:solidFill>
                  <a:schemeClr val="bg1"/>
                </a:solidFill>
              </a:defRPr>
            </a:lvl4pPr>
            <a:lvl5pPr marL="0" indent="0">
              <a:spcBef>
                <a:spcPts val="0"/>
              </a:spcBef>
              <a:buFont typeface="Arial"/>
              <a:buNone/>
              <a:defRPr sz="1000" b="1">
                <a:solidFill>
                  <a:schemeClr val="bg1"/>
                </a:solidFill>
              </a:defRPr>
            </a:lvl5pPr>
          </a:lstStyle>
          <a:p>
            <a:pPr lvl="0"/>
            <a:r>
              <a:rPr lang="en-US" dirty="0" smtClean="0"/>
              <a:t>Business or Operating Unit/Franchise or Department</a:t>
            </a:r>
          </a:p>
        </p:txBody>
      </p:sp>
      <p:grpSp>
        <p:nvGrpSpPr>
          <p:cNvPr id="20" name="Group 19"/>
          <p:cNvGrpSpPr/>
          <p:nvPr userDrawn="1"/>
        </p:nvGrpSpPr>
        <p:grpSpPr>
          <a:xfrm>
            <a:off x="-137160" y="-137160"/>
            <a:ext cx="9418320" cy="7132320"/>
            <a:chOff x="-137160" y="-137160"/>
            <a:chExt cx="9418320" cy="7132320"/>
          </a:xfrm>
        </p:grpSpPr>
        <p:cxnSp>
          <p:nvCxnSpPr>
            <p:cNvPr id="22" name="Straight Connector 21"/>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918972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3716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a:off x="918972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a:off x="-13716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18" name="Picture 17"/>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18008995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3 Pictures">
    <p:spTree>
      <p:nvGrpSpPr>
        <p:cNvPr id="1" name=""/>
        <p:cNvGrpSpPr/>
        <p:nvPr/>
      </p:nvGrpSpPr>
      <p:grpSpPr>
        <a:xfrm>
          <a:off x="0" y="0"/>
          <a:ext cx="0" cy="0"/>
          <a:chOff x="0" y="0"/>
          <a:chExt cx="0" cy="0"/>
        </a:xfrm>
      </p:grpSpPr>
      <p:sp>
        <p:nvSpPr>
          <p:cNvPr id="16" name="Text Placeholder 7"/>
          <p:cNvSpPr>
            <a:spLocks noGrp="1"/>
          </p:cNvSpPr>
          <p:nvPr>
            <p:ph type="body" sz="quarter" idx="13" hasCustomPrompt="1"/>
          </p:nvPr>
        </p:nvSpPr>
        <p:spPr>
          <a:xfrm>
            <a:off x="685800" y="5623561"/>
            <a:ext cx="246888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17" name="Text Placeholder 7"/>
          <p:cNvSpPr>
            <a:spLocks noGrp="1"/>
          </p:cNvSpPr>
          <p:nvPr>
            <p:ph type="body" sz="quarter" idx="18" hasCustomPrompt="1"/>
          </p:nvPr>
        </p:nvSpPr>
        <p:spPr>
          <a:xfrm>
            <a:off x="3337560" y="5623561"/>
            <a:ext cx="246888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18" name="Text Placeholder 7"/>
          <p:cNvSpPr>
            <a:spLocks noGrp="1"/>
          </p:cNvSpPr>
          <p:nvPr>
            <p:ph type="body" sz="quarter" idx="19" hasCustomPrompt="1"/>
          </p:nvPr>
        </p:nvSpPr>
        <p:spPr>
          <a:xfrm>
            <a:off x="5989320" y="5623561"/>
            <a:ext cx="246888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4" name="Title 3"/>
          <p:cNvSpPr>
            <a:spLocks noGrp="1"/>
          </p:cNvSpPr>
          <p:nvPr>
            <p:ph type="title"/>
          </p:nvPr>
        </p:nvSpPr>
        <p:spPr/>
        <p:txBody>
          <a:bodyPr/>
          <a:lstStyle/>
          <a:p>
            <a:r>
              <a:rPr lang="en-US" smtClean="0"/>
              <a:t>Click to edit Master title style</a:t>
            </a:r>
            <a:endParaRPr lang="en-US" dirty="0"/>
          </a:p>
        </p:txBody>
      </p:sp>
      <p:sp>
        <p:nvSpPr>
          <p:cNvPr id="12" name="Text Placeholder 7"/>
          <p:cNvSpPr>
            <a:spLocks noGrp="1"/>
          </p:cNvSpPr>
          <p:nvPr>
            <p:ph type="body" sz="quarter" idx="12" hasCustomPrompt="1"/>
          </p:nvPr>
        </p:nvSpPr>
        <p:spPr>
          <a:xfrm>
            <a:off x="685800" y="1508761"/>
            <a:ext cx="7772400" cy="453839"/>
          </a:xfrm>
        </p:spPr>
        <p:txBody>
          <a:bodyPr anchor="t" anchorCtr="0">
            <a:normAutofit/>
          </a:bodyPr>
          <a:lstStyle>
            <a:lvl1pPr marL="0" indent="0">
              <a:spcBef>
                <a:spcPts val="0"/>
              </a:spcBef>
              <a:buFont typeface="Arial"/>
              <a:buNone/>
              <a:defRPr sz="2400" b="0" baseline="0">
                <a:solidFill>
                  <a:srgbClr val="000000"/>
                </a:solidFill>
              </a:defRPr>
            </a:lvl1pPr>
            <a:lvl2pPr marL="0" indent="0">
              <a:spcBef>
                <a:spcPts val="0"/>
              </a:spcBef>
              <a:buFont typeface="Arial"/>
              <a:buNone/>
              <a:defRPr sz="2400" b="0">
                <a:solidFill>
                  <a:srgbClr val="000000"/>
                </a:solidFill>
              </a:defRPr>
            </a:lvl2pPr>
            <a:lvl3pPr marL="0" indent="0">
              <a:spcBef>
                <a:spcPts val="0"/>
              </a:spcBef>
              <a:buFont typeface="Arial"/>
              <a:buNone/>
              <a:defRPr sz="2400" b="0">
                <a:solidFill>
                  <a:srgbClr val="000000"/>
                </a:solidFill>
              </a:defRPr>
            </a:lvl3pPr>
            <a:lvl4pPr marL="0" indent="0">
              <a:spcBef>
                <a:spcPts val="0"/>
              </a:spcBef>
              <a:buFont typeface="Arial"/>
              <a:buNone/>
              <a:defRPr sz="2400" b="0">
                <a:solidFill>
                  <a:srgbClr val="000000"/>
                </a:solidFill>
              </a:defRPr>
            </a:lvl4pPr>
            <a:lvl5pPr marL="0" indent="0">
              <a:spcBef>
                <a:spcPts val="0"/>
              </a:spcBef>
              <a:buFont typeface="Arial"/>
              <a:buNone/>
              <a:defRPr sz="2400" b="0">
                <a:solidFill>
                  <a:srgbClr val="000000"/>
                </a:solidFill>
              </a:defRPr>
            </a:lvl5pPr>
          </a:lstStyle>
          <a:p>
            <a:pPr lvl="0"/>
            <a:r>
              <a:rPr lang="en-US" dirty="0" smtClean="0"/>
              <a:t>Optional picture title</a:t>
            </a:r>
          </a:p>
        </p:txBody>
      </p:sp>
      <p:sp>
        <p:nvSpPr>
          <p:cNvPr id="19" name="Content Placeholder 2"/>
          <p:cNvSpPr>
            <a:spLocks noGrp="1"/>
          </p:cNvSpPr>
          <p:nvPr>
            <p:ph sz="half" idx="22" hasCustomPrompt="1"/>
          </p:nvPr>
        </p:nvSpPr>
        <p:spPr>
          <a:xfrm>
            <a:off x="685800" y="2057400"/>
            <a:ext cx="246888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
        <p:nvSpPr>
          <p:cNvPr id="20" name="Content Placeholder 2"/>
          <p:cNvSpPr>
            <a:spLocks noGrp="1"/>
          </p:cNvSpPr>
          <p:nvPr>
            <p:ph sz="half" idx="23" hasCustomPrompt="1"/>
          </p:nvPr>
        </p:nvSpPr>
        <p:spPr>
          <a:xfrm>
            <a:off x="3337560" y="2057400"/>
            <a:ext cx="246888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
        <p:nvSpPr>
          <p:cNvPr id="21" name="Content Placeholder 2"/>
          <p:cNvSpPr>
            <a:spLocks noGrp="1"/>
          </p:cNvSpPr>
          <p:nvPr>
            <p:ph sz="half" idx="24" hasCustomPrompt="1"/>
          </p:nvPr>
        </p:nvSpPr>
        <p:spPr>
          <a:xfrm>
            <a:off x="5989320" y="2057400"/>
            <a:ext cx="246888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
        <p:nvSpPr>
          <p:cNvPr id="11"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Dec 20 , 2018 MMS </a:t>
            </a:r>
            <a:endParaRPr/>
          </a:p>
        </p:txBody>
      </p:sp>
    </p:spTree>
    <p:extLst>
      <p:ext uri="{BB962C8B-B14F-4D97-AF65-F5344CB8AC3E}">
        <p14:creationId xmlns:p14="http://schemas.microsoft.com/office/powerpoint/2010/main" xmlns="" val="1848841545"/>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452438" indent="-452438">
              <a:buSzPct val="100000"/>
              <a:buFont typeface="+mj-lt"/>
              <a:buAutoNum type="arabicPeriod"/>
              <a:defRPr/>
            </a:lvl1pPr>
            <a:lvl2pPr marL="684213" indent="-231775">
              <a:defRPr/>
            </a:lvl2pPr>
            <a:lvl3pPr marL="914400" indent="-230188">
              <a:defRPr/>
            </a:lvl3pPr>
            <a:lvl4pPr marL="1146175" indent="-231775">
              <a:defRPr/>
            </a:lvl4pPr>
            <a:lvl5pPr marL="1368425" indent="-22225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Dec 20 , 2018 MMS </a:t>
            </a:r>
            <a:endParaRPr/>
          </a:p>
        </p:txBody>
      </p:sp>
    </p:spTree>
    <p:extLst>
      <p:ext uri="{BB962C8B-B14F-4D97-AF65-F5344CB8AC3E}">
        <p14:creationId xmlns:p14="http://schemas.microsoft.com/office/powerpoint/2010/main" xmlns="" val="2749435439"/>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Dec 20 , 2018 MMS </a:t>
            </a:r>
            <a:endParaRPr/>
          </a:p>
        </p:txBody>
      </p:sp>
    </p:spTree>
    <p:extLst>
      <p:ext uri="{BB962C8B-B14F-4D97-AF65-F5344CB8AC3E}">
        <p14:creationId xmlns:p14="http://schemas.microsoft.com/office/powerpoint/2010/main" xmlns="" val="3527284823"/>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preserve="1" userDrawn="1">
  <p:cSld name="Title, Text and 1 Picture">
    <p:spTree>
      <p:nvGrpSpPr>
        <p:cNvPr id="1" name=""/>
        <p:cNvGrpSpPr/>
        <p:nvPr/>
      </p:nvGrpSpPr>
      <p:grpSpPr>
        <a:xfrm>
          <a:off x="0" y="0"/>
          <a:ext cx="0" cy="0"/>
          <a:chOff x="0" y="0"/>
          <a:chExt cx="0" cy="0"/>
        </a:xfrm>
      </p:grpSpPr>
      <p:sp>
        <p:nvSpPr>
          <p:cNvPr id="7" name="Text Placeholder 7"/>
          <p:cNvSpPr>
            <a:spLocks noGrp="1"/>
          </p:cNvSpPr>
          <p:nvPr>
            <p:ph type="body" sz="quarter" idx="13" hasCustomPrompt="1"/>
          </p:nvPr>
        </p:nvSpPr>
        <p:spPr>
          <a:xfrm>
            <a:off x="4663440" y="5623561"/>
            <a:ext cx="379476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8" name="Content Placeholder 2"/>
          <p:cNvSpPr>
            <a:spLocks noGrp="1"/>
          </p:cNvSpPr>
          <p:nvPr>
            <p:ph sz="half" idx="1"/>
          </p:nvPr>
        </p:nvSpPr>
        <p:spPr>
          <a:xfrm>
            <a:off x="685800" y="1508761"/>
            <a:ext cx="3794760" cy="4525328"/>
          </a:xfrm>
        </p:spPr>
        <p:txBody>
          <a:bodyPr>
            <a:normAutofit/>
          </a:bodyPr>
          <a:lstStyle>
            <a:lvl1pPr>
              <a:defRPr sz="24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85800" y="457200"/>
            <a:ext cx="7772400" cy="960120"/>
          </a:xfrm>
        </p:spPr>
        <p:txBody>
          <a:bodyPr/>
          <a:lstStyle/>
          <a:p>
            <a:r>
              <a:rPr lang="en-US" smtClean="0"/>
              <a:t>Click to edit Master title style</a:t>
            </a:r>
            <a:endParaRPr lang="en-US" dirty="0"/>
          </a:p>
        </p:txBody>
      </p:sp>
      <p:sp>
        <p:nvSpPr>
          <p:cNvPr id="11" name="Content Placeholder 2"/>
          <p:cNvSpPr>
            <a:spLocks noGrp="1"/>
          </p:cNvSpPr>
          <p:nvPr>
            <p:ph sz="half" idx="17" hasCustomPrompt="1"/>
          </p:nvPr>
        </p:nvSpPr>
        <p:spPr>
          <a:xfrm>
            <a:off x="4663440" y="1508761"/>
            <a:ext cx="3794760" cy="4023359"/>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
        <p:nvSpPr>
          <p:cNvPr id="9"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Dec 20 , 2018 MMS </a:t>
            </a:r>
            <a:endParaRPr/>
          </a:p>
        </p:txBody>
      </p:sp>
    </p:spTree>
    <p:extLst>
      <p:ext uri="{BB962C8B-B14F-4D97-AF65-F5344CB8AC3E}">
        <p14:creationId xmlns:p14="http://schemas.microsoft.com/office/powerpoint/2010/main" xmlns="" val="2387675589"/>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preserve="1" userDrawn="1">
  <p:cSld name="Title and 1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7"/>
          <p:cNvSpPr>
            <a:spLocks noGrp="1"/>
          </p:cNvSpPr>
          <p:nvPr>
            <p:ph type="body" sz="quarter" idx="12" hasCustomPrompt="1"/>
          </p:nvPr>
        </p:nvSpPr>
        <p:spPr>
          <a:xfrm>
            <a:off x="685800" y="1508761"/>
            <a:ext cx="7772400" cy="453839"/>
          </a:xfrm>
        </p:spPr>
        <p:txBody>
          <a:bodyPr anchor="t" anchorCtr="0">
            <a:normAutofit/>
          </a:bodyPr>
          <a:lstStyle>
            <a:lvl1pPr marL="0" indent="0">
              <a:spcBef>
                <a:spcPts val="0"/>
              </a:spcBef>
              <a:buFont typeface="Arial"/>
              <a:buNone/>
              <a:defRPr sz="2400" b="0" baseline="0">
                <a:solidFill>
                  <a:srgbClr val="000000"/>
                </a:solidFill>
              </a:defRPr>
            </a:lvl1pPr>
            <a:lvl2pPr marL="0" indent="0">
              <a:spcBef>
                <a:spcPts val="0"/>
              </a:spcBef>
              <a:buFont typeface="Arial"/>
              <a:buNone/>
              <a:defRPr sz="2400" b="0">
                <a:solidFill>
                  <a:srgbClr val="000000"/>
                </a:solidFill>
              </a:defRPr>
            </a:lvl2pPr>
            <a:lvl3pPr marL="0" indent="0">
              <a:spcBef>
                <a:spcPts val="0"/>
              </a:spcBef>
              <a:buFont typeface="Arial"/>
              <a:buNone/>
              <a:defRPr sz="2400" b="0">
                <a:solidFill>
                  <a:srgbClr val="000000"/>
                </a:solidFill>
              </a:defRPr>
            </a:lvl3pPr>
            <a:lvl4pPr marL="0" indent="0">
              <a:spcBef>
                <a:spcPts val="0"/>
              </a:spcBef>
              <a:buFont typeface="Arial"/>
              <a:buNone/>
              <a:defRPr sz="2400" b="0">
                <a:solidFill>
                  <a:srgbClr val="000000"/>
                </a:solidFill>
              </a:defRPr>
            </a:lvl4pPr>
            <a:lvl5pPr marL="0" indent="0">
              <a:spcBef>
                <a:spcPts val="0"/>
              </a:spcBef>
              <a:buFont typeface="Arial"/>
              <a:buNone/>
              <a:defRPr sz="2400" b="0">
                <a:solidFill>
                  <a:srgbClr val="000000"/>
                </a:solidFill>
              </a:defRPr>
            </a:lvl5pPr>
          </a:lstStyle>
          <a:p>
            <a:pPr lvl="0"/>
            <a:r>
              <a:rPr lang="en-US" dirty="0" smtClean="0"/>
              <a:t>Optional picture title</a:t>
            </a:r>
          </a:p>
        </p:txBody>
      </p:sp>
      <p:sp>
        <p:nvSpPr>
          <p:cNvPr id="8" name="Text Placeholder 7"/>
          <p:cNvSpPr>
            <a:spLocks noGrp="1"/>
          </p:cNvSpPr>
          <p:nvPr>
            <p:ph type="body" sz="quarter" idx="13" hasCustomPrompt="1"/>
          </p:nvPr>
        </p:nvSpPr>
        <p:spPr>
          <a:xfrm>
            <a:off x="685800" y="5623561"/>
            <a:ext cx="777240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9" name="Content Placeholder 2"/>
          <p:cNvSpPr>
            <a:spLocks noGrp="1"/>
          </p:cNvSpPr>
          <p:nvPr>
            <p:ph sz="half" idx="17" hasCustomPrompt="1"/>
          </p:nvPr>
        </p:nvSpPr>
        <p:spPr>
          <a:xfrm>
            <a:off x="685800" y="2057400"/>
            <a:ext cx="777240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
        <p:nvSpPr>
          <p:cNvPr id="7"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Dec 20 , 2018 MMS </a:t>
            </a:r>
            <a:endParaRPr/>
          </a:p>
        </p:txBody>
      </p:sp>
    </p:spTree>
    <p:extLst>
      <p:ext uri="{BB962C8B-B14F-4D97-AF65-F5344CB8AC3E}">
        <p14:creationId xmlns:p14="http://schemas.microsoft.com/office/powerpoint/2010/main" xmlns="" val="2973210954"/>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preserve="1" userDrawn="1">
  <p:cSld name="Title and 2 Pictures">
    <p:spTree>
      <p:nvGrpSpPr>
        <p:cNvPr id="1" name=""/>
        <p:cNvGrpSpPr/>
        <p:nvPr/>
      </p:nvGrpSpPr>
      <p:grpSpPr>
        <a:xfrm>
          <a:off x="0" y="0"/>
          <a:ext cx="0" cy="0"/>
          <a:chOff x="0" y="0"/>
          <a:chExt cx="0" cy="0"/>
        </a:xfrm>
      </p:grpSpPr>
      <p:sp>
        <p:nvSpPr>
          <p:cNvPr id="12" name="Text Placeholder 7"/>
          <p:cNvSpPr>
            <a:spLocks noGrp="1"/>
          </p:cNvSpPr>
          <p:nvPr>
            <p:ph type="body" sz="quarter" idx="13" hasCustomPrompt="1"/>
          </p:nvPr>
        </p:nvSpPr>
        <p:spPr>
          <a:xfrm>
            <a:off x="685800" y="5623561"/>
            <a:ext cx="379476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13" name="Text Placeholder 7"/>
          <p:cNvSpPr>
            <a:spLocks noGrp="1"/>
          </p:cNvSpPr>
          <p:nvPr>
            <p:ph type="body" sz="quarter" idx="15" hasCustomPrompt="1"/>
          </p:nvPr>
        </p:nvSpPr>
        <p:spPr>
          <a:xfrm>
            <a:off x="4663440" y="5623561"/>
            <a:ext cx="379476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9" name="Text Placeholder 7"/>
          <p:cNvSpPr>
            <a:spLocks noGrp="1"/>
          </p:cNvSpPr>
          <p:nvPr>
            <p:ph type="body" sz="quarter" idx="12" hasCustomPrompt="1"/>
          </p:nvPr>
        </p:nvSpPr>
        <p:spPr>
          <a:xfrm>
            <a:off x="685800" y="1508761"/>
            <a:ext cx="7772400" cy="453839"/>
          </a:xfrm>
        </p:spPr>
        <p:txBody>
          <a:bodyPr anchor="t" anchorCtr="0">
            <a:normAutofit/>
          </a:bodyPr>
          <a:lstStyle>
            <a:lvl1pPr marL="0" indent="0">
              <a:spcBef>
                <a:spcPts val="0"/>
              </a:spcBef>
              <a:buFont typeface="Arial"/>
              <a:buNone/>
              <a:defRPr sz="2400" b="0" baseline="0">
                <a:solidFill>
                  <a:srgbClr val="000000"/>
                </a:solidFill>
              </a:defRPr>
            </a:lvl1pPr>
            <a:lvl2pPr marL="0" indent="0">
              <a:spcBef>
                <a:spcPts val="0"/>
              </a:spcBef>
              <a:buFont typeface="Arial"/>
              <a:buNone/>
              <a:defRPr sz="2400" b="0">
                <a:solidFill>
                  <a:srgbClr val="000000"/>
                </a:solidFill>
              </a:defRPr>
            </a:lvl2pPr>
            <a:lvl3pPr marL="0" indent="0">
              <a:spcBef>
                <a:spcPts val="0"/>
              </a:spcBef>
              <a:buFont typeface="Arial"/>
              <a:buNone/>
              <a:defRPr sz="2400" b="0">
                <a:solidFill>
                  <a:srgbClr val="000000"/>
                </a:solidFill>
              </a:defRPr>
            </a:lvl3pPr>
            <a:lvl4pPr marL="0" indent="0">
              <a:spcBef>
                <a:spcPts val="0"/>
              </a:spcBef>
              <a:buFont typeface="Arial"/>
              <a:buNone/>
              <a:defRPr sz="2400" b="0">
                <a:solidFill>
                  <a:srgbClr val="000000"/>
                </a:solidFill>
              </a:defRPr>
            </a:lvl4pPr>
            <a:lvl5pPr marL="0" indent="0">
              <a:spcBef>
                <a:spcPts val="0"/>
              </a:spcBef>
              <a:buFont typeface="Arial"/>
              <a:buNone/>
              <a:defRPr sz="2400" b="0">
                <a:solidFill>
                  <a:srgbClr val="000000"/>
                </a:solidFill>
              </a:defRPr>
            </a:lvl5pPr>
          </a:lstStyle>
          <a:p>
            <a:pPr lvl="0"/>
            <a:r>
              <a:rPr lang="en-US" dirty="0" smtClean="0"/>
              <a:t>Optional picture title</a:t>
            </a:r>
          </a:p>
        </p:txBody>
      </p:sp>
      <p:sp>
        <p:nvSpPr>
          <p:cNvPr id="14" name="Content Placeholder 2"/>
          <p:cNvSpPr>
            <a:spLocks noGrp="1"/>
          </p:cNvSpPr>
          <p:nvPr>
            <p:ph sz="half" idx="18" hasCustomPrompt="1"/>
          </p:nvPr>
        </p:nvSpPr>
        <p:spPr>
          <a:xfrm>
            <a:off x="685800" y="2057400"/>
            <a:ext cx="379476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
        <p:nvSpPr>
          <p:cNvPr id="15" name="Content Placeholder 2"/>
          <p:cNvSpPr>
            <a:spLocks noGrp="1"/>
          </p:cNvSpPr>
          <p:nvPr>
            <p:ph sz="half" idx="19" hasCustomPrompt="1"/>
          </p:nvPr>
        </p:nvSpPr>
        <p:spPr>
          <a:xfrm>
            <a:off x="4663440" y="2057400"/>
            <a:ext cx="379476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
        <p:nvSpPr>
          <p:cNvPr id="10"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Dec 20 , 2018 MMS </a:t>
            </a:r>
            <a:endParaRPr/>
          </a:p>
        </p:txBody>
      </p:sp>
    </p:spTree>
    <p:extLst>
      <p:ext uri="{BB962C8B-B14F-4D97-AF65-F5344CB8AC3E}">
        <p14:creationId xmlns:p14="http://schemas.microsoft.com/office/powerpoint/2010/main" xmlns="" val="1870480856"/>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preserve="1" userDrawn="1">
  <p:cSld name="Title and 3 Pictures">
    <p:spTree>
      <p:nvGrpSpPr>
        <p:cNvPr id="1" name=""/>
        <p:cNvGrpSpPr/>
        <p:nvPr/>
      </p:nvGrpSpPr>
      <p:grpSpPr>
        <a:xfrm>
          <a:off x="0" y="0"/>
          <a:ext cx="0" cy="0"/>
          <a:chOff x="0" y="0"/>
          <a:chExt cx="0" cy="0"/>
        </a:xfrm>
      </p:grpSpPr>
      <p:sp>
        <p:nvSpPr>
          <p:cNvPr id="16" name="Text Placeholder 7"/>
          <p:cNvSpPr>
            <a:spLocks noGrp="1"/>
          </p:cNvSpPr>
          <p:nvPr>
            <p:ph type="body" sz="quarter" idx="13" hasCustomPrompt="1"/>
          </p:nvPr>
        </p:nvSpPr>
        <p:spPr>
          <a:xfrm>
            <a:off x="685800" y="5623561"/>
            <a:ext cx="246888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17" name="Text Placeholder 7"/>
          <p:cNvSpPr>
            <a:spLocks noGrp="1"/>
          </p:cNvSpPr>
          <p:nvPr>
            <p:ph type="body" sz="quarter" idx="18" hasCustomPrompt="1"/>
          </p:nvPr>
        </p:nvSpPr>
        <p:spPr>
          <a:xfrm>
            <a:off x="3337560" y="5623561"/>
            <a:ext cx="246888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18" name="Text Placeholder 7"/>
          <p:cNvSpPr>
            <a:spLocks noGrp="1"/>
          </p:cNvSpPr>
          <p:nvPr>
            <p:ph type="body" sz="quarter" idx="19" hasCustomPrompt="1"/>
          </p:nvPr>
        </p:nvSpPr>
        <p:spPr>
          <a:xfrm>
            <a:off x="5989320" y="5623561"/>
            <a:ext cx="246888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4" name="Title 3"/>
          <p:cNvSpPr>
            <a:spLocks noGrp="1"/>
          </p:cNvSpPr>
          <p:nvPr>
            <p:ph type="title"/>
          </p:nvPr>
        </p:nvSpPr>
        <p:spPr/>
        <p:txBody>
          <a:bodyPr/>
          <a:lstStyle/>
          <a:p>
            <a:r>
              <a:rPr lang="en-US" smtClean="0"/>
              <a:t>Click to edit Master title style</a:t>
            </a:r>
            <a:endParaRPr lang="en-US" dirty="0"/>
          </a:p>
        </p:txBody>
      </p:sp>
      <p:sp>
        <p:nvSpPr>
          <p:cNvPr id="12" name="Text Placeholder 7"/>
          <p:cNvSpPr>
            <a:spLocks noGrp="1"/>
          </p:cNvSpPr>
          <p:nvPr>
            <p:ph type="body" sz="quarter" idx="12" hasCustomPrompt="1"/>
          </p:nvPr>
        </p:nvSpPr>
        <p:spPr>
          <a:xfrm>
            <a:off x="685800" y="1508761"/>
            <a:ext cx="7772400" cy="453839"/>
          </a:xfrm>
        </p:spPr>
        <p:txBody>
          <a:bodyPr anchor="t" anchorCtr="0">
            <a:normAutofit/>
          </a:bodyPr>
          <a:lstStyle>
            <a:lvl1pPr marL="0" indent="0">
              <a:spcBef>
                <a:spcPts val="0"/>
              </a:spcBef>
              <a:buFont typeface="Arial"/>
              <a:buNone/>
              <a:defRPr sz="2400" b="0" baseline="0">
                <a:solidFill>
                  <a:srgbClr val="000000"/>
                </a:solidFill>
              </a:defRPr>
            </a:lvl1pPr>
            <a:lvl2pPr marL="0" indent="0">
              <a:spcBef>
                <a:spcPts val="0"/>
              </a:spcBef>
              <a:buFont typeface="Arial"/>
              <a:buNone/>
              <a:defRPr sz="2400" b="0">
                <a:solidFill>
                  <a:srgbClr val="000000"/>
                </a:solidFill>
              </a:defRPr>
            </a:lvl2pPr>
            <a:lvl3pPr marL="0" indent="0">
              <a:spcBef>
                <a:spcPts val="0"/>
              </a:spcBef>
              <a:buFont typeface="Arial"/>
              <a:buNone/>
              <a:defRPr sz="2400" b="0">
                <a:solidFill>
                  <a:srgbClr val="000000"/>
                </a:solidFill>
              </a:defRPr>
            </a:lvl3pPr>
            <a:lvl4pPr marL="0" indent="0">
              <a:spcBef>
                <a:spcPts val="0"/>
              </a:spcBef>
              <a:buFont typeface="Arial"/>
              <a:buNone/>
              <a:defRPr sz="2400" b="0">
                <a:solidFill>
                  <a:srgbClr val="000000"/>
                </a:solidFill>
              </a:defRPr>
            </a:lvl4pPr>
            <a:lvl5pPr marL="0" indent="0">
              <a:spcBef>
                <a:spcPts val="0"/>
              </a:spcBef>
              <a:buFont typeface="Arial"/>
              <a:buNone/>
              <a:defRPr sz="2400" b="0">
                <a:solidFill>
                  <a:srgbClr val="000000"/>
                </a:solidFill>
              </a:defRPr>
            </a:lvl5pPr>
          </a:lstStyle>
          <a:p>
            <a:pPr lvl="0"/>
            <a:r>
              <a:rPr lang="en-US" dirty="0" smtClean="0"/>
              <a:t>Optional picture title</a:t>
            </a:r>
          </a:p>
        </p:txBody>
      </p:sp>
      <p:sp>
        <p:nvSpPr>
          <p:cNvPr id="19" name="Content Placeholder 2"/>
          <p:cNvSpPr>
            <a:spLocks noGrp="1"/>
          </p:cNvSpPr>
          <p:nvPr>
            <p:ph sz="half" idx="22" hasCustomPrompt="1"/>
          </p:nvPr>
        </p:nvSpPr>
        <p:spPr>
          <a:xfrm>
            <a:off x="685800" y="2057400"/>
            <a:ext cx="246888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
        <p:nvSpPr>
          <p:cNvPr id="20" name="Content Placeholder 2"/>
          <p:cNvSpPr>
            <a:spLocks noGrp="1"/>
          </p:cNvSpPr>
          <p:nvPr>
            <p:ph sz="half" idx="23" hasCustomPrompt="1"/>
          </p:nvPr>
        </p:nvSpPr>
        <p:spPr>
          <a:xfrm>
            <a:off x="3337560" y="2057400"/>
            <a:ext cx="246888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
        <p:nvSpPr>
          <p:cNvPr id="21" name="Content Placeholder 2"/>
          <p:cNvSpPr>
            <a:spLocks noGrp="1"/>
          </p:cNvSpPr>
          <p:nvPr>
            <p:ph sz="half" idx="24" hasCustomPrompt="1"/>
          </p:nvPr>
        </p:nvSpPr>
        <p:spPr>
          <a:xfrm>
            <a:off x="5989320" y="2057400"/>
            <a:ext cx="246888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
        <p:nvSpPr>
          <p:cNvPr id="11"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Dec 20 , 2018 MMS </a:t>
            </a:r>
            <a:endParaRPr/>
          </a:p>
        </p:txBody>
      </p:sp>
    </p:spTree>
    <p:extLst>
      <p:ext uri="{BB962C8B-B14F-4D97-AF65-F5344CB8AC3E}">
        <p14:creationId xmlns:p14="http://schemas.microsoft.com/office/powerpoint/2010/main" xmlns="" val="2124479231"/>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12" name="Title 1"/>
          <p:cNvSpPr>
            <a:spLocks noGrp="1"/>
          </p:cNvSpPr>
          <p:nvPr>
            <p:ph type="ctrTitle"/>
          </p:nvPr>
        </p:nvSpPr>
        <p:spPr>
          <a:xfrm>
            <a:off x="1965960" y="4389120"/>
            <a:ext cx="6490654" cy="960120"/>
          </a:xfrm>
        </p:spPr>
        <p:txBody>
          <a:bodyPr anchor="b" anchorCtr="0">
            <a:noAutofit/>
          </a:bodyPr>
          <a:lstStyle/>
          <a:p>
            <a:r>
              <a:rPr lang="en-US" smtClean="0"/>
              <a:t>Click to edit Master title style</a:t>
            </a:r>
            <a:endParaRPr lang="en-US" dirty="0"/>
          </a:p>
        </p:txBody>
      </p:sp>
      <p:sp>
        <p:nvSpPr>
          <p:cNvPr id="13" name="Subtitle 2"/>
          <p:cNvSpPr>
            <a:spLocks noGrp="1"/>
          </p:cNvSpPr>
          <p:nvPr>
            <p:ph type="subTitle" idx="1"/>
          </p:nvPr>
        </p:nvSpPr>
        <p:spPr>
          <a:xfrm>
            <a:off x="1965960" y="5440680"/>
            <a:ext cx="4343400" cy="1097280"/>
          </a:xfrm>
        </p:spPr>
        <p:txBody>
          <a:bodyPr>
            <a:noAutofit/>
          </a:bodyPr>
          <a:lstStyle>
            <a:lvl1pPr marL="0" indent="0" algn="l">
              <a:lnSpc>
                <a:spcPct val="100000"/>
              </a:lnSpc>
              <a:spcBef>
                <a:spcPts val="0"/>
              </a:spcBef>
              <a:buNone/>
              <a:defRPr sz="16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grpSp>
        <p:nvGrpSpPr>
          <p:cNvPr id="3" name="Group 2"/>
          <p:cNvGrpSpPr/>
          <p:nvPr userDrawn="1"/>
        </p:nvGrpSpPr>
        <p:grpSpPr>
          <a:xfrm>
            <a:off x="1508857" y="-137160"/>
            <a:ext cx="6949343" cy="7132320"/>
            <a:chOff x="1508857" y="-137160"/>
            <a:chExt cx="6949343" cy="7132320"/>
          </a:xfrm>
        </p:grpSpPr>
        <p:cxnSp>
          <p:nvCxnSpPr>
            <p:cNvPr id="25" name="Straight Connector 24"/>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
        <p:nvSpPr>
          <p:cNvPr id="15" name="Picture Placeholder 4"/>
          <p:cNvSpPr>
            <a:spLocks noGrp="1"/>
          </p:cNvSpPr>
          <p:nvPr>
            <p:ph type="pic" sz="quarter" idx="13" hasCustomPrompt="1"/>
          </p:nvPr>
        </p:nvSpPr>
        <p:spPr bwMode="hidden">
          <a:xfrm>
            <a:off x="685800" y="455613"/>
            <a:ext cx="7770813" cy="3794760"/>
          </a:xfrm>
          <a:solidFill>
            <a:srgbClr val="CCCCCC"/>
          </a:solidFill>
        </p:spPr>
        <p:txBody>
          <a:bodyPr anchor="ctr" anchorCtr="0">
            <a:normAutofit/>
          </a:bodyPr>
          <a:lstStyle>
            <a:lvl1pPr marL="0" indent="0" algn="ctr">
              <a:buNone/>
              <a:defRPr sz="1200" baseline="0"/>
            </a:lvl1pPr>
          </a:lstStyle>
          <a:p>
            <a:r>
              <a:rPr lang="en-US" dirty="0" smtClean="0"/>
              <a:t>Insert picture. Get approved pictures at http://www.novartisbrandlab.com/resources/library</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3888722380"/>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showMasterSp="0" preserve="1" userDrawn="1">
  <p:cSld name="Section Header - No Pictur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12" name="Title 1"/>
          <p:cNvSpPr>
            <a:spLocks noGrp="1"/>
          </p:cNvSpPr>
          <p:nvPr>
            <p:ph type="ctrTitle"/>
          </p:nvPr>
        </p:nvSpPr>
        <p:spPr>
          <a:xfrm>
            <a:off x="1965960" y="2331720"/>
            <a:ext cx="6490654" cy="2286000"/>
          </a:xfrm>
        </p:spPr>
        <p:txBody>
          <a:bodyPr anchor="b" anchorCtr="0">
            <a:noAutofit/>
          </a:bodyPr>
          <a:lstStyle/>
          <a:p>
            <a:r>
              <a:rPr lang="en-US" smtClean="0"/>
              <a:t>Click to edit Master title style</a:t>
            </a:r>
            <a:endParaRPr lang="en-US" dirty="0"/>
          </a:p>
        </p:txBody>
      </p:sp>
      <p:sp>
        <p:nvSpPr>
          <p:cNvPr id="13" name="Subtitle 2"/>
          <p:cNvSpPr>
            <a:spLocks noGrp="1"/>
          </p:cNvSpPr>
          <p:nvPr>
            <p:ph type="subTitle" idx="1"/>
          </p:nvPr>
        </p:nvSpPr>
        <p:spPr>
          <a:xfrm>
            <a:off x="1965960" y="4709161"/>
            <a:ext cx="6490654" cy="1324927"/>
          </a:xfrm>
        </p:spPr>
        <p:txBody>
          <a:bodyPr>
            <a:noAutofit/>
          </a:bodyPr>
          <a:lstStyle>
            <a:lvl1pPr marL="0" indent="0" algn="l">
              <a:lnSpc>
                <a:spcPct val="100000"/>
              </a:lnSpc>
              <a:spcBef>
                <a:spcPts val="0"/>
              </a:spcBef>
              <a:buNone/>
              <a:defRPr sz="16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grpSp>
        <p:nvGrpSpPr>
          <p:cNvPr id="3" name="Group 2"/>
          <p:cNvGrpSpPr/>
          <p:nvPr userDrawn="1"/>
        </p:nvGrpSpPr>
        <p:grpSpPr>
          <a:xfrm>
            <a:off x="1508857" y="-137160"/>
            <a:ext cx="6949343" cy="7132320"/>
            <a:chOff x="1508857" y="-137160"/>
            <a:chExt cx="6949343" cy="7132320"/>
          </a:xfrm>
        </p:grpSpPr>
        <p:cxnSp>
          <p:nvCxnSpPr>
            <p:cNvPr id="25" name="Straight Connector 24"/>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14" name="Picture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3495446007"/>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Dec 20 , 2018 MMS </a:t>
            </a:r>
            <a:endParaRPr/>
          </a:p>
        </p:txBody>
      </p:sp>
    </p:spTree>
    <p:extLst>
      <p:ext uri="{BB962C8B-B14F-4D97-AF65-F5344CB8AC3E}">
        <p14:creationId xmlns:p14="http://schemas.microsoft.com/office/powerpoint/2010/main" xmlns="" val="1144037004"/>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Dec 20 , 2018 MMS </a:t>
            </a:r>
            <a:endParaRPr/>
          </a:p>
        </p:txBody>
      </p:sp>
    </p:spTree>
    <p:extLst>
      <p:ext uri="{BB962C8B-B14F-4D97-AF65-F5344CB8AC3E}">
        <p14:creationId xmlns:p14="http://schemas.microsoft.com/office/powerpoint/2010/main" xmlns="" val="18673457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12" name="Title 1"/>
          <p:cNvSpPr>
            <a:spLocks noGrp="1"/>
          </p:cNvSpPr>
          <p:nvPr>
            <p:ph type="ctrTitle"/>
          </p:nvPr>
        </p:nvSpPr>
        <p:spPr>
          <a:xfrm>
            <a:off x="1965960" y="4389120"/>
            <a:ext cx="6490654" cy="960120"/>
          </a:xfrm>
        </p:spPr>
        <p:txBody>
          <a:bodyPr anchor="b" anchorCtr="0">
            <a:noAutofit/>
          </a:bodyPr>
          <a:lstStyle/>
          <a:p>
            <a:r>
              <a:rPr lang="en-US" smtClean="0"/>
              <a:t>Click to edit Master title style</a:t>
            </a:r>
            <a:endParaRPr lang="en-US" dirty="0"/>
          </a:p>
        </p:txBody>
      </p:sp>
      <p:sp>
        <p:nvSpPr>
          <p:cNvPr id="13" name="Subtitle 2"/>
          <p:cNvSpPr>
            <a:spLocks noGrp="1"/>
          </p:cNvSpPr>
          <p:nvPr>
            <p:ph type="subTitle" idx="1"/>
          </p:nvPr>
        </p:nvSpPr>
        <p:spPr>
          <a:xfrm>
            <a:off x="1965960" y="5440680"/>
            <a:ext cx="4343400" cy="1097280"/>
          </a:xfrm>
        </p:spPr>
        <p:txBody>
          <a:bodyPr>
            <a:noAutofit/>
          </a:bodyPr>
          <a:lstStyle>
            <a:lvl1pPr marL="0" indent="0" algn="l">
              <a:lnSpc>
                <a:spcPct val="100000"/>
              </a:lnSpc>
              <a:spcBef>
                <a:spcPts val="0"/>
              </a:spcBef>
              <a:buNone/>
              <a:defRPr sz="16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grpSp>
        <p:nvGrpSpPr>
          <p:cNvPr id="3" name="Group 2"/>
          <p:cNvGrpSpPr/>
          <p:nvPr userDrawn="1"/>
        </p:nvGrpSpPr>
        <p:grpSpPr>
          <a:xfrm>
            <a:off x="1508857" y="-137160"/>
            <a:ext cx="6949343" cy="7132320"/>
            <a:chOff x="1508857" y="-137160"/>
            <a:chExt cx="6949343" cy="7132320"/>
          </a:xfrm>
        </p:grpSpPr>
        <p:cxnSp>
          <p:nvCxnSpPr>
            <p:cNvPr id="25" name="Straight Connector 24"/>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
        <p:nvSpPr>
          <p:cNvPr id="15" name="Picture Placeholder 4"/>
          <p:cNvSpPr>
            <a:spLocks noGrp="1"/>
          </p:cNvSpPr>
          <p:nvPr>
            <p:ph type="pic" sz="quarter" idx="13" hasCustomPrompt="1"/>
          </p:nvPr>
        </p:nvSpPr>
        <p:spPr bwMode="hidden">
          <a:xfrm>
            <a:off x="685800" y="455613"/>
            <a:ext cx="7770813" cy="3794760"/>
          </a:xfrm>
          <a:solidFill>
            <a:srgbClr val="CCCCCC"/>
          </a:solidFill>
        </p:spPr>
        <p:txBody>
          <a:bodyPr anchor="ctr" anchorCtr="0">
            <a:normAutofit/>
          </a:bodyPr>
          <a:lstStyle>
            <a:lvl1pPr marL="0" indent="0" algn="ctr">
              <a:buNone/>
              <a:defRPr sz="1200" baseline="0"/>
            </a:lvl1pPr>
          </a:lstStyle>
          <a:p>
            <a:r>
              <a:rPr lang="en-US" dirty="0" smtClean="0"/>
              <a:t>Insert picture. Get approved pictures at http://www.novartisbrandlab.com/resources/library</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3937941397"/>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7" name="Title 1"/>
          <p:cNvSpPr txBox="1">
            <a:spLocks/>
          </p:cNvSpPr>
          <p:nvPr userDrawn="1"/>
        </p:nvSpPr>
        <p:spPr>
          <a:xfrm>
            <a:off x="1965959" y="4389120"/>
            <a:ext cx="6492241" cy="96012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nSpc>
                <a:spcPct val="95000"/>
              </a:lnSpc>
            </a:pPr>
            <a:r>
              <a:rPr lang="en-US" dirty="0" smtClean="0">
                <a:solidFill>
                  <a:srgbClr val="000000"/>
                </a:solidFill>
              </a:rPr>
              <a:t>Thank you</a:t>
            </a:r>
            <a:endParaRPr lang="en-US" dirty="0">
              <a:solidFill>
                <a:srgbClr val="000000"/>
              </a:solidFill>
            </a:endParaRPr>
          </a:p>
        </p:txBody>
      </p:sp>
      <p:sp>
        <p:nvSpPr>
          <p:cNvPr id="10" name="Picture Placeholder 4"/>
          <p:cNvSpPr>
            <a:spLocks noGrp="1"/>
          </p:cNvSpPr>
          <p:nvPr>
            <p:ph type="pic" sz="quarter" idx="13" hasCustomPrompt="1"/>
          </p:nvPr>
        </p:nvSpPr>
        <p:spPr bwMode="hidden">
          <a:xfrm>
            <a:off x="685800" y="455613"/>
            <a:ext cx="7770813" cy="3794760"/>
          </a:xfrm>
          <a:solidFill>
            <a:srgbClr val="CCCCCC"/>
          </a:solidFill>
        </p:spPr>
        <p:txBody>
          <a:bodyPr anchor="ctr" anchorCtr="0">
            <a:normAutofit/>
          </a:bodyPr>
          <a:lstStyle>
            <a:lvl1pPr marL="0" indent="0" algn="ctr">
              <a:buNone/>
              <a:defRPr sz="1200" baseline="0"/>
            </a:lvl1pPr>
          </a:lstStyle>
          <a:p>
            <a:r>
              <a:rPr lang="en-US" dirty="0" smtClean="0"/>
              <a:t>Insert picture. Get approved pictures at http://www.novartisbrandlab.com/resources/library</a:t>
            </a:r>
          </a:p>
        </p:txBody>
      </p:sp>
      <p:grpSp>
        <p:nvGrpSpPr>
          <p:cNvPr id="13" name="Group 12"/>
          <p:cNvGrpSpPr/>
          <p:nvPr userDrawn="1"/>
        </p:nvGrpSpPr>
        <p:grpSpPr>
          <a:xfrm>
            <a:off x="1508857" y="-137160"/>
            <a:ext cx="6949343" cy="7132320"/>
            <a:chOff x="1508857" y="-137160"/>
            <a:chExt cx="6949343" cy="7132320"/>
          </a:xfrm>
        </p:grpSpPr>
        <p:cxnSp>
          <p:nvCxnSpPr>
            <p:cNvPr id="14" name="Straight Connector 13"/>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20" name="Picture 19"/>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536289554"/>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showMasterSp="0" preserve="1" userDrawn="1">
  <p:cSld name="End Slide - No Pictur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6" name="Title 1"/>
          <p:cNvSpPr txBox="1">
            <a:spLocks/>
          </p:cNvSpPr>
          <p:nvPr userDrawn="1"/>
        </p:nvSpPr>
        <p:spPr>
          <a:xfrm>
            <a:off x="1965959" y="2331720"/>
            <a:ext cx="6492241" cy="22860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nSpc>
                <a:spcPct val="95000"/>
              </a:lnSpc>
            </a:pPr>
            <a:r>
              <a:rPr lang="en-US" dirty="0" smtClean="0">
                <a:solidFill>
                  <a:srgbClr val="000000"/>
                </a:solidFill>
              </a:rPr>
              <a:t>Thank you</a:t>
            </a:r>
            <a:endParaRPr lang="en-US" dirty="0">
              <a:solidFill>
                <a:srgbClr val="000000"/>
              </a:solidFill>
            </a:endParaRPr>
          </a:p>
        </p:txBody>
      </p:sp>
      <p:grpSp>
        <p:nvGrpSpPr>
          <p:cNvPr id="18" name="Group 17"/>
          <p:cNvGrpSpPr/>
          <p:nvPr userDrawn="1"/>
        </p:nvGrpSpPr>
        <p:grpSpPr>
          <a:xfrm>
            <a:off x="1508857" y="-137160"/>
            <a:ext cx="6949343" cy="7132320"/>
            <a:chOff x="1508857" y="-137160"/>
            <a:chExt cx="6949343" cy="7132320"/>
          </a:xfrm>
        </p:grpSpPr>
        <p:cxnSp>
          <p:nvCxnSpPr>
            <p:cNvPr id="19" name="Straight Connector 18"/>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14" name="Picture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3424213007"/>
      </p:ext>
    </p:extLst>
  </p:cSld>
  <p:clrMapOvr>
    <a:masterClrMapping/>
  </p:clrMapOvr>
  <p:timing>
    <p:tnLst>
      <p:par>
        <p:cTn id="1" dur="indefinite" restart="never" nodeType="tmRoot"/>
      </p:par>
    </p:tnLst>
  </p:timing>
</p:sldLayout>
</file>

<file path=ppt/slideLayouts/slideLayout422.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5800" y="1508761"/>
            <a:ext cx="3794760" cy="4525328"/>
          </a:xfrm>
        </p:spPr>
        <p:txBody>
          <a:bodyPr>
            <a:normAutofit/>
          </a:bodyPr>
          <a:lstStyle>
            <a:lvl1pPr>
              <a:defRPr sz="24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508761"/>
            <a:ext cx="3794760" cy="4525328"/>
          </a:xfrm>
        </p:spPr>
        <p:txBody>
          <a:bodyPr>
            <a:normAutofit/>
          </a:bodyPr>
          <a:lstStyle>
            <a:lvl1pPr>
              <a:defRPr sz="24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85800" y="457200"/>
            <a:ext cx="7772400" cy="96012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xmlns="" val="1059702220"/>
      </p:ext>
    </p:extLst>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userDrawn="1">
  <p:cSld name="Titel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305999"/>
            <a:ext cx="8318530" cy="802800"/>
          </a:xfrm>
          <a:prstGeom prst="rect">
            <a:avLst/>
          </a:prstGeom>
        </p:spPr>
        <p:txBody>
          <a:bodyPr tIns="126000" anchor="t" anchorCtr="0"/>
          <a:lstStyle>
            <a:lvl1pPr>
              <a:lnSpc>
                <a:spcPct val="75000"/>
              </a:lnSpc>
              <a:defRPr>
                <a:solidFill>
                  <a:schemeClr val="accent4"/>
                </a:solidFill>
              </a:defRPr>
            </a:lvl1pPr>
          </a:lstStyle>
          <a:p>
            <a:r>
              <a:rPr lang="en-US" noProof="0" dirty="0" smtClean="0"/>
              <a:t>Title</a:t>
            </a:r>
            <a:endParaRPr lang="en-US" noProof="0" dirty="0"/>
          </a:p>
        </p:txBody>
      </p:sp>
      <p:sp>
        <p:nvSpPr>
          <p:cNvPr id="8" name="Slide Number Placeholder 5"/>
          <p:cNvSpPr>
            <a:spLocks noGrp="1"/>
          </p:cNvSpPr>
          <p:nvPr>
            <p:ph type="sldNum" sz="quarter" idx="4"/>
          </p:nvPr>
        </p:nvSpPr>
        <p:spPr>
          <a:xfrm>
            <a:off x="538116" y="6403150"/>
            <a:ext cx="400035" cy="247031"/>
          </a:xfrm>
          <a:prstGeom prst="rect">
            <a:avLst/>
          </a:prstGeom>
        </p:spPr>
        <p:txBody>
          <a:bodyPr/>
          <a:lstStyle>
            <a:lvl1pPr>
              <a:defRPr sz="900" baseline="0">
                <a:solidFill>
                  <a:srgbClr val="7F7F7F"/>
                </a:solidFill>
              </a:defRPr>
            </a:lvl1pPr>
          </a:lstStyle>
          <a:p>
            <a:fld id="{E66AA3EA-0569-43EF-BBA3-83FDB109D582}" type="slidenum">
              <a:rPr lang="en-US" smtClean="0"/>
              <a:pPr/>
              <a:t>‹#›</a:t>
            </a:fld>
            <a:endParaRPr lang="en-US" dirty="0" smtClean="0"/>
          </a:p>
        </p:txBody>
      </p:sp>
      <p:sp>
        <p:nvSpPr>
          <p:cNvPr id="10" name="Textplatzhalter 9" descr="Subtitle"/>
          <p:cNvSpPr>
            <a:spLocks noGrp="1"/>
          </p:cNvSpPr>
          <p:nvPr>
            <p:ph type="body" sz="quarter" idx="10" hasCustomPrompt="1"/>
          </p:nvPr>
        </p:nvSpPr>
        <p:spPr>
          <a:xfrm>
            <a:off x="540000" y="738554"/>
            <a:ext cx="8311392" cy="367571"/>
          </a:xfrm>
        </p:spPr>
        <p:txBody>
          <a:bodyPr anchor="b" anchorCtr="0">
            <a:noAutofit/>
          </a:bodyPr>
          <a:lstStyle>
            <a:lvl1pPr marL="0" indent="0">
              <a:lnSpc>
                <a:spcPct val="95000"/>
              </a:lnSpc>
              <a:buNone/>
              <a:defRPr sz="2000" b="0" i="1">
                <a:solidFill>
                  <a:schemeClr val="tx1"/>
                </a:solidFill>
              </a:defRPr>
            </a:lvl1pPr>
          </a:lstStyle>
          <a:p>
            <a:pPr lvl="0"/>
            <a:r>
              <a:rPr lang="en-US" noProof="0" dirty="0" smtClean="0"/>
              <a:t>Subtitle</a:t>
            </a:r>
          </a:p>
        </p:txBody>
      </p:sp>
      <p:sp>
        <p:nvSpPr>
          <p:cNvPr id="9" name="Content Placeholder 2"/>
          <p:cNvSpPr>
            <a:spLocks noGrp="1"/>
          </p:cNvSpPr>
          <p:nvPr>
            <p:ph idx="1" hasCustomPrompt="1"/>
          </p:nvPr>
        </p:nvSpPr>
        <p:spPr>
          <a:xfrm>
            <a:off x="523875" y="1346200"/>
            <a:ext cx="8334405" cy="4940320"/>
          </a:xfrm>
        </p:spPr>
        <p:txBody>
          <a:bodyPr>
            <a:noAutofit/>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insert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Tree>
    <p:extLst>
      <p:ext uri="{BB962C8B-B14F-4D97-AF65-F5344CB8AC3E}">
        <p14:creationId xmlns:p14="http://schemas.microsoft.com/office/powerpoint/2010/main" xmlns="" val="3052085005"/>
      </p:ext>
    </p:extLst>
  </p:cSld>
  <p:clrMapOvr>
    <a:masterClrMapping/>
  </p:clrMapOvr>
  <p:transition/>
</p:sldLayout>
</file>

<file path=ppt/slideLayouts/slideLayout42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18" name="Picture Placeholder 4"/>
          <p:cNvSpPr>
            <a:spLocks noGrp="1"/>
          </p:cNvSpPr>
          <p:nvPr>
            <p:ph type="pic" sz="quarter" idx="13" hasCustomPrompt="1"/>
          </p:nvPr>
        </p:nvSpPr>
        <p:spPr bwMode="auto">
          <a:xfrm>
            <a:off x="685800" y="457200"/>
            <a:ext cx="7770813" cy="3794760"/>
          </a:xfrm>
          <a:solidFill>
            <a:srgbClr val="CCCCCC"/>
          </a:solidFill>
        </p:spPr>
        <p:txBody>
          <a:bodyPr anchor="ctr" anchorCtr="0">
            <a:normAutofit/>
          </a:bodyPr>
          <a:lstStyle>
            <a:lvl1pPr marL="0" marR="0" indent="0" algn="ctr" defTabSz="914400" rtl="0" eaLnBrk="1" fontAlgn="auto" latinLnBrk="0" hangingPunct="1">
              <a:lnSpc>
                <a:spcPct val="100000"/>
              </a:lnSpc>
              <a:spcBef>
                <a:spcPts val="1200"/>
              </a:spcBef>
              <a:spcAft>
                <a:spcPts val="0"/>
              </a:spcAft>
              <a:buClrTx/>
              <a:buSzPct val="125000"/>
              <a:buFont typeface="Arial" pitchFamily="34" charset="0"/>
              <a:buNone/>
              <a:tabLst>
                <a:tab pos="3998913" algn="r"/>
                <a:tab pos="8229600" algn="r"/>
              </a:tabLst>
              <a:defRPr sz="1200"/>
            </a:lvl1pPr>
          </a:lstStyle>
          <a:p>
            <a:r>
              <a:rPr lang="en-US" dirty="0" smtClean="0"/>
              <a:t>Insert picture. Get approved pictures at http://www.novartisbrandlab.com/resources/library</a:t>
            </a:r>
          </a:p>
        </p:txBody>
      </p:sp>
      <p:sp>
        <p:nvSpPr>
          <p:cNvPr id="2" name="Title 1"/>
          <p:cNvSpPr>
            <a:spLocks noGrp="1"/>
          </p:cNvSpPr>
          <p:nvPr>
            <p:ph type="ctrTitle"/>
          </p:nvPr>
        </p:nvSpPr>
        <p:spPr bwMode="auto">
          <a:xfrm>
            <a:off x="1965960" y="4389120"/>
            <a:ext cx="6490654" cy="960120"/>
          </a:xfrm>
        </p:spPr>
        <p:txBody>
          <a:bodyPr anchor="b" anchorCtr="0">
            <a:noAutofit/>
          </a:bodyPr>
          <a:lstStyle/>
          <a:p>
            <a:r>
              <a:rPr lang="en-US" smtClean="0"/>
              <a:t>Click to edit Master title style</a:t>
            </a:r>
            <a:endParaRPr lang="en-US" dirty="0"/>
          </a:p>
        </p:txBody>
      </p:sp>
      <p:sp>
        <p:nvSpPr>
          <p:cNvPr id="3" name="Subtitle 2"/>
          <p:cNvSpPr>
            <a:spLocks noGrp="1"/>
          </p:cNvSpPr>
          <p:nvPr>
            <p:ph type="subTitle" idx="1"/>
          </p:nvPr>
        </p:nvSpPr>
        <p:spPr bwMode="auto">
          <a:xfrm>
            <a:off x="1965958" y="5440680"/>
            <a:ext cx="4343400" cy="1097280"/>
          </a:xfrm>
        </p:spPr>
        <p:txBody>
          <a:bodyPr>
            <a:noAutofit/>
          </a:bodyPr>
          <a:lstStyle>
            <a:lvl1pPr marL="0" indent="0" algn="l">
              <a:lnSpc>
                <a:spcPct val="100000"/>
              </a:lnSpc>
              <a:spcBef>
                <a:spcPts val="0"/>
              </a:spcBef>
              <a:buNone/>
              <a:defRPr sz="16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4" name="Text Placeholder 7"/>
          <p:cNvSpPr>
            <a:spLocks noGrp="1"/>
          </p:cNvSpPr>
          <p:nvPr>
            <p:ph type="body" sz="quarter" idx="12" hasCustomPrompt="1"/>
          </p:nvPr>
        </p:nvSpPr>
        <p:spPr bwMode="gray">
          <a:xfrm>
            <a:off x="0" y="914400"/>
            <a:ext cx="1965960" cy="777240"/>
          </a:xfrm>
          <a:solidFill>
            <a:schemeClr val="accent1"/>
          </a:solidFill>
        </p:spPr>
        <p:txBody>
          <a:bodyPr lIns="274320" tIns="91440" rIns="91440" bIns="91440" anchor="ctr" anchorCtr="0">
            <a:normAutofit/>
          </a:bodyPr>
          <a:lstStyle>
            <a:lvl1pPr marL="0" indent="0">
              <a:spcBef>
                <a:spcPts val="0"/>
              </a:spcBef>
              <a:buFont typeface="Arial"/>
              <a:buNone/>
              <a:defRPr sz="1000" b="1" baseline="0">
                <a:solidFill>
                  <a:schemeClr val="bg1"/>
                </a:solidFill>
              </a:defRPr>
            </a:lvl1pPr>
            <a:lvl2pPr marL="0" indent="0">
              <a:spcBef>
                <a:spcPts val="0"/>
              </a:spcBef>
              <a:buFont typeface="Arial"/>
              <a:buNone/>
              <a:defRPr sz="1000" b="1">
                <a:solidFill>
                  <a:schemeClr val="bg1"/>
                </a:solidFill>
              </a:defRPr>
            </a:lvl2pPr>
            <a:lvl3pPr marL="0" indent="0">
              <a:spcBef>
                <a:spcPts val="0"/>
              </a:spcBef>
              <a:buFont typeface="Arial"/>
              <a:buNone/>
              <a:defRPr sz="1000" b="1">
                <a:solidFill>
                  <a:schemeClr val="bg1"/>
                </a:solidFill>
              </a:defRPr>
            </a:lvl3pPr>
            <a:lvl4pPr marL="0" indent="0">
              <a:spcBef>
                <a:spcPts val="0"/>
              </a:spcBef>
              <a:buFont typeface="Arial"/>
              <a:buNone/>
              <a:defRPr sz="1000" b="1">
                <a:solidFill>
                  <a:schemeClr val="bg1"/>
                </a:solidFill>
              </a:defRPr>
            </a:lvl4pPr>
            <a:lvl5pPr marL="0" indent="0">
              <a:spcBef>
                <a:spcPts val="0"/>
              </a:spcBef>
              <a:buFont typeface="Arial"/>
              <a:buNone/>
              <a:defRPr sz="1000" b="1">
                <a:solidFill>
                  <a:schemeClr val="bg1"/>
                </a:solidFill>
              </a:defRPr>
            </a:lvl5pPr>
          </a:lstStyle>
          <a:p>
            <a:pPr lvl="0"/>
            <a:r>
              <a:rPr lang="en-US" dirty="0" smtClean="0"/>
              <a:t>Business or Operating Unit/Franchise or Department</a:t>
            </a:r>
          </a:p>
        </p:txBody>
      </p:sp>
      <p:grpSp>
        <p:nvGrpSpPr>
          <p:cNvPr id="4" name="Group 3"/>
          <p:cNvGrpSpPr/>
          <p:nvPr userDrawn="1"/>
        </p:nvGrpSpPr>
        <p:grpSpPr>
          <a:xfrm>
            <a:off x="-137160" y="-137160"/>
            <a:ext cx="9418320" cy="7132320"/>
            <a:chOff x="-137160" y="-137160"/>
            <a:chExt cx="9418320" cy="7132320"/>
          </a:xfrm>
        </p:grpSpPr>
        <p:cxnSp>
          <p:nvCxnSpPr>
            <p:cNvPr id="8" name="Straight Connector 7"/>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918972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13716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918972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13716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22" name="Picture 21"/>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1545932567"/>
      </p:ext>
    </p:extLst>
  </p:cSld>
  <p:clrMapOvr>
    <a:masterClrMapping/>
  </p:clrMapOvr>
  <p:timing>
    <p:tnLst>
      <p:par>
        <p:cTn id="1" dur="indefinite" restart="never" nodeType="tmRoot"/>
      </p:par>
    </p:tnLst>
  </p:timing>
</p:sldLayout>
</file>

<file path=ppt/slideLayouts/slideLayout425.xml><?xml version="1.0" encoding="utf-8"?>
<p:sldLayout xmlns:a="http://schemas.openxmlformats.org/drawingml/2006/main" xmlns:r="http://schemas.openxmlformats.org/officeDocument/2006/relationships" xmlns:p="http://schemas.openxmlformats.org/presentationml/2006/main" showMasterSp="0" preserve="1" userDrawn="1">
  <p:cSld name="Title Slide - No Picture">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2" name="Title 1"/>
          <p:cNvSpPr>
            <a:spLocks noGrp="1"/>
          </p:cNvSpPr>
          <p:nvPr>
            <p:ph type="ctrTitle"/>
          </p:nvPr>
        </p:nvSpPr>
        <p:spPr bwMode="auto">
          <a:xfrm>
            <a:off x="1965960" y="2331720"/>
            <a:ext cx="6490654" cy="2286000"/>
          </a:xfrm>
        </p:spPr>
        <p:txBody>
          <a:bodyPr anchor="b" anchorCtr="0">
            <a:noAutofit/>
          </a:bodyPr>
          <a:lstStyle/>
          <a:p>
            <a:r>
              <a:rPr lang="en-US" smtClean="0"/>
              <a:t>Click to edit Master title style</a:t>
            </a:r>
            <a:endParaRPr lang="en-US" dirty="0"/>
          </a:p>
        </p:txBody>
      </p:sp>
      <p:sp>
        <p:nvSpPr>
          <p:cNvPr id="3" name="Subtitle 2"/>
          <p:cNvSpPr>
            <a:spLocks noGrp="1"/>
          </p:cNvSpPr>
          <p:nvPr>
            <p:ph type="subTitle" idx="1"/>
          </p:nvPr>
        </p:nvSpPr>
        <p:spPr bwMode="auto">
          <a:xfrm>
            <a:off x="1965960" y="4709161"/>
            <a:ext cx="6490654" cy="1324927"/>
          </a:xfrm>
        </p:spPr>
        <p:txBody>
          <a:bodyPr>
            <a:noAutofit/>
          </a:bodyPr>
          <a:lstStyle>
            <a:lvl1pPr marL="0" indent="0" algn="l">
              <a:lnSpc>
                <a:spcPct val="100000"/>
              </a:lnSpc>
              <a:spcBef>
                <a:spcPts val="0"/>
              </a:spcBef>
              <a:buNone/>
              <a:defRPr sz="16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4" name="Text Placeholder 7"/>
          <p:cNvSpPr>
            <a:spLocks noGrp="1"/>
          </p:cNvSpPr>
          <p:nvPr>
            <p:ph type="body" sz="quarter" idx="12" hasCustomPrompt="1"/>
          </p:nvPr>
        </p:nvSpPr>
        <p:spPr bwMode="gray">
          <a:xfrm>
            <a:off x="0" y="914400"/>
            <a:ext cx="1965960" cy="777240"/>
          </a:xfrm>
          <a:solidFill>
            <a:schemeClr val="accent1"/>
          </a:solidFill>
        </p:spPr>
        <p:txBody>
          <a:bodyPr lIns="274320" tIns="91440" rIns="91440" bIns="91440" anchor="ctr" anchorCtr="0">
            <a:normAutofit/>
          </a:bodyPr>
          <a:lstStyle>
            <a:lvl1pPr marL="0" indent="0">
              <a:spcBef>
                <a:spcPts val="0"/>
              </a:spcBef>
              <a:buFont typeface="Arial"/>
              <a:buNone/>
              <a:defRPr sz="1000" b="1" baseline="0">
                <a:solidFill>
                  <a:schemeClr val="bg1"/>
                </a:solidFill>
              </a:defRPr>
            </a:lvl1pPr>
            <a:lvl2pPr marL="0" indent="0">
              <a:spcBef>
                <a:spcPts val="0"/>
              </a:spcBef>
              <a:buFont typeface="Arial"/>
              <a:buNone/>
              <a:defRPr sz="1000" b="1">
                <a:solidFill>
                  <a:schemeClr val="bg1"/>
                </a:solidFill>
              </a:defRPr>
            </a:lvl2pPr>
            <a:lvl3pPr marL="0" indent="0">
              <a:spcBef>
                <a:spcPts val="0"/>
              </a:spcBef>
              <a:buFont typeface="Arial"/>
              <a:buNone/>
              <a:defRPr sz="1000" b="1">
                <a:solidFill>
                  <a:schemeClr val="bg1"/>
                </a:solidFill>
              </a:defRPr>
            </a:lvl3pPr>
            <a:lvl4pPr marL="0" indent="0">
              <a:spcBef>
                <a:spcPts val="0"/>
              </a:spcBef>
              <a:buFont typeface="Arial"/>
              <a:buNone/>
              <a:defRPr sz="1000" b="1">
                <a:solidFill>
                  <a:schemeClr val="bg1"/>
                </a:solidFill>
              </a:defRPr>
            </a:lvl4pPr>
            <a:lvl5pPr marL="0" indent="0">
              <a:spcBef>
                <a:spcPts val="0"/>
              </a:spcBef>
              <a:buFont typeface="Arial"/>
              <a:buNone/>
              <a:defRPr sz="1000" b="1">
                <a:solidFill>
                  <a:schemeClr val="bg1"/>
                </a:solidFill>
              </a:defRPr>
            </a:lvl5pPr>
          </a:lstStyle>
          <a:p>
            <a:pPr lvl="0"/>
            <a:r>
              <a:rPr lang="en-US" dirty="0" smtClean="0"/>
              <a:t>Business or Operating Unit/Franchise or Department</a:t>
            </a:r>
          </a:p>
        </p:txBody>
      </p:sp>
      <p:grpSp>
        <p:nvGrpSpPr>
          <p:cNvPr id="20" name="Group 19"/>
          <p:cNvGrpSpPr/>
          <p:nvPr userDrawn="1"/>
        </p:nvGrpSpPr>
        <p:grpSpPr>
          <a:xfrm>
            <a:off x="-137160" y="-137160"/>
            <a:ext cx="9418320" cy="7132320"/>
            <a:chOff x="-137160" y="-137160"/>
            <a:chExt cx="9418320" cy="7132320"/>
          </a:xfrm>
        </p:grpSpPr>
        <p:cxnSp>
          <p:nvCxnSpPr>
            <p:cNvPr id="22" name="Straight Connector 21"/>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918972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3716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a:off x="918972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a:off x="-13716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18" name="Picture 17"/>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363694125"/>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452438" indent="-452438">
              <a:buSzPct val="100000"/>
              <a:buFont typeface="+mj-lt"/>
              <a:buAutoNum type="arabicPeriod"/>
              <a:defRPr/>
            </a:lvl1pPr>
            <a:lvl2pPr marL="684213" indent="-231775">
              <a:defRPr/>
            </a:lvl2pPr>
            <a:lvl3pPr marL="914400" indent="-230188">
              <a:defRPr/>
            </a:lvl3pPr>
            <a:lvl4pPr marL="1146175" indent="-231775">
              <a:defRPr/>
            </a:lvl4pPr>
            <a:lvl5pPr marL="1368425" indent="-22225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Dec 20 , 2018 MMS </a:t>
            </a:r>
            <a:endParaRPr/>
          </a:p>
        </p:txBody>
      </p:sp>
    </p:spTree>
    <p:extLst>
      <p:ext uri="{BB962C8B-B14F-4D97-AF65-F5344CB8AC3E}">
        <p14:creationId xmlns:p14="http://schemas.microsoft.com/office/powerpoint/2010/main" xmlns="" val="1020691948"/>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Dec 20 , 2018 MMS </a:t>
            </a:r>
            <a:endParaRPr/>
          </a:p>
        </p:txBody>
      </p:sp>
    </p:spTree>
    <p:extLst>
      <p:ext uri="{BB962C8B-B14F-4D97-AF65-F5344CB8AC3E}">
        <p14:creationId xmlns:p14="http://schemas.microsoft.com/office/powerpoint/2010/main" xmlns="" val="4232142268"/>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preserve="1" userDrawn="1">
  <p:cSld name="Title, Text and 1 Picture">
    <p:spTree>
      <p:nvGrpSpPr>
        <p:cNvPr id="1" name=""/>
        <p:cNvGrpSpPr/>
        <p:nvPr/>
      </p:nvGrpSpPr>
      <p:grpSpPr>
        <a:xfrm>
          <a:off x="0" y="0"/>
          <a:ext cx="0" cy="0"/>
          <a:chOff x="0" y="0"/>
          <a:chExt cx="0" cy="0"/>
        </a:xfrm>
      </p:grpSpPr>
      <p:sp>
        <p:nvSpPr>
          <p:cNvPr id="7" name="Text Placeholder 7"/>
          <p:cNvSpPr>
            <a:spLocks noGrp="1"/>
          </p:cNvSpPr>
          <p:nvPr>
            <p:ph type="body" sz="quarter" idx="13" hasCustomPrompt="1"/>
          </p:nvPr>
        </p:nvSpPr>
        <p:spPr>
          <a:xfrm>
            <a:off x="4663440" y="5623561"/>
            <a:ext cx="379476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8" name="Content Placeholder 2"/>
          <p:cNvSpPr>
            <a:spLocks noGrp="1"/>
          </p:cNvSpPr>
          <p:nvPr>
            <p:ph sz="half" idx="1"/>
          </p:nvPr>
        </p:nvSpPr>
        <p:spPr>
          <a:xfrm>
            <a:off x="685800" y="1508761"/>
            <a:ext cx="3794760" cy="4525328"/>
          </a:xfrm>
        </p:spPr>
        <p:txBody>
          <a:bodyPr>
            <a:normAutofit/>
          </a:bodyPr>
          <a:lstStyle>
            <a:lvl1pPr>
              <a:defRPr sz="24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85800" y="457200"/>
            <a:ext cx="7772400" cy="960120"/>
          </a:xfrm>
        </p:spPr>
        <p:txBody>
          <a:bodyPr/>
          <a:lstStyle/>
          <a:p>
            <a:r>
              <a:rPr lang="en-US" smtClean="0"/>
              <a:t>Click to edit Master title style</a:t>
            </a:r>
            <a:endParaRPr lang="en-US" dirty="0"/>
          </a:p>
        </p:txBody>
      </p:sp>
      <p:sp>
        <p:nvSpPr>
          <p:cNvPr id="3" name="Footer Placeholder 2"/>
          <p:cNvSpPr>
            <a:spLocks noGrp="1"/>
          </p:cNvSpPr>
          <p:nvPr>
            <p:ph type="ftr" sz="quarter" idx="15"/>
          </p:nvPr>
        </p:nvSpPr>
        <p:spPr/>
        <p:txBody>
          <a:bodyPr/>
          <a:lstStyle/>
          <a:p>
            <a:r>
              <a:rPr lang="en-US" smtClean="0">
                <a:solidFill>
                  <a:srgbClr val="000000"/>
                </a:solidFill>
              </a:rPr>
              <a:t>Dec 20 , 2018 MMS </a:t>
            </a:r>
            <a:endParaRPr>
              <a:solidFill>
                <a:srgbClr val="000000"/>
              </a:solidFill>
            </a:endParaRPr>
          </a:p>
        </p:txBody>
      </p:sp>
      <p:sp>
        <p:nvSpPr>
          <p:cNvPr id="11" name="Content Placeholder 2"/>
          <p:cNvSpPr>
            <a:spLocks noGrp="1"/>
          </p:cNvSpPr>
          <p:nvPr>
            <p:ph sz="half" idx="17" hasCustomPrompt="1"/>
          </p:nvPr>
        </p:nvSpPr>
        <p:spPr>
          <a:xfrm>
            <a:off x="4663440" y="1508761"/>
            <a:ext cx="3794760" cy="4023359"/>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Tree>
    <p:extLst>
      <p:ext uri="{BB962C8B-B14F-4D97-AF65-F5344CB8AC3E}">
        <p14:creationId xmlns:p14="http://schemas.microsoft.com/office/powerpoint/2010/main" xmlns="" val="742471639"/>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preserve="1" userDrawn="1">
  <p:cSld name="Title and 1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7"/>
          <p:cNvSpPr>
            <a:spLocks noGrp="1"/>
          </p:cNvSpPr>
          <p:nvPr>
            <p:ph type="body" sz="quarter" idx="12" hasCustomPrompt="1"/>
          </p:nvPr>
        </p:nvSpPr>
        <p:spPr>
          <a:xfrm>
            <a:off x="685800" y="1508761"/>
            <a:ext cx="7772400" cy="453839"/>
          </a:xfrm>
        </p:spPr>
        <p:txBody>
          <a:bodyPr anchor="t" anchorCtr="0">
            <a:normAutofit/>
          </a:bodyPr>
          <a:lstStyle>
            <a:lvl1pPr marL="0" indent="0">
              <a:spcBef>
                <a:spcPts val="0"/>
              </a:spcBef>
              <a:buFont typeface="Arial"/>
              <a:buNone/>
              <a:defRPr sz="2400" b="0" baseline="0">
                <a:solidFill>
                  <a:srgbClr val="000000"/>
                </a:solidFill>
              </a:defRPr>
            </a:lvl1pPr>
            <a:lvl2pPr marL="0" indent="0">
              <a:spcBef>
                <a:spcPts val="0"/>
              </a:spcBef>
              <a:buFont typeface="Arial"/>
              <a:buNone/>
              <a:defRPr sz="2400" b="0">
                <a:solidFill>
                  <a:srgbClr val="000000"/>
                </a:solidFill>
              </a:defRPr>
            </a:lvl2pPr>
            <a:lvl3pPr marL="0" indent="0">
              <a:spcBef>
                <a:spcPts val="0"/>
              </a:spcBef>
              <a:buFont typeface="Arial"/>
              <a:buNone/>
              <a:defRPr sz="2400" b="0">
                <a:solidFill>
                  <a:srgbClr val="000000"/>
                </a:solidFill>
              </a:defRPr>
            </a:lvl3pPr>
            <a:lvl4pPr marL="0" indent="0">
              <a:spcBef>
                <a:spcPts val="0"/>
              </a:spcBef>
              <a:buFont typeface="Arial"/>
              <a:buNone/>
              <a:defRPr sz="2400" b="0">
                <a:solidFill>
                  <a:srgbClr val="000000"/>
                </a:solidFill>
              </a:defRPr>
            </a:lvl4pPr>
            <a:lvl5pPr marL="0" indent="0">
              <a:spcBef>
                <a:spcPts val="0"/>
              </a:spcBef>
              <a:buFont typeface="Arial"/>
              <a:buNone/>
              <a:defRPr sz="2400" b="0">
                <a:solidFill>
                  <a:srgbClr val="000000"/>
                </a:solidFill>
              </a:defRPr>
            </a:lvl5pPr>
          </a:lstStyle>
          <a:p>
            <a:pPr lvl="0"/>
            <a:r>
              <a:rPr lang="en-US" dirty="0" smtClean="0"/>
              <a:t>Optional picture title</a:t>
            </a:r>
          </a:p>
        </p:txBody>
      </p:sp>
      <p:sp>
        <p:nvSpPr>
          <p:cNvPr id="8" name="Text Placeholder 7"/>
          <p:cNvSpPr>
            <a:spLocks noGrp="1"/>
          </p:cNvSpPr>
          <p:nvPr>
            <p:ph type="body" sz="quarter" idx="13" hasCustomPrompt="1"/>
          </p:nvPr>
        </p:nvSpPr>
        <p:spPr>
          <a:xfrm>
            <a:off x="685800" y="5623561"/>
            <a:ext cx="777240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3" name="Footer Placeholder 2"/>
          <p:cNvSpPr>
            <a:spLocks noGrp="1"/>
          </p:cNvSpPr>
          <p:nvPr>
            <p:ph type="ftr" sz="quarter" idx="14"/>
          </p:nvPr>
        </p:nvSpPr>
        <p:spPr/>
        <p:txBody>
          <a:bodyPr/>
          <a:lstStyle/>
          <a:p>
            <a:r>
              <a:rPr lang="en-US" smtClean="0">
                <a:solidFill>
                  <a:srgbClr val="000000"/>
                </a:solidFill>
              </a:rPr>
              <a:t>Dec 20 , 2018 MMS </a:t>
            </a:r>
            <a:endParaRPr>
              <a:solidFill>
                <a:srgbClr val="000000"/>
              </a:solidFill>
            </a:endParaRPr>
          </a:p>
        </p:txBody>
      </p:sp>
      <p:sp>
        <p:nvSpPr>
          <p:cNvPr id="9" name="Content Placeholder 2"/>
          <p:cNvSpPr>
            <a:spLocks noGrp="1"/>
          </p:cNvSpPr>
          <p:nvPr>
            <p:ph sz="half" idx="17" hasCustomPrompt="1"/>
          </p:nvPr>
        </p:nvSpPr>
        <p:spPr>
          <a:xfrm>
            <a:off x="685800" y="2057400"/>
            <a:ext cx="777240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Tree>
    <p:extLst>
      <p:ext uri="{BB962C8B-B14F-4D97-AF65-F5344CB8AC3E}">
        <p14:creationId xmlns:p14="http://schemas.microsoft.com/office/powerpoint/2010/main" xmlns="" val="37850111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Section Header - No Pictur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12" name="Title 1"/>
          <p:cNvSpPr>
            <a:spLocks noGrp="1"/>
          </p:cNvSpPr>
          <p:nvPr>
            <p:ph type="ctrTitle"/>
          </p:nvPr>
        </p:nvSpPr>
        <p:spPr>
          <a:xfrm>
            <a:off x="1965960" y="2331720"/>
            <a:ext cx="6490654" cy="2286000"/>
          </a:xfrm>
        </p:spPr>
        <p:txBody>
          <a:bodyPr anchor="b" anchorCtr="0">
            <a:noAutofit/>
          </a:bodyPr>
          <a:lstStyle/>
          <a:p>
            <a:r>
              <a:rPr lang="en-US" smtClean="0"/>
              <a:t>Click to edit Master title style</a:t>
            </a:r>
            <a:endParaRPr lang="en-US" dirty="0"/>
          </a:p>
        </p:txBody>
      </p:sp>
      <p:sp>
        <p:nvSpPr>
          <p:cNvPr id="13" name="Subtitle 2"/>
          <p:cNvSpPr>
            <a:spLocks noGrp="1"/>
          </p:cNvSpPr>
          <p:nvPr>
            <p:ph type="subTitle" idx="1"/>
          </p:nvPr>
        </p:nvSpPr>
        <p:spPr>
          <a:xfrm>
            <a:off x="1965960" y="4709161"/>
            <a:ext cx="6490654" cy="1324927"/>
          </a:xfrm>
        </p:spPr>
        <p:txBody>
          <a:bodyPr>
            <a:noAutofit/>
          </a:bodyPr>
          <a:lstStyle>
            <a:lvl1pPr marL="0" indent="0" algn="l">
              <a:lnSpc>
                <a:spcPct val="100000"/>
              </a:lnSpc>
              <a:spcBef>
                <a:spcPts val="0"/>
              </a:spcBef>
              <a:buNone/>
              <a:defRPr sz="16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grpSp>
        <p:nvGrpSpPr>
          <p:cNvPr id="3" name="Group 2"/>
          <p:cNvGrpSpPr/>
          <p:nvPr userDrawn="1"/>
        </p:nvGrpSpPr>
        <p:grpSpPr>
          <a:xfrm>
            <a:off x="1508857" y="-137160"/>
            <a:ext cx="6949343" cy="7132320"/>
            <a:chOff x="1508857" y="-137160"/>
            <a:chExt cx="6949343" cy="7132320"/>
          </a:xfrm>
        </p:grpSpPr>
        <p:cxnSp>
          <p:nvCxnSpPr>
            <p:cNvPr id="25" name="Straight Connector 24"/>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14" name="Picture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1570949681"/>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preserve="1" userDrawn="1">
  <p:cSld name="Title and 2 Pictures">
    <p:spTree>
      <p:nvGrpSpPr>
        <p:cNvPr id="1" name=""/>
        <p:cNvGrpSpPr/>
        <p:nvPr/>
      </p:nvGrpSpPr>
      <p:grpSpPr>
        <a:xfrm>
          <a:off x="0" y="0"/>
          <a:ext cx="0" cy="0"/>
          <a:chOff x="0" y="0"/>
          <a:chExt cx="0" cy="0"/>
        </a:xfrm>
      </p:grpSpPr>
      <p:sp>
        <p:nvSpPr>
          <p:cNvPr id="12" name="Text Placeholder 7"/>
          <p:cNvSpPr>
            <a:spLocks noGrp="1"/>
          </p:cNvSpPr>
          <p:nvPr>
            <p:ph type="body" sz="quarter" idx="13" hasCustomPrompt="1"/>
          </p:nvPr>
        </p:nvSpPr>
        <p:spPr>
          <a:xfrm>
            <a:off x="685800" y="5623561"/>
            <a:ext cx="379476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13" name="Text Placeholder 7"/>
          <p:cNvSpPr>
            <a:spLocks noGrp="1"/>
          </p:cNvSpPr>
          <p:nvPr>
            <p:ph type="body" sz="quarter" idx="15" hasCustomPrompt="1"/>
          </p:nvPr>
        </p:nvSpPr>
        <p:spPr>
          <a:xfrm>
            <a:off x="4663440" y="5623561"/>
            <a:ext cx="379476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9" name="Text Placeholder 7"/>
          <p:cNvSpPr>
            <a:spLocks noGrp="1"/>
          </p:cNvSpPr>
          <p:nvPr>
            <p:ph type="body" sz="quarter" idx="12" hasCustomPrompt="1"/>
          </p:nvPr>
        </p:nvSpPr>
        <p:spPr>
          <a:xfrm>
            <a:off x="685800" y="1508761"/>
            <a:ext cx="7772400" cy="453839"/>
          </a:xfrm>
        </p:spPr>
        <p:txBody>
          <a:bodyPr anchor="t" anchorCtr="0">
            <a:normAutofit/>
          </a:bodyPr>
          <a:lstStyle>
            <a:lvl1pPr marL="0" indent="0">
              <a:spcBef>
                <a:spcPts val="0"/>
              </a:spcBef>
              <a:buFont typeface="Arial"/>
              <a:buNone/>
              <a:defRPr sz="2400" b="0" baseline="0">
                <a:solidFill>
                  <a:srgbClr val="000000"/>
                </a:solidFill>
              </a:defRPr>
            </a:lvl1pPr>
            <a:lvl2pPr marL="0" indent="0">
              <a:spcBef>
                <a:spcPts val="0"/>
              </a:spcBef>
              <a:buFont typeface="Arial"/>
              <a:buNone/>
              <a:defRPr sz="2400" b="0">
                <a:solidFill>
                  <a:srgbClr val="000000"/>
                </a:solidFill>
              </a:defRPr>
            </a:lvl2pPr>
            <a:lvl3pPr marL="0" indent="0">
              <a:spcBef>
                <a:spcPts val="0"/>
              </a:spcBef>
              <a:buFont typeface="Arial"/>
              <a:buNone/>
              <a:defRPr sz="2400" b="0">
                <a:solidFill>
                  <a:srgbClr val="000000"/>
                </a:solidFill>
              </a:defRPr>
            </a:lvl3pPr>
            <a:lvl4pPr marL="0" indent="0">
              <a:spcBef>
                <a:spcPts val="0"/>
              </a:spcBef>
              <a:buFont typeface="Arial"/>
              <a:buNone/>
              <a:defRPr sz="2400" b="0">
                <a:solidFill>
                  <a:srgbClr val="000000"/>
                </a:solidFill>
              </a:defRPr>
            </a:lvl4pPr>
            <a:lvl5pPr marL="0" indent="0">
              <a:spcBef>
                <a:spcPts val="0"/>
              </a:spcBef>
              <a:buFont typeface="Arial"/>
              <a:buNone/>
              <a:defRPr sz="2400" b="0">
                <a:solidFill>
                  <a:srgbClr val="000000"/>
                </a:solidFill>
              </a:defRPr>
            </a:lvl5pPr>
          </a:lstStyle>
          <a:p>
            <a:pPr lvl="0"/>
            <a:r>
              <a:rPr lang="en-US" dirty="0" smtClean="0"/>
              <a:t>Optional picture title</a:t>
            </a:r>
          </a:p>
        </p:txBody>
      </p:sp>
      <p:sp>
        <p:nvSpPr>
          <p:cNvPr id="3" name="Footer Placeholder 2"/>
          <p:cNvSpPr>
            <a:spLocks noGrp="1"/>
          </p:cNvSpPr>
          <p:nvPr>
            <p:ph type="ftr" sz="quarter" idx="16"/>
          </p:nvPr>
        </p:nvSpPr>
        <p:spPr/>
        <p:txBody>
          <a:bodyPr/>
          <a:lstStyle/>
          <a:p>
            <a:r>
              <a:rPr lang="en-US" smtClean="0">
                <a:solidFill>
                  <a:srgbClr val="000000"/>
                </a:solidFill>
              </a:rPr>
              <a:t>Dec 20 , 2018 MMS </a:t>
            </a:r>
            <a:endParaRPr>
              <a:solidFill>
                <a:srgbClr val="000000"/>
              </a:solidFill>
            </a:endParaRPr>
          </a:p>
        </p:txBody>
      </p:sp>
      <p:sp>
        <p:nvSpPr>
          <p:cNvPr id="14" name="Content Placeholder 2"/>
          <p:cNvSpPr>
            <a:spLocks noGrp="1"/>
          </p:cNvSpPr>
          <p:nvPr>
            <p:ph sz="half" idx="18" hasCustomPrompt="1"/>
          </p:nvPr>
        </p:nvSpPr>
        <p:spPr>
          <a:xfrm>
            <a:off x="685800" y="2057400"/>
            <a:ext cx="379476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
        <p:nvSpPr>
          <p:cNvPr id="15" name="Content Placeholder 2"/>
          <p:cNvSpPr>
            <a:spLocks noGrp="1"/>
          </p:cNvSpPr>
          <p:nvPr>
            <p:ph sz="half" idx="19" hasCustomPrompt="1"/>
          </p:nvPr>
        </p:nvSpPr>
        <p:spPr>
          <a:xfrm>
            <a:off x="4663440" y="2057400"/>
            <a:ext cx="379476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Tree>
    <p:extLst>
      <p:ext uri="{BB962C8B-B14F-4D97-AF65-F5344CB8AC3E}">
        <p14:creationId xmlns:p14="http://schemas.microsoft.com/office/powerpoint/2010/main" xmlns="" val="3994378309"/>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preserve="1" userDrawn="1">
  <p:cSld name="Title and 3 Pictures">
    <p:spTree>
      <p:nvGrpSpPr>
        <p:cNvPr id="1" name=""/>
        <p:cNvGrpSpPr/>
        <p:nvPr/>
      </p:nvGrpSpPr>
      <p:grpSpPr>
        <a:xfrm>
          <a:off x="0" y="0"/>
          <a:ext cx="0" cy="0"/>
          <a:chOff x="0" y="0"/>
          <a:chExt cx="0" cy="0"/>
        </a:xfrm>
      </p:grpSpPr>
      <p:sp>
        <p:nvSpPr>
          <p:cNvPr id="16" name="Text Placeholder 7"/>
          <p:cNvSpPr>
            <a:spLocks noGrp="1"/>
          </p:cNvSpPr>
          <p:nvPr>
            <p:ph type="body" sz="quarter" idx="13" hasCustomPrompt="1"/>
          </p:nvPr>
        </p:nvSpPr>
        <p:spPr>
          <a:xfrm>
            <a:off x="685800" y="5623561"/>
            <a:ext cx="246888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17" name="Text Placeholder 7"/>
          <p:cNvSpPr>
            <a:spLocks noGrp="1"/>
          </p:cNvSpPr>
          <p:nvPr>
            <p:ph type="body" sz="quarter" idx="18" hasCustomPrompt="1"/>
          </p:nvPr>
        </p:nvSpPr>
        <p:spPr>
          <a:xfrm>
            <a:off x="3337560" y="5623561"/>
            <a:ext cx="246888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18" name="Text Placeholder 7"/>
          <p:cNvSpPr>
            <a:spLocks noGrp="1"/>
          </p:cNvSpPr>
          <p:nvPr>
            <p:ph type="body" sz="quarter" idx="19" hasCustomPrompt="1"/>
          </p:nvPr>
        </p:nvSpPr>
        <p:spPr>
          <a:xfrm>
            <a:off x="5989320" y="5623561"/>
            <a:ext cx="246888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4" name="Title 3"/>
          <p:cNvSpPr>
            <a:spLocks noGrp="1"/>
          </p:cNvSpPr>
          <p:nvPr>
            <p:ph type="title"/>
          </p:nvPr>
        </p:nvSpPr>
        <p:spPr/>
        <p:txBody>
          <a:bodyPr/>
          <a:lstStyle/>
          <a:p>
            <a:r>
              <a:rPr lang="en-US" smtClean="0"/>
              <a:t>Click to edit Master title style</a:t>
            </a:r>
            <a:endParaRPr lang="en-US" dirty="0"/>
          </a:p>
        </p:txBody>
      </p:sp>
      <p:sp>
        <p:nvSpPr>
          <p:cNvPr id="12" name="Text Placeholder 7"/>
          <p:cNvSpPr>
            <a:spLocks noGrp="1"/>
          </p:cNvSpPr>
          <p:nvPr>
            <p:ph type="body" sz="quarter" idx="12" hasCustomPrompt="1"/>
          </p:nvPr>
        </p:nvSpPr>
        <p:spPr>
          <a:xfrm>
            <a:off x="685800" y="1508761"/>
            <a:ext cx="7772400" cy="453839"/>
          </a:xfrm>
        </p:spPr>
        <p:txBody>
          <a:bodyPr anchor="t" anchorCtr="0">
            <a:normAutofit/>
          </a:bodyPr>
          <a:lstStyle>
            <a:lvl1pPr marL="0" indent="0">
              <a:spcBef>
                <a:spcPts val="0"/>
              </a:spcBef>
              <a:buFont typeface="Arial"/>
              <a:buNone/>
              <a:defRPr sz="2400" b="0" baseline="0">
                <a:solidFill>
                  <a:srgbClr val="000000"/>
                </a:solidFill>
              </a:defRPr>
            </a:lvl1pPr>
            <a:lvl2pPr marL="0" indent="0">
              <a:spcBef>
                <a:spcPts val="0"/>
              </a:spcBef>
              <a:buFont typeface="Arial"/>
              <a:buNone/>
              <a:defRPr sz="2400" b="0">
                <a:solidFill>
                  <a:srgbClr val="000000"/>
                </a:solidFill>
              </a:defRPr>
            </a:lvl2pPr>
            <a:lvl3pPr marL="0" indent="0">
              <a:spcBef>
                <a:spcPts val="0"/>
              </a:spcBef>
              <a:buFont typeface="Arial"/>
              <a:buNone/>
              <a:defRPr sz="2400" b="0">
                <a:solidFill>
                  <a:srgbClr val="000000"/>
                </a:solidFill>
              </a:defRPr>
            </a:lvl3pPr>
            <a:lvl4pPr marL="0" indent="0">
              <a:spcBef>
                <a:spcPts val="0"/>
              </a:spcBef>
              <a:buFont typeface="Arial"/>
              <a:buNone/>
              <a:defRPr sz="2400" b="0">
                <a:solidFill>
                  <a:srgbClr val="000000"/>
                </a:solidFill>
              </a:defRPr>
            </a:lvl4pPr>
            <a:lvl5pPr marL="0" indent="0">
              <a:spcBef>
                <a:spcPts val="0"/>
              </a:spcBef>
              <a:buFont typeface="Arial"/>
              <a:buNone/>
              <a:defRPr sz="2400" b="0">
                <a:solidFill>
                  <a:srgbClr val="000000"/>
                </a:solidFill>
              </a:defRPr>
            </a:lvl5pPr>
          </a:lstStyle>
          <a:p>
            <a:pPr lvl="0"/>
            <a:r>
              <a:rPr lang="en-US" dirty="0" smtClean="0"/>
              <a:t>Optional picture title</a:t>
            </a:r>
          </a:p>
        </p:txBody>
      </p:sp>
      <p:sp>
        <p:nvSpPr>
          <p:cNvPr id="2" name="Footer Placeholder 1"/>
          <p:cNvSpPr>
            <a:spLocks noGrp="1"/>
          </p:cNvSpPr>
          <p:nvPr>
            <p:ph type="ftr" sz="quarter" idx="20"/>
          </p:nvPr>
        </p:nvSpPr>
        <p:spPr/>
        <p:txBody>
          <a:bodyPr/>
          <a:lstStyle/>
          <a:p>
            <a:r>
              <a:rPr lang="en-US" smtClean="0">
                <a:solidFill>
                  <a:srgbClr val="000000"/>
                </a:solidFill>
              </a:rPr>
              <a:t>Dec 20 , 2018 MMS </a:t>
            </a:r>
            <a:endParaRPr>
              <a:solidFill>
                <a:srgbClr val="000000"/>
              </a:solidFill>
            </a:endParaRPr>
          </a:p>
        </p:txBody>
      </p:sp>
      <p:sp>
        <p:nvSpPr>
          <p:cNvPr id="19" name="Content Placeholder 2"/>
          <p:cNvSpPr>
            <a:spLocks noGrp="1"/>
          </p:cNvSpPr>
          <p:nvPr>
            <p:ph sz="half" idx="22" hasCustomPrompt="1"/>
          </p:nvPr>
        </p:nvSpPr>
        <p:spPr>
          <a:xfrm>
            <a:off x="685800" y="2057400"/>
            <a:ext cx="246888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
        <p:nvSpPr>
          <p:cNvPr id="20" name="Content Placeholder 2"/>
          <p:cNvSpPr>
            <a:spLocks noGrp="1"/>
          </p:cNvSpPr>
          <p:nvPr>
            <p:ph sz="half" idx="23" hasCustomPrompt="1"/>
          </p:nvPr>
        </p:nvSpPr>
        <p:spPr>
          <a:xfrm>
            <a:off x="3337560" y="2057400"/>
            <a:ext cx="246888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
        <p:nvSpPr>
          <p:cNvPr id="21" name="Content Placeholder 2"/>
          <p:cNvSpPr>
            <a:spLocks noGrp="1"/>
          </p:cNvSpPr>
          <p:nvPr>
            <p:ph sz="half" idx="24" hasCustomPrompt="1"/>
          </p:nvPr>
        </p:nvSpPr>
        <p:spPr>
          <a:xfrm>
            <a:off x="5989320" y="2057400"/>
            <a:ext cx="246888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Tree>
    <p:extLst>
      <p:ext uri="{BB962C8B-B14F-4D97-AF65-F5344CB8AC3E}">
        <p14:creationId xmlns:p14="http://schemas.microsoft.com/office/powerpoint/2010/main" xmlns="" val="3285810517"/>
      </p:ext>
    </p:extLst>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12" name="Title 1"/>
          <p:cNvSpPr>
            <a:spLocks noGrp="1"/>
          </p:cNvSpPr>
          <p:nvPr>
            <p:ph type="ctrTitle"/>
          </p:nvPr>
        </p:nvSpPr>
        <p:spPr>
          <a:xfrm>
            <a:off x="1965960" y="4389120"/>
            <a:ext cx="6490654" cy="960120"/>
          </a:xfrm>
        </p:spPr>
        <p:txBody>
          <a:bodyPr anchor="b" anchorCtr="0">
            <a:noAutofit/>
          </a:bodyPr>
          <a:lstStyle/>
          <a:p>
            <a:r>
              <a:rPr lang="en-US" smtClean="0"/>
              <a:t>Click to edit Master title style</a:t>
            </a:r>
            <a:endParaRPr lang="en-US" dirty="0"/>
          </a:p>
        </p:txBody>
      </p:sp>
      <p:sp>
        <p:nvSpPr>
          <p:cNvPr id="13" name="Subtitle 2"/>
          <p:cNvSpPr>
            <a:spLocks noGrp="1"/>
          </p:cNvSpPr>
          <p:nvPr>
            <p:ph type="subTitle" idx="1"/>
          </p:nvPr>
        </p:nvSpPr>
        <p:spPr>
          <a:xfrm>
            <a:off x="1965960" y="5440680"/>
            <a:ext cx="4343400" cy="1097280"/>
          </a:xfrm>
        </p:spPr>
        <p:txBody>
          <a:bodyPr>
            <a:noAutofit/>
          </a:bodyPr>
          <a:lstStyle>
            <a:lvl1pPr marL="0" indent="0" algn="l">
              <a:lnSpc>
                <a:spcPct val="100000"/>
              </a:lnSpc>
              <a:spcBef>
                <a:spcPts val="0"/>
              </a:spcBef>
              <a:buNone/>
              <a:defRPr sz="16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grpSp>
        <p:nvGrpSpPr>
          <p:cNvPr id="3" name="Group 2"/>
          <p:cNvGrpSpPr/>
          <p:nvPr userDrawn="1"/>
        </p:nvGrpSpPr>
        <p:grpSpPr>
          <a:xfrm>
            <a:off x="1508857" y="-137160"/>
            <a:ext cx="6949343" cy="7132320"/>
            <a:chOff x="1508857" y="-137160"/>
            <a:chExt cx="6949343" cy="7132320"/>
          </a:xfrm>
        </p:grpSpPr>
        <p:cxnSp>
          <p:nvCxnSpPr>
            <p:cNvPr id="25" name="Straight Connector 24"/>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
        <p:nvSpPr>
          <p:cNvPr id="15" name="Picture Placeholder 4"/>
          <p:cNvSpPr>
            <a:spLocks noGrp="1"/>
          </p:cNvSpPr>
          <p:nvPr>
            <p:ph type="pic" sz="quarter" idx="13" hasCustomPrompt="1"/>
          </p:nvPr>
        </p:nvSpPr>
        <p:spPr bwMode="hidden">
          <a:xfrm>
            <a:off x="685800" y="455613"/>
            <a:ext cx="7770813" cy="3794760"/>
          </a:xfrm>
          <a:solidFill>
            <a:srgbClr val="CCCCCC"/>
          </a:solidFill>
        </p:spPr>
        <p:txBody>
          <a:bodyPr anchor="ctr" anchorCtr="0">
            <a:normAutofit/>
          </a:bodyPr>
          <a:lstStyle>
            <a:lvl1pPr marL="0" indent="0" algn="ctr">
              <a:buNone/>
              <a:defRPr sz="1200" baseline="0"/>
            </a:lvl1pPr>
          </a:lstStyle>
          <a:p>
            <a:r>
              <a:rPr lang="en-US" dirty="0" smtClean="0"/>
              <a:t>Insert picture. Get approved pictures at http://www.novartisbrandlab.com/resources/library</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538671243"/>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showMasterSp="0" preserve="1" userDrawn="1">
  <p:cSld name="Section Header - No Pictur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12" name="Title 1"/>
          <p:cNvSpPr>
            <a:spLocks noGrp="1"/>
          </p:cNvSpPr>
          <p:nvPr>
            <p:ph type="ctrTitle"/>
          </p:nvPr>
        </p:nvSpPr>
        <p:spPr>
          <a:xfrm>
            <a:off x="1965960" y="2331720"/>
            <a:ext cx="6490654" cy="2286000"/>
          </a:xfrm>
        </p:spPr>
        <p:txBody>
          <a:bodyPr anchor="b" anchorCtr="0">
            <a:noAutofit/>
          </a:bodyPr>
          <a:lstStyle/>
          <a:p>
            <a:r>
              <a:rPr lang="en-US" smtClean="0"/>
              <a:t>Click to edit Master title style</a:t>
            </a:r>
            <a:endParaRPr lang="en-US" dirty="0"/>
          </a:p>
        </p:txBody>
      </p:sp>
      <p:sp>
        <p:nvSpPr>
          <p:cNvPr id="13" name="Subtitle 2"/>
          <p:cNvSpPr>
            <a:spLocks noGrp="1"/>
          </p:cNvSpPr>
          <p:nvPr>
            <p:ph type="subTitle" idx="1"/>
          </p:nvPr>
        </p:nvSpPr>
        <p:spPr>
          <a:xfrm>
            <a:off x="1965960" y="4709161"/>
            <a:ext cx="6490654" cy="1324927"/>
          </a:xfrm>
        </p:spPr>
        <p:txBody>
          <a:bodyPr>
            <a:noAutofit/>
          </a:bodyPr>
          <a:lstStyle>
            <a:lvl1pPr marL="0" indent="0" algn="l">
              <a:lnSpc>
                <a:spcPct val="100000"/>
              </a:lnSpc>
              <a:spcBef>
                <a:spcPts val="0"/>
              </a:spcBef>
              <a:buNone/>
              <a:defRPr sz="16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grpSp>
        <p:nvGrpSpPr>
          <p:cNvPr id="3" name="Group 2"/>
          <p:cNvGrpSpPr/>
          <p:nvPr userDrawn="1"/>
        </p:nvGrpSpPr>
        <p:grpSpPr>
          <a:xfrm>
            <a:off x="1508857" y="-137160"/>
            <a:ext cx="6949343" cy="7132320"/>
            <a:chOff x="1508857" y="-137160"/>
            <a:chExt cx="6949343" cy="7132320"/>
          </a:xfrm>
        </p:grpSpPr>
        <p:cxnSp>
          <p:nvCxnSpPr>
            <p:cNvPr id="25" name="Straight Connector 24"/>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14" name="Picture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1398382664"/>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Dec 20 , 2018 MMS </a:t>
            </a:r>
            <a:endParaRPr/>
          </a:p>
        </p:txBody>
      </p:sp>
    </p:spTree>
    <p:extLst>
      <p:ext uri="{BB962C8B-B14F-4D97-AF65-F5344CB8AC3E}">
        <p14:creationId xmlns:p14="http://schemas.microsoft.com/office/powerpoint/2010/main" xmlns="" val="1695234699"/>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Dec 20 , 2018 MMS </a:t>
            </a:r>
            <a:endParaRPr/>
          </a:p>
        </p:txBody>
      </p:sp>
    </p:spTree>
    <p:extLst>
      <p:ext uri="{BB962C8B-B14F-4D97-AF65-F5344CB8AC3E}">
        <p14:creationId xmlns:p14="http://schemas.microsoft.com/office/powerpoint/2010/main" xmlns="" val="202756279"/>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7" name="Title 1"/>
          <p:cNvSpPr txBox="1">
            <a:spLocks/>
          </p:cNvSpPr>
          <p:nvPr userDrawn="1"/>
        </p:nvSpPr>
        <p:spPr>
          <a:xfrm>
            <a:off x="1965959" y="4389120"/>
            <a:ext cx="6492241" cy="96012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nSpc>
                <a:spcPct val="95000"/>
              </a:lnSpc>
            </a:pPr>
            <a:r>
              <a:rPr lang="en-US" dirty="0" smtClean="0">
                <a:solidFill>
                  <a:srgbClr val="000000"/>
                </a:solidFill>
              </a:rPr>
              <a:t>Thank you</a:t>
            </a:r>
            <a:endParaRPr lang="en-US" dirty="0">
              <a:solidFill>
                <a:srgbClr val="000000"/>
              </a:solidFill>
            </a:endParaRPr>
          </a:p>
        </p:txBody>
      </p:sp>
      <p:sp>
        <p:nvSpPr>
          <p:cNvPr id="10" name="Picture Placeholder 4"/>
          <p:cNvSpPr>
            <a:spLocks noGrp="1"/>
          </p:cNvSpPr>
          <p:nvPr>
            <p:ph type="pic" sz="quarter" idx="13" hasCustomPrompt="1"/>
          </p:nvPr>
        </p:nvSpPr>
        <p:spPr bwMode="hidden">
          <a:xfrm>
            <a:off x="685800" y="455613"/>
            <a:ext cx="7770813" cy="3794760"/>
          </a:xfrm>
          <a:solidFill>
            <a:srgbClr val="CCCCCC"/>
          </a:solidFill>
        </p:spPr>
        <p:txBody>
          <a:bodyPr anchor="ctr" anchorCtr="0">
            <a:normAutofit/>
          </a:bodyPr>
          <a:lstStyle>
            <a:lvl1pPr marL="0" indent="0" algn="ctr">
              <a:buNone/>
              <a:defRPr sz="1200" baseline="0"/>
            </a:lvl1pPr>
          </a:lstStyle>
          <a:p>
            <a:r>
              <a:rPr lang="en-US" dirty="0" smtClean="0"/>
              <a:t>Insert picture. Get approved pictures at http://www.novartisbrandlab.com/resources/library</a:t>
            </a:r>
          </a:p>
        </p:txBody>
      </p:sp>
      <p:grpSp>
        <p:nvGrpSpPr>
          <p:cNvPr id="13" name="Group 12"/>
          <p:cNvGrpSpPr/>
          <p:nvPr userDrawn="1"/>
        </p:nvGrpSpPr>
        <p:grpSpPr>
          <a:xfrm>
            <a:off x="1508857" y="-137160"/>
            <a:ext cx="6949343" cy="7132320"/>
            <a:chOff x="1508857" y="-137160"/>
            <a:chExt cx="6949343" cy="7132320"/>
          </a:xfrm>
        </p:grpSpPr>
        <p:cxnSp>
          <p:nvCxnSpPr>
            <p:cNvPr id="14" name="Straight Connector 13"/>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20" name="Picture 19"/>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1261705432"/>
      </p:ext>
    </p:extLst>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showMasterSp="0" preserve="1" userDrawn="1">
  <p:cSld name="End Slide - No Pictur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6" name="Title 1"/>
          <p:cNvSpPr txBox="1">
            <a:spLocks/>
          </p:cNvSpPr>
          <p:nvPr userDrawn="1"/>
        </p:nvSpPr>
        <p:spPr>
          <a:xfrm>
            <a:off x="1965959" y="2331720"/>
            <a:ext cx="6492241" cy="22860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nSpc>
                <a:spcPct val="95000"/>
              </a:lnSpc>
            </a:pPr>
            <a:r>
              <a:rPr lang="en-US" dirty="0" smtClean="0">
                <a:solidFill>
                  <a:srgbClr val="000000"/>
                </a:solidFill>
              </a:rPr>
              <a:t>Thank you</a:t>
            </a:r>
            <a:endParaRPr lang="en-US" dirty="0">
              <a:solidFill>
                <a:srgbClr val="000000"/>
              </a:solidFill>
            </a:endParaRPr>
          </a:p>
        </p:txBody>
      </p:sp>
      <p:grpSp>
        <p:nvGrpSpPr>
          <p:cNvPr id="18" name="Group 17"/>
          <p:cNvGrpSpPr/>
          <p:nvPr userDrawn="1"/>
        </p:nvGrpSpPr>
        <p:grpSpPr>
          <a:xfrm>
            <a:off x="1508857" y="-137160"/>
            <a:ext cx="6949343" cy="7132320"/>
            <a:chOff x="1508857" y="-137160"/>
            <a:chExt cx="6949343" cy="7132320"/>
          </a:xfrm>
        </p:grpSpPr>
        <p:cxnSp>
          <p:nvCxnSpPr>
            <p:cNvPr id="19" name="Straight Connector 18"/>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14" name="Picture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2815548382"/>
      </p:ext>
    </p:extLst>
  </p:cSld>
  <p:clrMapOvr>
    <a:masterClrMapping/>
  </p:clrMapOvr>
  <p:timing>
    <p:tnLst>
      <p:par>
        <p:cTn id="1" dur="indefinite" restart="never" nodeType="tmRoot"/>
      </p:par>
    </p:tnLst>
  </p:timing>
</p:sldLayout>
</file>

<file path=ppt/slideLayouts/slideLayout438.xml><?xml version="1.0" encoding="utf-8"?>
<p:sldLayout xmlns:a="http://schemas.openxmlformats.org/drawingml/2006/main" xmlns:r="http://schemas.openxmlformats.org/officeDocument/2006/relationships" xmlns:p="http://schemas.openxmlformats.org/presentationml/2006/main" userDrawn="1">
  <p:cSld name="7_Title_only">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extLst/>
          </p:nvPr>
        </p:nvGraphicFramePr>
        <p:xfrm>
          <a:off x="1589" y="1589"/>
          <a:ext cx="1587" cy="1587"/>
        </p:xfrm>
        <a:graphic>
          <a:graphicData uri="http://schemas.openxmlformats.org/presentationml/2006/ole">
            <p:oleObj spid="_x0000_s95346" name="think-cell Folie" r:id="rId3" imgW="360" imgH="360" progId="">
              <p:embed/>
            </p:oleObj>
          </a:graphicData>
        </a:graphic>
      </p:graphicFrame>
      <p:sp>
        <p:nvSpPr>
          <p:cNvPr id="2" name="Title 1"/>
          <p:cNvSpPr>
            <a:spLocks noGrp="1"/>
          </p:cNvSpPr>
          <p:nvPr>
            <p:ph type="title" hasCustomPrompt="1"/>
          </p:nvPr>
        </p:nvSpPr>
        <p:spPr>
          <a:xfrm>
            <a:off x="468009" y="262800"/>
            <a:ext cx="8200409" cy="504000"/>
          </a:xfrm>
        </p:spPr>
        <p:txBody>
          <a:bodyPr anchor="t" anchorCtr="0"/>
          <a:lstStyle>
            <a:lvl1pPr>
              <a:defRPr sz="2500" b="0">
                <a:solidFill>
                  <a:schemeClr val="accent1"/>
                </a:solidFill>
              </a:defRPr>
            </a:lvl1pPr>
          </a:lstStyle>
          <a:p>
            <a:r>
              <a:rPr lang="en-US" dirty="0" smtClean="0"/>
              <a:t>Click to add title</a:t>
            </a:r>
            <a:endParaRPr lang="en-GB" dirty="0"/>
          </a:p>
        </p:txBody>
      </p:sp>
      <p:sp>
        <p:nvSpPr>
          <p:cNvPr id="19" name="Subtitle 2"/>
          <p:cNvSpPr>
            <a:spLocks noGrp="1"/>
          </p:cNvSpPr>
          <p:nvPr>
            <p:ph type="subTitle" idx="14" hasCustomPrompt="1"/>
          </p:nvPr>
        </p:nvSpPr>
        <p:spPr>
          <a:xfrm>
            <a:off x="484041" y="720003"/>
            <a:ext cx="8184368" cy="360040"/>
          </a:xfrm>
        </p:spPr>
        <p:txBody>
          <a:bodyPr/>
          <a:lstStyle>
            <a:lvl1pPr marL="0" indent="0" algn="l">
              <a:spcBef>
                <a:spcPts val="0"/>
              </a:spcBef>
              <a:buNone/>
              <a:defRPr sz="1800" b="0" i="1">
                <a:solidFill>
                  <a:schemeClr val="accent1"/>
                </a:solidFill>
              </a:defRPr>
            </a:lvl1pPr>
            <a:lvl2pPr marL="406771" indent="0" algn="ctr">
              <a:buNone/>
              <a:defRPr>
                <a:solidFill>
                  <a:schemeClr val="tx1">
                    <a:tint val="75000"/>
                  </a:schemeClr>
                </a:solidFill>
              </a:defRPr>
            </a:lvl2pPr>
            <a:lvl3pPr marL="813542" indent="0" algn="ctr">
              <a:buNone/>
              <a:defRPr>
                <a:solidFill>
                  <a:schemeClr val="tx1">
                    <a:tint val="75000"/>
                  </a:schemeClr>
                </a:solidFill>
              </a:defRPr>
            </a:lvl3pPr>
            <a:lvl4pPr marL="1220313" indent="0" algn="ctr">
              <a:buNone/>
              <a:defRPr>
                <a:solidFill>
                  <a:schemeClr val="tx1">
                    <a:tint val="75000"/>
                  </a:schemeClr>
                </a:solidFill>
              </a:defRPr>
            </a:lvl4pPr>
            <a:lvl5pPr marL="1627083" indent="0" algn="ctr">
              <a:buNone/>
              <a:defRPr>
                <a:solidFill>
                  <a:schemeClr val="tx1">
                    <a:tint val="75000"/>
                  </a:schemeClr>
                </a:solidFill>
              </a:defRPr>
            </a:lvl5pPr>
            <a:lvl6pPr marL="2033854" indent="0" algn="ctr">
              <a:buNone/>
              <a:defRPr>
                <a:solidFill>
                  <a:schemeClr val="tx1">
                    <a:tint val="75000"/>
                  </a:schemeClr>
                </a:solidFill>
              </a:defRPr>
            </a:lvl6pPr>
            <a:lvl7pPr marL="2440625" indent="0" algn="ctr">
              <a:buNone/>
              <a:defRPr>
                <a:solidFill>
                  <a:schemeClr val="tx1">
                    <a:tint val="75000"/>
                  </a:schemeClr>
                </a:solidFill>
              </a:defRPr>
            </a:lvl7pPr>
            <a:lvl8pPr marL="2847396" indent="0" algn="ctr">
              <a:buNone/>
              <a:defRPr>
                <a:solidFill>
                  <a:schemeClr val="tx1">
                    <a:tint val="75000"/>
                  </a:schemeClr>
                </a:solidFill>
              </a:defRPr>
            </a:lvl8pPr>
            <a:lvl9pPr marL="3254167" indent="0" algn="ctr">
              <a:buNone/>
              <a:defRPr>
                <a:solidFill>
                  <a:schemeClr val="tx1">
                    <a:tint val="75000"/>
                  </a:schemeClr>
                </a:solidFill>
              </a:defRPr>
            </a:lvl9pPr>
          </a:lstStyle>
          <a:p>
            <a:r>
              <a:rPr lang="en-US" dirty="0" smtClean="0"/>
              <a:t>Click to add title</a:t>
            </a:r>
            <a:endParaRPr lang="en-GB" dirty="0"/>
          </a:p>
        </p:txBody>
      </p:sp>
      <p:sp>
        <p:nvSpPr>
          <p:cNvPr id="11" name="Slide Number Placeholder 5"/>
          <p:cNvSpPr>
            <a:spLocks noGrp="1"/>
          </p:cNvSpPr>
          <p:nvPr>
            <p:ph type="sldNum" sz="quarter" idx="4"/>
          </p:nvPr>
        </p:nvSpPr>
        <p:spPr>
          <a:xfrm>
            <a:off x="488582" y="6388479"/>
            <a:ext cx="417353" cy="216000"/>
          </a:xfrm>
          <a:prstGeom prst="rect">
            <a:avLst/>
          </a:prstGeom>
        </p:spPr>
        <p:txBody>
          <a:bodyPr vert="horz" lIns="36000" tIns="36000" rIns="36000" bIns="36000" rtlCol="0" anchor="b" anchorCtr="0"/>
          <a:lstStyle>
            <a:lvl1pPr algn="r">
              <a:defRPr sz="1200">
                <a:solidFill>
                  <a:schemeClr val="bg1">
                    <a:lumMod val="50000"/>
                  </a:schemeClr>
                </a:solidFill>
              </a:defRPr>
            </a:lvl1pPr>
          </a:lstStyle>
          <a:p>
            <a:fld id="{E48BF389-BF1B-47D7-ACBF-5A81C5C161EF}" type="slidenum">
              <a:rPr lang="en-GB" smtClean="0">
                <a:solidFill>
                  <a:srgbClr val="FFFFFF">
                    <a:lumMod val="50000"/>
                  </a:srgbClr>
                </a:solidFill>
              </a:rPr>
              <a:pPr/>
              <a:t>‹#›</a:t>
            </a:fld>
            <a:endParaRPr lang="en-GB" dirty="0">
              <a:solidFill>
                <a:srgbClr val="FFFFFF">
                  <a:lumMod val="50000"/>
                </a:srgbClr>
              </a:solidFill>
            </a:endParaRPr>
          </a:p>
        </p:txBody>
      </p:sp>
      <p:pic>
        <p:nvPicPr>
          <p:cNvPr id="12" name="Picture 11"/>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7277139" y="6268093"/>
            <a:ext cx="1450800" cy="414012"/>
          </a:xfrm>
          <a:prstGeom prst="rect">
            <a:avLst/>
          </a:prstGeom>
        </p:spPr>
      </p:pic>
      <p:cxnSp>
        <p:nvCxnSpPr>
          <p:cNvPr id="13" name="Straight Connector 11"/>
          <p:cNvCxnSpPr/>
          <p:nvPr userDrawn="1"/>
        </p:nvCxnSpPr>
        <p:spPr>
          <a:xfrm>
            <a:off x="532409" y="1087340"/>
            <a:ext cx="8136000" cy="0"/>
          </a:xfrm>
          <a:prstGeom prst="line">
            <a:avLst/>
          </a:prstGeom>
          <a:ln w="63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0"/>
          <p:cNvCxnSpPr/>
          <p:nvPr userDrawn="1"/>
        </p:nvCxnSpPr>
        <p:spPr>
          <a:xfrm>
            <a:off x="532409" y="6165304"/>
            <a:ext cx="81360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Footer Placeholder 4"/>
          <p:cNvSpPr>
            <a:spLocks noGrp="1"/>
          </p:cNvSpPr>
          <p:nvPr>
            <p:ph type="ftr" sz="quarter" idx="3"/>
          </p:nvPr>
        </p:nvSpPr>
        <p:spPr>
          <a:xfrm>
            <a:off x="1029791" y="6244440"/>
            <a:ext cx="3960000" cy="360040"/>
          </a:xfrm>
          <a:prstGeom prst="rect">
            <a:avLst/>
          </a:prstGeom>
        </p:spPr>
        <p:txBody>
          <a:bodyPr vert="horz" lIns="36000" tIns="36000" rIns="36000" bIns="36000" rtlCol="0" anchor="b" anchorCtr="0"/>
          <a:lstStyle>
            <a:lvl1pPr algn="l">
              <a:defRPr sz="1000">
                <a:solidFill>
                  <a:schemeClr val="tx1">
                    <a:lumMod val="50000"/>
                    <a:lumOff val="50000"/>
                  </a:schemeClr>
                </a:solidFill>
              </a:defRPr>
            </a:lvl1pPr>
          </a:lstStyle>
          <a:p>
            <a:r>
              <a:rPr lang="en-US" smtClean="0">
                <a:solidFill>
                  <a:srgbClr val="000000">
                    <a:lumMod val="50000"/>
                    <a:lumOff val="50000"/>
                  </a:srgbClr>
                </a:solidFill>
              </a:rPr>
              <a:t>Dec 20 , 2018 MMS </a:t>
            </a:r>
            <a:endParaRPr lang="sv-SE">
              <a:solidFill>
                <a:srgbClr val="000000">
                  <a:lumMod val="50000"/>
                  <a:lumOff val="50000"/>
                </a:srgbClr>
              </a:solidFill>
            </a:endParaRPr>
          </a:p>
        </p:txBody>
      </p:sp>
    </p:spTree>
    <p:extLst>
      <p:ext uri="{BB962C8B-B14F-4D97-AF65-F5344CB8AC3E}">
        <p14:creationId xmlns:p14="http://schemas.microsoft.com/office/powerpoint/2010/main" xmlns="" val="250061836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3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23879" y="1346200"/>
            <a:ext cx="8334405" cy="4940320"/>
          </a:xfrm>
        </p:spPr>
        <p:txBody>
          <a:bodyPr>
            <a:noAutofit/>
          </a:bodyPr>
          <a:lstStyle>
            <a:lvl1pPr>
              <a:defRPr sz="2000">
                <a:solidFill>
                  <a:schemeClr val="accent6"/>
                </a:solidFill>
              </a:defRPr>
            </a:lvl1pPr>
            <a:lvl2pPr>
              <a:defRPr sz="2000">
                <a:solidFill>
                  <a:schemeClr val="accent6"/>
                </a:solidFill>
              </a:defRPr>
            </a:lvl2pPr>
            <a:lvl3pPr>
              <a:defRPr sz="2000">
                <a:solidFill>
                  <a:schemeClr val="accent6"/>
                </a:solidFill>
              </a:defRPr>
            </a:lvl3pPr>
            <a:lvl4pPr>
              <a:defRPr sz="2000">
                <a:solidFill>
                  <a:schemeClr val="accent6"/>
                </a:solidFill>
              </a:defRPr>
            </a:lvl4pPr>
            <a:lvl5pPr>
              <a:defRPr sz="2000">
                <a:solidFill>
                  <a:schemeClr val="accent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6" name="Footer Placeholder 4"/>
          <p:cNvSpPr>
            <a:spLocks noGrp="1"/>
          </p:cNvSpPr>
          <p:nvPr>
            <p:ph type="ftr" sz="quarter" idx="3"/>
          </p:nvPr>
        </p:nvSpPr>
        <p:spPr>
          <a:xfrm>
            <a:off x="687248" y="6403152"/>
            <a:ext cx="6477000" cy="250825"/>
          </a:xfrm>
          <a:prstGeom prst="rect">
            <a:avLst/>
          </a:prstGeom>
        </p:spPr>
        <p:txBody>
          <a:bodyPr/>
          <a:lstStyle>
            <a:lvl1pPr>
              <a:defRPr sz="675">
                <a:solidFill>
                  <a:srgbClr val="7F7F7F"/>
                </a:solidFill>
              </a:defRPr>
            </a:lvl1pPr>
          </a:lstStyle>
          <a:p>
            <a:r>
              <a:rPr lang="en-US" smtClean="0"/>
              <a:t>Dec 20 , 2018 MMS </a:t>
            </a:r>
            <a:endParaRPr dirty="0"/>
          </a:p>
        </p:txBody>
      </p:sp>
      <p:sp>
        <p:nvSpPr>
          <p:cNvPr id="7" name="Slide Number Placeholder 5"/>
          <p:cNvSpPr>
            <a:spLocks noGrp="1"/>
          </p:cNvSpPr>
          <p:nvPr>
            <p:ph type="sldNum" sz="quarter" idx="4"/>
          </p:nvPr>
        </p:nvSpPr>
        <p:spPr>
          <a:xfrm>
            <a:off x="538117" y="6403152"/>
            <a:ext cx="400035" cy="247031"/>
          </a:xfrm>
          <a:prstGeom prst="rect">
            <a:avLst/>
          </a:prstGeom>
        </p:spPr>
        <p:txBody>
          <a:bodyPr/>
          <a:lstStyle>
            <a:lvl1pPr>
              <a:defRPr sz="675">
                <a:solidFill>
                  <a:srgbClr val="7F7F7F"/>
                </a:solidFill>
              </a:defRPr>
            </a:lvl1pPr>
          </a:lstStyle>
          <a:p>
            <a:fld id="{E66AA3EA-0569-43EF-BBA3-83FDB109D582}" type="slidenum">
              <a:rPr lang="en-US" smtClean="0"/>
              <a:pPr/>
              <a:t>‹#›</a:t>
            </a:fld>
            <a:endParaRPr lang="en-US" dirty="0" smtClean="0"/>
          </a:p>
        </p:txBody>
      </p:sp>
      <p:sp>
        <p:nvSpPr>
          <p:cNvPr id="10" name="Title 1"/>
          <p:cNvSpPr>
            <a:spLocks noGrp="1"/>
          </p:cNvSpPr>
          <p:nvPr>
            <p:ph type="title" hasCustomPrompt="1"/>
          </p:nvPr>
        </p:nvSpPr>
        <p:spPr>
          <a:xfrm>
            <a:off x="523879" y="267468"/>
            <a:ext cx="6238898" cy="450396"/>
          </a:xfrm>
          <a:prstGeom prst="rect">
            <a:avLst/>
          </a:prstGeom>
        </p:spPr>
        <p:txBody>
          <a:bodyPr tIns="126000" anchor="t" anchorCtr="0"/>
          <a:lstStyle>
            <a:lvl1pPr>
              <a:lnSpc>
                <a:spcPct val="75000"/>
              </a:lnSpc>
              <a:defRPr sz="2400">
                <a:solidFill>
                  <a:schemeClr val="accent4"/>
                </a:solidFill>
              </a:defRPr>
            </a:lvl1pPr>
          </a:lstStyle>
          <a:p>
            <a:r>
              <a:rPr lang="en-US" noProof="0" dirty="0" smtClean="0"/>
              <a:t>Title</a:t>
            </a:r>
            <a:endParaRPr lang="en-US" noProof="0" dirty="0"/>
          </a:p>
        </p:txBody>
      </p:sp>
      <p:sp>
        <p:nvSpPr>
          <p:cNvPr id="11" name="Textplatzhalter 9" descr="Subtitle"/>
          <p:cNvSpPr>
            <a:spLocks noGrp="1"/>
          </p:cNvSpPr>
          <p:nvPr>
            <p:ph type="body" sz="quarter" idx="10" hasCustomPrompt="1"/>
          </p:nvPr>
        </p:nvSpPr>
        <p:spPr>
          <a:xfrm>
            <a:off x="523879" y="702698"/>
            <a:ext cx="6233544" cy="367571"/>
          </a:xfrm>
        </p:spPr>
        <p:txBody>
          <a:bodyPr anchor="b" anchorCtr="0">
            <a:noAutofit/>
          </a:bodyPr>
          <a:lstStyle>
            <a:lvl1pPr marL="0" indent="0">
              <a:lnSpc>
                <a:spcPct val="95000"/>
              </a:lnSpc>
              <a:buNone/>
              <a:defRPr sz="2000" b="0" i="1">
                <a:solidFill>
                  <a:schemeClr val="tx1"/>
                </a:solidFill>
              </a:defRPr>
            </a:lvl1pPr>
          </a:lstStyle>
          <a:p>
            <a:pPr lvl="0"/>
            <a:r>
              <a:rPr lang="en-US" noProof="0" dirty="0" smtClean="0"/>
              <a:t>Subtitle</a:t>
            </a:r>
          </a:p>
        </p:txBody>
      </p:sp>
    </p:spTree>
    <p:extLst>
      <p:ext uri="{BB962C8B-B14F-4D97-AF65-F5344CB8AC3E}">
        <p14:creationId xmlns:p14="http://schemas.microsoft.com/office/powerpoint/2010/main" xmlns="" val="2235532751"/>
      </p:ext>
    </p:extLst>
  </p:cSld>
  <p:clrMapOvr>
    <a:masterClrMapping/>
  </p:clrMapOvr>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Dec 20 , 2018 MMS </a:t>
            </a:r>
            <a:endParaRPr/>
          </a:p>
        </p:txBody>
      </p:sp>
    </p:spTree>
    <p:extLst>
      <p:ext uri="{BB962C8B-B14F-4D97-AF65-F5344CB8AC3E}">
        <p14:creationId xmlns:p14="http://schemas.microsoft.com/office/powerpoint/2010/main" xmlns="" val="261883780"/>
      </p:ext>
    </p:extLst>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18" name="Picture Placeholder 4"/>
          <p:cNvSpPr>
            <a:spLocks noGrp="1"/>
          </p:cNvSpPr>
          <p:nvPr>
            <p:ph type="pic" sz="quarter" idx="13" hasCustomPrompt="1"/>
          </p:nvPr>
        </p:nvSpPr>
        <p:spPr bwMode="auto">
          <a:xfrm>
            <a:off x="685800" y="457200"/>
            <a:ext cx="7770813" cy="3794760"/>
          </a:xfrm>
          <a:solidFill>
            <a:srgbClr val="CCCCCC"/>
          </a:solidFill>
        </p:spPr>
        <p:txBody>
          <a:bodyPr anchor="ctr" anchorCtr="0">
            <a:normAutofit/>
          </a:bodyPr>
          <a:lstStyle>
            <a:lvl1pPr marL="0" marR="0" indent="0" algn="ctr" defTabSz="914400" rtl="0" eaLnBrk="1" fontAlgn="auto" latinLnBrk="0" hangingPunct="1">
              <a:lnSpc>
                <a:spcPct val="100000"/>
              </a:lnSpc>
              <a:spcBef>
                <a:spcPts val="1200"/>
              </a:spcBef>
              <a:spcAft>
                <a:spcPts val="0"/>
              </a:spcAft>
              <a:buClrTx/>
              <a:buSzPct val="125000"/>
              <a:buFont typeface="Arial" pitchFamily="34" charset="0"/>
              <a:buNone/>
              <a:tabLst>
                <a:tab pos="3998913" algn="r"/>
                <a:tab pos="8229600" algn="r"/>
              </a:tabLst>
              <a:defRPr sz="1200"/>
            </a:lvl1pPr>
          </a:lstStyle>
          <a:p>
            <a:r>
              <a:rPr lang="en-US" dirty="0" smtClean="0"/>
              <a:t>Insert picture. Get approved pictures at http://www.novartisbrandlab.com/resources/library</a:t>
            </a:r>
          </a:p>
        </p:txBody>
      </p:sp>
      <p:sp>
        <p:nvSpPr>
          <p:cNvPr id="2" name="Title 1"/>
          <p:cNvSpPr>
            <a:spLocks noGrp="1"/>
          </p:cNvSpPr>
          <p:nvPr>
            <p:ph type="ctrTitle"/>
          </p:nvPr>
        </p:nvSpPr>
        <p:spPr bwMode="auto">
          <a:xfrm>
            <a:off x="1965960" y="4389120"/>
            <a:ext cx="6490654" cy="960120"/>
          </a:xfrm>
        </p:spPr>
        <p:txBody>
          <a:bodyPr anchor="b" anchorCtr="0">
            <a:noAutofit/>
          </a:bodyPr>
          <a:lstStyle/>
          <a:p>
            <a:r>
              <a:rPr lang="en-US" smtClean="0"/>
              <a:t>Click to edit Master title style</a:t>
            </a:r>
            <a:endParaRPr lang="en-US" dirty="0"/>
          </a:p>
        </p:txBody>
      </p:sp>
      <p:sp>
        <p:nvSpPr>
          <p:cNvPr id="3" name="Subtitle 2"/>
          <p:cNvSpPr>
            <a:spLocks noGrp="1"/>
          </p:cNvSpPr>
          <p:nvPr>
            <p:ph type="subTitle" idx="1"/>
          </p:nvPr>
        </p:nvSpPr>
        <p:spPr bwMode="auto">
          <a:xfrm>
            <a:off x="1965958" y="5440680"/>
            <a:ext cx="4343400" cy="1097280"/>
          </a:xfrm>
        </p:spPr>
        <p:txBody>
          <a:bodyPr>
            <a:noAutofit/>
          </a:bodyPr>
          <a:lstStyle>
            <a:lvl1pPr marL="0" indent="0" algn="l">
              <a:lnSpc>
                <a:spcPct val="100000"/>
              </a:lnSpc>
              <a:spcBef>
                <a:spcPts val="0"/>
              </a:spcBef>
              <a:buNone/>
              <a:defRPr sz="16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4" name="Text Placeholder 7"/>
          <p:cNvSpPr>
            <a:spLocks noGrp="1"/>
          </p:cNvSpPr>
          <p:nvPr>
            <p:ph type="body" sz="quarter" idx="12" hasCustomPrompt="1"/>
          </p:nvPr>
        </p:nvSpPr>
        <p:spPr bwMode="gray">
          <a:xfrm>
            <a:off x="0" y="914400"/>
            <a:ext cx="1965960" cy="777240"/>
          </a:xfrm>
          <a:solidFill>
            <a:schemeClr val="accent1"/>
          </a:solidFill>
        </p:spPr>
        <p:txBody>
          <a:bodyPr lIns="274320" tIns="91440" rIns="91440" bIns="91440" anchor="ctr" anchorCtr="0">
            <a:normAutofit/>
          </a:bodyPr>
          <a:lstStyle>
            <a:lvl1pPr marL="0" indent="0">
              <a:spcBef>
                <a:spcPts val="0"/>
              </a:spcBef>
              <a:buFont typeface="Arial"/>
              <a:buNone/>
              <a:defRPr sz="1000" b="1" baseline="0">
                <a:solidFill>
                  <a:schemeClr val="bg1"/>
                </a:solidFill>
              </a:defRPr>
            </a:lvl1pPr>
            <a:lvl2pPr marL="0" indent="0">
              <a:spcBef>
                <a:spcPts val="0"/>
              </a:spcBef>
              <a:buFont typeface="Arial"/>
              <a:buNone/>
              <a:defRPr sz="1000" b="1">
                <a:solidFill>
                  <a:schemeClr val="bg1"/>
                </a:solidFill>
              </a:defRPr>
            </a:lvl2pPr>
            <a:lvl3pPr marL="0" indent="0">
              <a:spcBef>
                <a:spcPts val="0"/>
              </a:spcBef>
              <a:buFont typeface="Arial"/>
              <a:buNone/>
              <a:defRPr sz="1000" b="1">
                <a:solidFill>
                  <a:schemeClr val="bg1"/>
                </a:solidFill>
              </a:defRPr>
            </a:lvl3pPr>
            <a:lvl4pPr marL="0" indent="0">
              <a:spcBef>
                <a:spcPts val="0"/>
              </a:spcBef>
              <a:buFont typeface="Arial"/>
              <a:buNone/>
              <a:defRPr sz="1000" b="1">
                <a:solidFill>
                  <a:schemeClr val="bg1"/>
                </a:solidFill>
              </a:defRPr>
            </a:lvl4pPr>
            <a:lvl5pPr marL="0" indent="0">
              <a:spcBef>
                <a:spcPts val="0"/>
              </a:spcBef>
              <a:buFont typeface="Arial"/>
              <a:buNone/>
              <a:defRPr sz="1000" b="1">
                <a:solidFill>
                  <a:schemeClr val="bg1"/>
                </a:solidFill>
              </a:defRPr>
            </a:lvl5pPr>
          </a:lstStyle>
          <a:p>
            <a:pPr lvl="0"/>
            <a:r>
              <a:rPr lang="en-US" dirty="0" smtClean="0"/>
              <a:t>Business or Operating Unit/Franchise or Department</a:t>
            </a:r>
          </a:p>
        </p:txBody>
      </p:sp>
      <p:grpSp>
        <p:nvGrpSpPr>
          <p:cNvPr id="4" name="Group 3"/>
          <p:cNvGrpSpPr/>
          <p:nvPr userDrawn="1"/>
        </p:nvGrpSpPr>
        <p:grpSpPr>
          <a:xfrm>
            <a:off x="-137160" y="-137160"/>
            <a:ext cx="9418320" cy="7132320"/>
            <a:chOff x="-137160" y="-137160"/>
            <a:chExt cx="9418320" cy="7132320"/>
          </a:xfrm>
        </p:grpSpPr>
        <p:cxnSp>
          <p:nvCxnSpPr>
            <p:cNvPr id="8" name="Straight Connector 7"/>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918972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13716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918972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13716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22" name="Picture 21"/>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854459097"/>
      </p:ext>
    </p:extLst>
  </p:cSld>
  <p:clrMapOvr>
    <a:masterClrMapping/>
  </p:clrMapOvr>
  <p:timing>
    <p:tnLst>
      <p:par>
        <p:cTn id="1" dur="indefinite" restart="never" nodeType="tmRoot"/>
      </p:par>
    </p:tnLst>
  </p:timing>
</p:sldLayout>
</file>

<file path=ppt/slideLayouts/slideLayout441.xml><?xml version="1.0" encoding="utf-8"?>
<p:sldLayout xmlns:a="http://schemas.openxmlformats.org/drawingml/2006/main" xmlns:r="http://schemas.openxmlformats.org/officeDocument/2006/relationships" xmlns:p="http://schemas.openxmlformats.org/presentationml/2006/main" showMasterSp="0" preserve="1" userDrawn="1">
  <p:cSld name="Title Slide - No Picture">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2" name="Title 1"/>
          <p:cNvSpPr>
            <a:spLocks noGrp="1"/>
          </p:cNvSpPr>
          <p:nvPr>
            <p:ph type="ctrTitle"/>
          </p:nvPr>
        </p:nvSpPr>
        <p:spPr bwMode="auto">
          <a:xfrm>
            <a:off x="1965960" y="2331720"/>
            <a:ext cx="6490654" cy="2286000"/>
          </a:xfrm>
        </p:spPr>
        <p:txBody>
          <a:bodyPr anchor="b" anchorCtr="0">
            <a:noAutofit/>
          </a:bodyPr>
          <a:lstStyle/>
          <a:p>
            <a:r>
              <a:rPr lang="en-US" smtClean="0"/>
              <a:t>Click to edit Master title style</a:t>
            </a:r>
            <a:endParaRPr lang="en-US" dirty="0"/>
          </a:p>
        </p:txBody>
      </p:sp>
      <p:sp>
        <p:nvSpPr>
          <p:cNvPr id="3" name="Subtitle 2"/>
          <p:cNvSpPr>
            <a:spLocks noGrp="1"/>
          </p:cNvSpPr>
          <p:nvPr>
            <p:ph type="subTitle" idx="1"/>
          </p:nvPr>
        </p:nvSpPr>
        <p:spPr bwMode="auto">
          <a:xfrm>
            <a:off x="1965960" y="4709161"/>
            <a:ext cx="6490654" cy="1324927"/>
          </a:xfrm>
        </p:spPr>
        <p:txBody>
          <a:bodyPr>
            <a:noAutofit/>
          </a:bodyPr>
          <a:lstStyle>
            <a:lvl1pPr marL="0" indent="0" algn="l">
              <a:lnSpc>
                <a:spcPct val="100000"/>
              </a:lnSpc>
              <a:spcBef>
                <a:spcPts val="0"/>
              </a:spcBef>
              <a:buNone/>
              <a:defRPr sz="16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4" name="Text Placeholder 7"/>
          <p:cNvSpPr>
            <a:spLocks noGrp="1"/>
          </p:cNvSpPr>
          <p:nvPr>
            <p:ph type="body" sz="quarter" idx="12" hasCustomPrompt="1"/>
          </p:nvPr>
        </p:nvSpPr>
        <p:spPr bwMode="gray">
          <a:xfrm>
            <a:off x="0" y="914400"/>
            <a:ext cx="1965960" cy="777240"/>
          </a:xfrm>
          <a:solidFill>
            <a:schemeClr val="accent1"/>
          </a:solidFill>
        </p:spPr>
        <p:txBody>
          <a:bodyPr lIns="274320" tIns="91440" rIns="91440" bIns="91440" anchor="ctr" anchorCtr="0">
            <a:normAutofit/>
          </a:bodyPr>
          <a:lstStyle>
            <a:lvl1pPr marL="0" indent="0">
              <a:spcBef>
                <a:spcPts val="0"/>
              </a:spcBef>
              <a:buFont typeface="Arial"/>
              <a:buNone/>
              <a:defRPr sz="1000" b="1" baseline="0">
                <a:solidFill>
                  <a:schemeClr val="bg1"/>
                </a:solidFill>
              </a:defRPr>
            </a:lvl1pPr>
            <a:lvl2pPr marL="0" indent="0">
              <a:spcBef>
                <a:spcPts val="0"/>
              </a:spcBef>
              <a:buFont typeface="Arial"/>
              <a:buNone/>
              <a:defRPr sz="1000" b="1">
                <a:solidFill>
                  <a:schemeClr val="bg1"/>
                </a:solidFill>
              </a:defRPr>
            </a:lvl2pPr>
            <a:lvl3pPr marL="0" indent="0">
              <a:spcBef>
                <a:spcPts val="0"/>
              </a:spcBef>
              <a:buFont typeface="Arial"/>
              <a:buNone/>
              <a:defRPr sz="1000" b="1">
                <a:solidFill>
                  <a:schemeClr val="bg1"/>
                </a:solidFill>
              </a:defRPr>
            </a:lvl3pPr>
            <a:lvl4pPr marL="0" indent="0">
              <a:spcBef>
                <a:spcPts val="0"/>
              </a:spcBef>
              <a:buFont typeface="Arial"/>
              <a:buNone/>
              <a:defRPr sz="1000" b="1">
                <a:solidFill>
                  <a:schemeClr val="bg1"/>
                </a:solidFill>
              </a:defRPr>
            </a:lvl4pPr>
            <a:lvl5pPr marL="0" indent="0">
              <a:spcBef>
                <a:spcPts val="0"/>
              </a:spcBef>
              <a:buFont typeface="Arial"/>
              <a:buNone/>
              <a:defRPr sz="1000" b="1">
                <a:solidFill>
                  <a:schemeClr val="bg1"/>
                </a:solidFill>
              </a:defRPr>
            </a:lvl5pPr>
          </a:lstStyle>
          <a:p>
            <a:pPr lvl="0"/>
            <a:r>
              <a:rPr lang="en-US" dirty="0" smtClean="0"/>
              <a:t>Business or Operating Unit/Franchise or Department</a:t>
            </a:r>
          </a:p>
        </p:txBody>
      </p:sp>
      <p:grpSp>
        <p:nvGrpSpPr>
          <p:cNvPr id="20" name="Group 19"/>
          <p:cNvGrpSpPr/>
          <p:nvPr userDrawn="1"/>
        </p:nvGrpSpPr>
        <p:grpSpPr>
          <a:xfrm>
            <a:off x="-137160" y="-137160"/>
            <a:ext cx="9418320" cy="7132320"/>
            <a:chOff x="-137160" y="-137160"/>
            <a:chExt cx="9418320" cy="7132320"/>
          </a:xfrm>
        </p:grpSpPr>
        <p:cxnSp>
          <p:nvCxnSpPr>
            <p:cNvPr id="22" name="Straight Connector 21"/>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918972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3716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a:off x="918972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a:off x="-13716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18" name="Picture 17"/>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3510860885"/>
      </p:ext>
    </p:extLst>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452438" indent="-452438">
              <a:buSzPct val="100000"/>
              <a:buFont typeface="+mj-lt"/>
              <a:buAutoNum type="arabicPeriod"/>
              <a:defRPr/>
            </a:lvl1pPr>
            <a:lvl2pPr marL="684213" indent="-231775">
              <a:defRPr/>
            </a:lvl2pPr>
            <a:lvl3pPr marL="914400" indent="-230188">
              <a:defRPr/>
            </a:lvl3pPr>
            <a:lvl4pPr marL="1146175" indent="-231775">
              <a:defRPr/>
            </a:lvl4pPr>
            <a:lvl5pPr marL="1368425" indent="-22225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Dec 20 , 2018 MMS </a:t>
            </a:r>
            <a:endParaRPr/>
          </a:p>
        </p:txBody>
      </p:sp>
    </p:spTree>
    <p:extLst>
      <p:ext uri="{BB962C8B-B14F-4D97-AF65-F5344CB8AC3E}">
        <p14:creationId xmlns:p14="http://schemas.microsoft.com/office/powerpoint/2010/main" xmlns="" val="2895140147"/>
      </p:ext>
    </p:extLst>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Dec 20 , 2018 MMS </a:t>
            </a:r>
            <a:endParaRPr/>
          </a:p>
        </p:txBody>
      </p:sp>
    </p:spTree>
    <p:extLst>
      <p:ext uri="{BB962C8B-B14F-4D97-AF65-F5344CB8AC3E}">
        <p14:creationId xmlns:p14="http://schemas.microsoft.com/office/powerpoint/2010/main" xmlns="" val="1390513076"/>
      </p:ext>
    </p:extLst>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preserve="1" userDrawn="1">
  <p:cSld name="Title, Text and 1 Picture">
    <p:spTree>
      <p:nvGrpSpPr>
        <p:cNvPr id="1" name=""/>
        <p:cNvGrpSpPr/>
        <p:nvPr/>
      </p:nvGrpSpPr>
      <p:grpSpPr>
        <a:xfrm>
          <a:off x="0" y="0"/>
          <a:ext cx="0" cy="0"/>
          <a:chOff x="0" y="0"/>
          <a:chExt cx="0" cy="0"/>
        </a:xfrm>
      </p:grpSpPr>
      <p:sp>
        <p:nvSpPr>
          <p:cNvPr id="7" name="Text Placeholder 7"/>
          <p:cNvSpPr>
            <a:spLocks noGrp="1"/>
          </p:cNvSpPr>
          <p:nvPr>
            <p:ph type="body" sz="quarter" idx="13" hasCustomPrompt="1"/>
          </p:nvPr>
        </p:nvSpPr>
        <p:spPr>
          <a:xfrm>
            <a:off x="4663440" y="5623561"/>
            <a:ext cx="379476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8" name="Content Placeholder 2"/>
          <p:cNvSpPr>
            <a:spLocks noGrp="1"/>
          </p:cNvSpPr>
          <p:nvPr>
            <p:ph sz="half" idx="1"/>
          </p:nvPr>
        </p:nvSpPr>
        <p:spPr>
          <a:xfrm>
            <a:off x="685800" y="1508761"/>
            <a:ext cx="3794760" cy="4525328"/>
          </a:xfrm>
        </p:spPr>
        <p:txBody>
          <a:bodyPr>
            <a:normAutofit/>
          </a:bodyPr>
          <a:lstStyle>
            <a:lvl1pPr>
              <a:defRPr sz="24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85800" y="457200"/>
            <a:ext cx="7772400" cy="960120"/>
          </a:xfrm>
        </p:spPr>
        <p:txBody>
          <a:bodyPr/>
          <a:lstStyle/>
          <a:p>
            <a:r>
              <a:rPr lang="en-US" smtClean="0"/>
              <a:t>Click to edit Master title style</a:t>
            </a:r>
            <a:endParaRPr lang="en-US" dirty="0"/>
          </a:p>
        </p:txBody>
      </p:sp>
      <p:sp>
        <p:nvSpPr>
          <p:cNvPr id="3" name="Footer Placeholder 2"/>
          <p:cNvSpPr>
            <a:spLocks noGrp="1"/>
          </p:cNvSpPr>
          <p:nvPr>
            <p:ph type="ftr" sz="quarter" idx="15"/>
          </p:nvPr>
        </p:nvSpPr>
        <p:spPr/>
        <p:txBody>
          <a:bodyPr/>
          <a:lstStyle/>
          <a:p>
            <a:r>
              <a:rPr lang="en-US" smtClean="0">
                <a:solidFill>
                  <a:srgbClr val="000000"/>
                </a:solidFill>
              </a:rPr>
              <a:t>Dec 20 , 2018 MMS </a:t>
            </a:r>
            <a:endParaRPr>
              <a:solidFill>
                <a:srgbClr val="000000"/>
              </a:solidFill>
            </a:endParaRPr>
          </a:p>
        </p:txBody>
      </p:sp>
      <p:sp>
        <p:nvSpPr>
          <p:cNvPr id="11" name="Content Placeholder 2"/>
          <p:cNvSpPr>
            <a:spLocks noGrp="1"/>
          </p:cNvSpPr>
          <p:nvPr>
            <p:ph sz="half" idx="17" hasCustomPrompt="1"/>
          </p:nvPr>
        </p:nvSpPr>
        <p:spPr>
          <a:xfrm>
            <a:off x="4663440" y="1508761"/>
            <a:ext cx="3794760" cy="4023359"/>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Tree>
    <p:extLst>
      <p:ext uri="{BB962C8B-B14F-4D97-AF65-F5344CB8AC3E}">
        <p14:creationId xmlns:p14="http://schemas.microsoft.com/office/powerpoint/2010/main" xmlns="" val="3274613931"/>
      </p:ext>
    </p:extLst>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preserve="1" userDrawn="1">
  <p:cSld name="Title and 1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7"/>
          <p:cNvSpPr>
            <a:spLocks noGrp="1"/>
          </p:cNvSpPr>
          <p:nvPr>
            <p:ph type="body" sz="quarter" idx="12" hasCustomPrompt="1"/>
          </p:nvPr>
        </p:nvSpPr>
        <p:spPr>
          <a:xfrm>
            <a:off x="685800" y="1508761"/>
            <a:ext cx="7772400" cy="453839"/>
          </a:xfrm>
        </p:spPr>
        <p:txBody>
          <a:bodyPr anchor="t" anchorCtr="0">
            <a:normAutofit/>
          </a:bodyPr>
          <a:lstStyle>
            <a:lvl1pPr marL="0" indent="0">
              <a:spcBef>
                <a:spcPts val="0"/>
              </a:spcBef>
              <a:buFont typeface="Arial"/>
              <a:buNone/>
              <a:defRPr sz="2400" b="0" baseline="0">
                <a:solidFill>
                  <a:srgbClr val="000000"/>
                </a:solidFill>
              </a:defRPr>
            </a:lvl1pPr>
            <a:lvl2pPr marL="0" indent="0">
              <a:spcBef>
                <a:spcPts val="0"/>
              </a:spcBef>
              <a:buFont typeface="Arial"/>
              <a:buNone/>
              <a:defRPr sz="2400" b="0">
                <a:solidFill>
                  <a:srgbClr val="000000"/>
                </a:solidFill>
              </a:defRPr>
            </a:lvl2pPr>
            <a:lvl3pPr marL="0" indent="0">
              <a:spcBef>
                <a:spcPts val="0"/>
              </a:spcBef>
              <a:buFont typeface="Arial"/>
              <a:buNone/>
              <a:defRPr sz="2400" b="0">
                <a:solidFill>
                  <a:srgbClr val="000000"/>
                </a:solidFill>
              </a:defRPr>
            </a:lvl3pPr>
            <a:lvl4pPr marL="0" indent="0">
              <a:spcBef>
                <a:spcPts val="0"/>
              </a:spcBef>
              <a:buFont typeface="Arial"/>
              <a:buNone/>
              <a:defRPr sz="2400" b="0">
                <a:solidFill>
                  <a:srgbClr val="000000"/>
                </a:solidFill>
              </a:defRPr>
            </a:lvl4pPr>
            <a:lvl5pPr marL="0" indent="0">
              <a:spcBef>
                <a:spcPts val="0"/>
              </a:spcBef>
              <a:buFont typeface="Arial"/>
              <a:buNone/>
              <a:defRPr sz="2400" b="0">
                <a:solidFill>
                  <a:srgbClr val="000000"/>
                </a:solidFill>
              </a:defRPr>
            </a:lvl5pPr>
          </a:lstStyle>
          <a:p>
            <a:pPr lvl="0"/>
            <a:r>
              <a:rPr lang="en-US" dirty="0" smtClean="0"/>
              <a:t>Optional picture title</a:t>
            </a:r>
          </a:p>
        </p:txBody>
      </p:sp>
      <p:sp>
        <p:nvSpPr>
          <p:cNvPr id="8" name="Text Placeholder 7"/>
          <p:cNvSpPr>
            <a:spLocks noGrp="1"/>
          </p:cNvSpPr>
          <p:nvPr>
            <p:ph type="body" sz="quarter" idx="13" hasCustomPrompt="1"/>
          </p:nvPr>
        </p:nvSpPr>
        <p:spPr>
          <a:xfrm>
            <a:off x="685800" y="5623561"/>
            <a:ext cx="777240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3" name="Footer Placeholder 2"/>
          <p:cNvSpPr>
            <a:spLocks noGrp="1"/>
          </p:cNvSpPr>
          <p:nvPr>
            <p:ph type="ftr" sz="quarter" idx="14"/>
          </p:nvPr>
        </p:nvSpPr>
        <p:spPr/>
        <p:txBody>
          <a:bodyPr/>
          <a:lstStyle/>
          <a:p>
            <a:r>
              <a:rPr lang="en-US" smtClean="0">
                <a:solidFill>
                  <a:srgbClr val="000000"/>
                </a:solidFill>
              </a:rPr>
              <a:t>Dec 20 , 2018 MMS </a:t>
            </a:r>
            <a:endParaRPr>
              <a:solidFill>
                <a:srgbClr val="000000"/>
              </a:solidFill>
            </a:endParaRPr>
          </a:p>
        </p:txBody>
      </p:sp>
      <p:sp>
        <p:nvSpPr>
          <p:cNvPr id="9" name="Content Placeholder 2"/>
          <p:cNvSpPr>
            <a:spLocks noGrp="1"/>
          </p:cNvSpPr>
          <p:nvPr>
            <p:ph sz="half" idx="17" hasCustomPrompt="1"/>
          </p:nvPr>
        </p:nvSpPr>
        <p:spPr>
          <a:xfrm>
            <a:off x="685800" y="2057400"/>
            <a:ext cx="777240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Tree>
    <p:extLst>
      <p:ext uri="{BB962C8B-B14F-4D97-AF65-F5344CB8AC3E}">
        <p14:creationId xmlns:p14="http://schemas.microsoft.com/office/powerpoint/2010/main" xmlns="" val="3628770321"/>
      </p:ext>
    </p:extLst>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preserve="1" userDrawn="1">
  <p:cSld name="Title and 2 Pictures">
    <p:spTree>
      <p:nvGrpSpPr>
        <p:cNvPr id="1" name=""/>
        <p:cNvGrpSpPr/>
        <p:nvPr/>
      </p:nvGrpSpPr>
      <p:grpSpPr>
        <a:xfrm>
          <a:off x="0" y="0"/>
          <a:ext cx="0" cy="0"/>
          <a:chOff x="0" y="0"/>
          <a:chExt cx="0" cy="0"/>
        </a:xfrm>
      </p:grpSpPr>
      <p:sp>
        <p:nvSpPr>
          <p:cNvPr id="12" name="Text Placeholder 7"/>
          <p:cNvSpPr>
            <a:spLocks noGrp="1"/>
          </p:cNvSpPr>
          <p:nvPr>
            <p:ph type="body" sz="quarter" idx="13" hasCustomPrompt="1"/>
          </p:nvPr>
        </p:nvSpPr>
        <p:spPr>
          <a:xfrm>
            <a:off x="685800" y="5623561"/>
            <a:ext cx="379476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13" name="Text Placeholder 7"/>
          <p:cNvSpPr>
            <a:spLocks noGrp="1"/>
          </p:cNvSpPr>
          <p:nvPr>
            <p:ph type="body" sz="quarter" idx="15" hasCustomPrompt="1"/>
          </p:nvPr>
        </p:nvSpPr>
        <p:spPr>
          <a:xfrm>
            <a:off x="4663440" y="5623561"/>
            <a:ext cx="379476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9" name="Text Placeholder 7"/>
          <p:cNvSpPr>
            <a:spLocks noGrp="1"/>
          </p:cNvSpPr>
          <p:nvPr>
            <p:ph type="body" sz="quarter" idx="12" hasCustomPrompt="1"/>
          </p:nvPr>
        </p:nvSpPr>
        <p:spPr>
          <a:xfrm>
            <a:off x="685800" y="1508761"/>
            <a:ext cx="7772400" cy="453839"/>
          </a:xfrm>
        </p:spPr>
        <p:txBody>
          <a:bodyPr anchor="t" anchorCtr="0">
            <a:normAutofit/>
          </a:bodyPr>
          <a:lstStyle>
            <a:lvl1pPr marL="0" indent="0">
              <a:spcBef>
                <a:spcPts val="0"/>
              </a:spcBef>
              <a:buFont typeface="Arial"/>
              <a:buNone/>
              <a:defRPr sz="2400" b="0" baseline="0">
                <a:solidFill>
                  <a:srgbClr val="000000"/>
                </a:solidFill>
              </a:defRPr>
            </a:lvl1pPr>
            <a:lvl2pPr marL="0" indent="0">
              <a:spcBef>
                <a:spcPts val="0"/>
              </a:spcBef>
              <a:buFont typeface="Arial"/>
              <a:buNone/>
              <a:defRPr sz="2400" b="0">
                <a:solidFill>
                  <a:srgbClr val="000000"/>
                </a:solidFill>
              </a:defRPr>
            </a:lvl2pPr>
            <a:lvl3pPr marL="0" indent="0">
              <a:spcBef>
                <a:spcPts val="0"/>
              </a:spcBef>
              <a:buFont typeface="Arial"/>
              <a:buNone/>
              <a:defRPr sz="2400" b="0">
                <a:solidFill>
                  <a:srgbClr val="000000"/>
                </a:solidFill>
              </a:defRPr>
            </a:lvl3pPr>
            <a:lvl4pPr marL="0" indent="0">
              <a:spcBef>
                <a:spcPts val="0"/>
              </a:spcBef>
              <a:buFont typeface="Arial"/>
              <a:buNone/>
              <a:defRPr sz="2400" b="0">
                <a:solidFill>
                  <a:srgbClr val="000000"/>
                </a:solidFill>
              </a:defRPr>
            </a:lvl4pPr>
            <a:lvl5pPr marL="0" indent="0">
              <a:spcBef>
                <a:spcPts val="0"/>
              </a:spcBef>
              <a:buFont typeface="Arial"/>
              <a:buNone/>
              <a:defRPr sz="2400" b="0">
                <a:solidFill>
                  <a:srgbClr val="000000"/>
                </a:solidFill>
              </a:defRPr>
            </a:lvl5pPr>
          </a:lstStyle>
          <a:p>
            <a:pPr lvl="0"/>
            <a:r>
              <a:rPr lang="en-US" dirty="0" smtClean="0"/>
              <a:t>Optional picture title</a:t>
            </a:r>
          </a:p>
        </p:txBody>
      </p:sp>
      <p:sp>
        <p:nvSpPr>
          <p:cNvPr id="3" name="Footer Placeholder 2"/>
          <p:cNvSpPr>
            <a:spLocks noGrp="1"/>
          </p:cNvSpPr>
          <p:nvPr>
            <p:ph type="ftr" sz="quarter" idx="16"/>
          </p:nvPr>
        </p:nvSpPr>
        <p:spPr/>
        <p:txBody>
          <a:bodyPr/>
          <a:lstStyle/>
          <a:p>
            <a:r>
              <a:rPr lang="en-US" smtClean="0">
                <a:solidFill>
                  <a:srgbClr val="000000"/>
                </a:solidFill>
              </a:rPr>
              <a:t>Dec 20 , 2018 MMS </a:t>
            </a:r>
            <a:endParaRPr>
              <a:solidFill>
                <a:srgbClr val="000000"/>
              </a:solidFill>
            </a:endParaRPr>
          </a:p>
        </p:txBody>
      </p:sp>
      <p:sp>
        <p:nvSpPr>
          <p:cNvPr id="14" name="Content Placeholder 2"/>
          <p:cNvSpPr>
            <a:spLocks noGrp="1"/>
          </p:cNvSpPr>
          <p:nvPr>
            <p:ph sz="half" idx="18" hasCustomPrompt="1"/>
          </p:nvPr>
        </p:nvSpPr>
        <p:spPr>
          <a:xfrm>
            <a:off x="685800" y="2057400"/>
            <a:ext cx="379476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
        <p:nvSpPr>
          <p:cNvPr id="15" name="Content Placeholder 2"/>
          <p:cNvSpPr>
            <a:spLocks noGrp="1"/>
          </p:cNvSpPr>
          <p:nvPr>
            <p:ph sz="half" idx="19" hasCustomPrompt="1"/>
          </p:nvPr>
        </p:nvSpPr>
        <p:spPr>
          <a:xfrm>
            <a:off x="4663440" y="2057400"/>
            <a:ext cx="379476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Tree>
    <p:extLst>
      <p:ext uri="{BB962C8B-B14F-4D97-AF65-F5344CB8AC3E}">
        <p14:creationId xmlns:p14="http://schemas.microsoft.com/office/powerpoint/2010/main" xmlns="" val="4173004845"/>
      </p:ext>
    </p:extLst>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preserve="1" userDrawn="1">
  <p:cSld name="Title and 3 Pictures">
    <p:spTree>
      <p:nvGrpSpPr>
        <p:cNvPr id="1" name=""/>
        <p:cNvGrpSpPr/>
        <p:nvPr/>
      </p:nvGrpSpPr>
      <p:grpSpPr>
        <a:xfrm>
          <a:off x="0" y="0"/>
          <a:ext cx="0" cy="0"/>
          <a:chOff x="0" y="0"/>
          <a:chExt cx="0" cy="0"/>
        </a:xfrm>
      </p:grpSpPr>
      <p:sp>
        <p:nvSpPr>
          <p:cNvPr id="16" name="Text Placeholder 7"/>
          <p:cNvSpPr>
            <a:spLocks noGrp="1"/>
          </p:cNvSpPr>
          <p:nvPr>
            <p:ph type="body" sz="quarter" idx="13" hasCustomPrompt="1"/>
          </p:nvPr>
        </p:nvSpPr>
        <p:spPr>
          <a:xfrm>
            <a:off x="685800" y="5623561"/>
            <a:ext cx="246888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17" name="Text Placeholder 7"/>
          <p:cNvSpPr>
            <a:spLocks noGrp="1"/>
          </p:cNvSpPr>
          <p:nvPr>
            <p:ph type="body" sz="quarter" idx="18" hasCustomPrompt="1"/>
          </p:nvPr>
        </p:nvSpPr>
        <p:spPr>
          <a:xfrm>
            <a:off x="3337560" y="5623561"/>
            <a:ext cx="246888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18" name="Text Placeholder 7"/>
          <p:cNvSpPr>
            <a:spLocks noGrp="1"/>
          </p:cNvSpPr>
          <p:nvPr>
            <p:ph type="body" sz="quarter" idx="19" hasCustomPrompt="1"/>
          </p:nvPr>
        </p:nvSpPr>
        <p:spPr>
          <a:xfrm>
            <a:off x="5989320" y="5623561"/>
            <a:ext cx="246888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4" name="Title 3"/>
          <p:cNvSpPr>
            <a:spLocks noGrp="1"/>
          </p:cNvSpPr>
          <p:nvPr>
            <p:ph type="title"/>
          </p:nvPr>
        </p:nvSpPr>
        <p:spPr/>
        <p:txBody>
          <a:bodyPr/>
          <a:lstStyle/>
          <a:p>
            <a:r>
              <a:rPr lang="en-US" smtClean="0"/>
              <a:t>Click to edit Master title style</a:t>
            </a:r>
            <a:endParaRPr lang="en-US" dirty="0"/>
          </a:p>
        </p:txBody>
      </p:sp>
      <p:sp>
        <p:nvSpPr>
          <p:cNvPr id="12" name="Text Placeholder 7"/>
          <p:cNvSpPr>
            <a:spLocks noGrp="1"/>
          </p:cNvSpPr>
          <p:nvPr>
            <p:ph type="body" sz="quarter" idx="12" hasCustomPrompt="1"/>
          </p:nvPr>
        </p:nvSpPr>
        <p:spPr>
          <a:xfrm>
            <a:off x="685800" y="1508761"/>
            <a:ext cx="7772400" cy="453839"/>
          </a:xfrm>
        </p:spPr>
        <p:txBody>
          <a:bodyPr anchor="t" anchorCtr="0">
            <a:normAutofit/>
          </a:bodyPr>
          <a:lstStyle>
            <a:lvl1pPr marL="0" indent="0">
              <a:spcBef>
                <a:spcPts val="0"/>
              </a:spcBef>
              <a:buFont typeface="Arial"/>
              <a:buNone/>
              <a:defRPr sz="2400" b="0" baseline="0">
                <a:solidFill>
                  <a:srgbClr val="000000"/>
                </a:solidFill>
              </a:defRPr>
            </a:lvl1pPr>
            <a:lvl2pPr marL="0" indent="0">
              <a:spcBef>
                <a:spcPts val="0"/>
              </a:spcBef>
              <a:buFont typeface="Arial"/>
              <a:buNone/>
              <a:defRPr sz="2400" b="0">
                <a:solidFill>
                  <a:srgbClr val="000000"/>
                </a:solidFill>
              </a:defRPr>
            </a:lvl2pPr>
            <a:lvl3pPr marL="0" indent="0">
              <a:spcBef>
                <a:spcPts val="0"/>
              </a:spcBef>
              <a:buFont typeface="Arial"/>
              <a:buNone/>
              <a:defRPr sz="2400" b="0">
                <a:solidFill>
                  <a:srgbClr val="000000"/>
                </a:solidFill>
              </a:defRPr>
            </a:lvl3pPr>
            <a:lvl4pPr marL="0" indent="0">
              <a:spcBef>
                <a:spcPts val="0"/>
              </a:spcBef>
              <a:buFont typeface="Arial"/>
              <a:buNone/>
              <a:defRPr sz="2400" b="0">
                <a:solidFill>
                  <a:srgbClr val="000000"/>
                </a:solidFill>
              </a:defRPr>
            </a:lvl4pPr>
            <a:lvl5pPr marL="0" indent="0">
              <a:spcBef>
                <a:spcPts val="0"/>
              </a:spcBef>
              <a:buFont typeface="Arial"/>
              <a:buNone/>
              <a:defRPr sz="2400" b="0">
                <a:solidFill>
                  <a:srgbClr val="000000"/>
                </a:solidFill>
              </a:defRPr>
            </a:lvl5pPr>
          </a:lstStyle>
          <a:p>
            <a:pPr lvl="0"/>
            <a:r>
              <a:rPr lang="en-US" dirty="0" smtClean="0"/>
              <a:t>Optional picture title</a:t>
            </a:r>
          </a:p>
        </p:txBody>
      </p:sp>
      <p:sp>
        <p:nvSpPr>
          <p:cNvPr id="2" name="Footer Placeholder 1"/>
          <p:cNvSpPr>
            <a:spLocks noGrp="1"/>
          </p:cNvSpPr>
          <p:nvPr>
            <p:ph type="ftr" sz="quarter" idx="20"/>
          </p:nvPr>
        </p:nvSpPr>
        <p:spPr/>
        <p:txBody>
          <a:bodyPr/>
          <a:lstStyle/>
          <a:p>
            <a:r>
              <a:rPr lang="en-US" smtClean="0">
                <a:solidFill>
                  <a:srgbClr val="000000"/>
                </a:solidFill>
              </a:rPr>
              <a:t>Dec 20 , 2018 MMS </a:t>
            </a:r>
            <a:endParaRPr>
              <a:solidFill>
                <a:srgbClr val="000000"/>
              </a:solidFill>
            </a:endParaRPr>
          </a:p>
        </p:txBody>
      </p:sp>
      <p:sp>
        <p:nvSpPr>
          <p:cNvPr id="19" name="Content Placeholder 2"/>
          <p:cNvSpPr>
            <a:spLocks noGrp="1"/>
          </p:cNvSpPr>
          <p:nvPr>
            <p:ph sz="half" idx="22" hasCustomPrompt="1"/>
          </p:nvPr>
        </p:nvSpPr>
        <p:spPr>
          <a:xfrm>
            <a:off x="685800" y="2057400"/>
            <a:ext cx="246888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
        <p:nvSpPr>
          <p:cNvPr id="20" name="Content Placeholder 2"/>
          <p:cNvSpPr>
            <a:spLocks noGrp="1"/>
          </p:cNvSpPr>
          <p:nvPr>
            <p:ph sz="half" idx="23" hasCustomPrompt="1"/>
          </p:nvPr>
        </p:nvSpPr>
        <p:spPr>
          <a:xfrm>
            <a:off x="3337560" y="2057400"/>
            <a:ext cx="246888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
        <p:nvSpPr>
          <p:cNvPr id="21" name="Content Placeholder 2"/>
          <p:cNvSpPr>
            <a:spLocks noGrp="1"/>
          </p:cNvSpPr>
          <p:nvPr>
            <p:ph sz="half" idx="24" hasCustomPrompt="1"/>
          </p:nvPr>
        </p:nvSpPr>
        <p:spPr>
          <a:xfrm>
            <a:off x="5989320" y="2057400"/>
            <a:ext cx="246888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Tree>
    <p:extLst>
      <p:ext uri="{BB962C8B-B14F-4D97-AF65-F5344CB8AC3E}">
        <p14:creationId xmlns:p14="http://schemas.microsoft.com/office/powerpoint/2010/main" xmlns="" val="2211692449"/>
      </p:ext>
    </p:extLst>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12" name="Title 1"/>
          <p:cNvSpPr>
            <a:spLocks noGrp="1"/>
          </p:cNvSpPr>
          <p:nvPr>
            <p:ph type="ctrTitle"/>
          </p:nvPr>
        </p:nvSpPr>
        <p:spPr>
          <a:xfrm>
            <a:off x="1965960" y="4389120"/>
            <a:ext cx="6490654" cy="960120"/>
          </a:xfrm>
        </p:spPr>
        <p:txBody>
          <a:bodyPr anchor="b" anchorCtr="0">
            <a:noAutofit/>
          </a:bodyPr>
          <a:lstStyle/>
          <a:p>
            <a:r>
              <a:rPr lang="en-US" smtClean="0"/>
              <a:t>Click to edit Master title style</a:t>
            </a:r>
            <a:endParaRPr lang="en-US" dirty="0"/>
          </a:p>
        </p:txBody>
      </p:sp>
      <p:sp>
        <p:nvSpPr>
          <p:cNvPr id="13" name="Subtitle 2"/>
          <p:cNvSpPr>
            <a:spLocks noGrp="1"/>
          </p:cNvSpPr>
          <p:nvPr>
            <p:ph type="subTitle" idx="1"/>
          </p:nvPr>
        </p:nvSpPr>
        <p:spPr>
          <a:xfrm>
            <a:off x="1965960" y="5440680"/>
            <a:ext cx="4343400" cy="1097280"/>
          </a:xfrm>
        </p:spPr>
        <p:txBody>
          <a:bodyPr>
            <a:noAutofit/>
          </a:bodyPr>
          <a:lstStyle>
            <a:lvl1pPr marL="0" indent="0" algn="l">
              <a:lnSpc>
                <a:spcPct val="100000"/>
              </a:lnSpc>
              <a:spcBef>
                <a:spcPts val="0"/>
              </a:spcBef>
              <a:buNone/>
              <a:defRPr sz="16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grpSp>
        <p:nvGrpSpPr>
          <p:cNvPr id="3" name="Group 2"/>
          <p:cNvGrpSpPr/>
          <p:nvPr userDrawn="1"/>
        </p:nvGrpSpPr>
        <p:grpSpPr>
          <a:xfrm>
            <a:off x="1508857" y="-137160"/>
            <a:ext cx="6949343" cy="7132320"/>
            <a:chOff x="1508857" y="-137160"/>
            <a:chExt cx="6949343" cy="7132320"/>
          </a:xfrm>
        </p:grpSpPr>
        <p:cxnSp>
          <p:nvCxnSpPr>
            <p:cNvPr id="25" name="Straight Connector 24"/>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
        <p:nvSpPr>
          <p:cNvPr id="15" name="Picture Placeholder 4"/>
          <p:cNvSpPr>
            <a:spLocks noGrp="1"/>
          </p:cNvSpPr>
          <p:nvPr>
            <p:ph type="pic" sz="quarter" idx="13" hasCustomPrompt="1"/>
          </p:nvPr>
        </p:nvSpPr>
        <p:spPr bwMode="hidden">
          <a:xfrm>
            <a:off x="685800" y="455613"/>
            <a:ext cx="7770813" cy="3794760"/>
          </a:xfrm>
          <a:solidFill>
            <a:srgbClr val="CCCCCC"/>
          </a:solidFill>
        </p:spPr>
        <p:txBody>
          <a:bodyPr anchor="ctr" anchorCtr="0">
            <a:normAutofit/>
          </a:bodyPr>
          <a:lstStyle>
            <a:lvl1pPr marL="0" indent="0" algn="ctr">
              <a:buNone/>
              <a:defRPr sz="1200" baseline="0"/>
            </a:lvl1pPr>
          </a:lstStyle>
          <a:p>
            <a:r>
              <a:rPr lang="en-US" dirty="0" smtClean="0"/>
              <a:t>Insert picture. Get approved pictures at http://www.novartisbrandlab.com/resources/library</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266791487"/>
      </p:ext>
    </p:extLst>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showMasterSp="0" preserve="1" userDrawn="1">
  <p:cSld name="Section Header - No Pictur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12" name="Title 1"/>
          <p:cNvSpPr>
            <a:spLocks noGrp="1"/>
          </p:cNvSpPr>
          <p:nvPr>
            <p:ph type="ctrTitle"/>
          </p:nvPr>
        </p:nvSpPr>
        <p:spPr>
          <a:xfrm>
            <a:off x="1965960" y="2331720"/>
            <a:ext cx="6490654" cy="2286000"/>
          </a:xfrm>
        </p:spPr>
        <p:txBody>
          <a:bodyPr anchor="b" anchorCtr="0">
            <a:noAutofit/>
          </a:bodyPr>
          <a:lstStyle/>
          <a:p>
            <a:r>
              <a:rPr lang="en-US" smtClean="0"/>
              <a:t>Click to edit Master title style</a:t>
            </a:r>
            <a:endParaRPr lang="en-US" dirty="0"/>
          </a:p>
        </p:txBody>
      </p:sp>
      <p:sp>
        <p:nvSpPr>
          <p:cNvPr id="13" name="Subtitle 2"/>
          <p:cNvSpPr>
            <a:spLocks noGrp="1"/>
          </p:cNvSpPr>
          <p:nvPr>
            <p:ph type="subTitle" idx="1"/>
          </p:nvPr>
        </p:nvSpPr>
        <p:spPr>
          <a:xfrm>
            <a:off x="1965960" y="4709161"/>
            <a:ext cx="6490654" cy="1324927"/>
          </a:xfrm>
        </p:spPr>
        <p:txBody>
          <a:bodyPr>
            <a:noAutofit/>
          </a:bodyPr>
          <a:lstStyle>
            <a:lvl1pPr marL="0" indent="0" algn="l">
              <a:lnSpc>
                <a:spcPct val="100000"/>
              </a:lnSpc>
              <a:spcBef>
                <a:spcPts val="0"/>
              </a:spcBef>
              <a:buNone/>
              <a:defRPr sz="16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grpSp>
        <p:nvGrpSpPr>
          <p:cNvPr id="3" name="Group 2"/>
          <p:cNvGrpSpPr/>
          <p:nvPr userDrawn="1"/>
        </p:nvGrpSpPr>
        <p:grpSpPr>
          <a:xfrm>
            <a:off x="1508857" y="-137160"/>
            <a:ext cx="6949343" cy="7132320"/>
            <a:chOff x="1508857" y="-137160"/>
            <a:chExt cx="6949343" cy="7132320"/>
          </a:xfrm>
        </p:grpSpPr>
        <p:cxnSp>
          <p:nvCxnSpPr>
            <p:cNvPr id="25" name="Straight Connector 24"/>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14" name="Picture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28271718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Dec 20 , 2018 MMS </a:t>
            </a:r>
            <a:endParaRPr/>
          </a:p>
        </p:txBody>
      </p:sp>
    </p:spTree>
    <p:extLst>
      <p:ext uri="{BB962C8B-B14F-4D97-AF65-F5344CB8AC3E}">
        <p14:creationId xmlns:p14="http://schemas.microsoft.com/office/powerpoint/2010/main" xmlns="" val="319776709"/>
      </p:ext>
    </p:extLst>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Dec 20 , 2018 MMS </a:t>
            </a:r>
            <a:endParaRPr/>
          </a:p>
        </p:txBody>
      </p:sp>
    </p:spTree>
    <p:extLst>
      <p:ext uri="{BB962C8B-B14F-4D97-AF65-F5344CB8AC3E}">
        <p14:creationId xmlns:p14="http://schemas.microsoft.com/office/powerpoint/2010/main" xmlns="" val="3056393571"/>
      </p:ext>
    </p:extLst>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Dec 20 , 2018 MMS </a:t>
            </a:r>
            <a:endParaRPr/>
          </a:p>
        </p:txBody>
      </p:sp>
    </p:spTree>
    <p:extLst>
      <p:ext uri="{BB962C8B-B14F-4D97-AF65-F5344CB8AC3E}">
        <p14:creationId xmlns:p14="http://schemas.microsoft.com/office/powerpoint/2010/main" xmlns="" val="1337756086"/>
      </p:ext>
    </p:extLst>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7" name="Title 1"/>
          <p:cNvSpPr txBox="1">
            <a:spLocks/>
          </p:cNvSpPr>
          <p:nvPr userDrawn="1"/>
        </p:nvSpPr>
        <p:spPr>
          <a:xfrm>
            <a:off x="1965959" y="4389120"/>
            <a:ext cx="6492241" cy="96012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nSpc>
                <a:spcPct val="95000"/>
              </a:lnSpc>
            </a:pPr>
            <a:r>
              <a:rPr lang="en-US" dirty="0" smtClean="0">
                <a:solidFill>
                  <a:srgbClr val="000000"/>
                </a:solidFill>
              </a:rPr>
              <a:t>Thank you</a:t>
            </a:r>
            <a:endParaRPr lang="en-US" dirty="0">
              <a:solidFill>
                <a:srgbClr val="000000"/>
              </a:solidFill>
            </a:endParaRPr>
          </a:p>
        </p:txBody>
      </p:sp>
      <p:sp>
        <p:nvSpPr>
          <p:cNvPr id="10" name="Picture Placeholder 4"/>
          <p:cNvSpPr>
            <a:spLocks noGrp="1"/>
          </p:cNvSpPr>
          <p:nvPr>
            <p:ph type="pic" sz="quarter" idx="13" hasCustomPrompt="1"/>
          </p:nvPr>
        </p:nvSpPr>
        <p:spPr bwMode="hidden">
          <a:xfrm>
            <a:off x="685800" y="455613"/>
            <a:ext cx="7770813" cy="3794760"/>
          </a:xfrm>
          <a:solidFill>
            <a:srgbClr val="CCCCCC"/>
          </a:solidFill>
        </p:spPr>
        <p:txBody>
          <a:bodyPr anchor="ctr" anchorCtr="0">
            <a:normAutofit/>
          </a:bodyPr>
          <a:lstStyle>
            <a:lvl1pPr marL="0" indent="0" algn="ctr">
              <a:buNone/>
              <a:defRPr sz="1200" baseline="0"/>
            </a:lvl1pPr>
          </a:lstStyle>
          <a:p>
            <a:r>
              <a:rPr lang="en-US" dirty="0" smtClean="0"/>
              <a:t>Insert picture. Get approved pictures at http://www.novartisbrandlab.com/resources/library</a:t>
            </a:r>
          </a:p>
        </p:txBody>
      </p:sp>
      <p:grpSp>
        <p:nvGrpSpPr>
          <p:cNvPr id="13" name="Group 12"/>
          <p:cNvGrpSpPr/>
          <p:nvPr userDrawn="1"/>
        </p:nvGrpSpPr>
        <p:grpSpPr>
          <a:xfrm>
            <a:off x="1508857" y="-137160"/>
            <a:ext cx="6949343" cy="7132320"/>
            <a:chOff x="1508857" y="-137160"/>
            <a:chExt cx="6949343" cy="7132320"/>
          </a:xfrm>
        </p:grpSpPr>
        <p:cxnSp>
          <p:nvCxnSpPr>
            <p:cNvPr id="14" name="Straight Connector 13"/>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20" name="Picture 19"/>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1128236219"/>
      </p:ext>
    </p:extLst>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showMasterSp="0" preserve="1" userDrawn="1">
  <p:cSld name="End Slide - No Pictur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6" name="Title 1"/>
          <p:cNvSpPr txBox="1">
            <a:spLocks/>
          </p:cNvSpPr>
          <p:nvPr userDrawn="1"/>
        </p:nvSpPr>
        <p:spPr>
          <a:xfrm>
            <a:off x="1965959" y="2331720"/>
            <a:ext cx="6492241" cy="22860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nSpc>
                <a:spcPct val="95000"/>
              </a:lnSpc>
            </a:pPr>
            <a:r>
              <a:rPr lang="en-US" dirty="0" smtClean="0">
                <a:solidFill>
                  <a:srgbClr val="000000"/>
                </a:solidFill>
              </a:rPr>
              <a:t>Thank you</a:t>
            </a:r>
            <a:endParaRPr lang="en-US" dirty="0">
              <a:solidFill>
                <a:srgbClr val="000000"/>
              </a:solidFill>
            </a:endParaRPr>
          </a:p>
        </p:txBody>
      </p:sp>
      <p:grpSp>
        <p:nvGrpSpPr>
          <p:cNvPr id="18" name="Group 17"/>
          <p:cNvGrpSpPr/>
          <p:nvPr userDrawn="1"/>
        </p:nvGrpSpPr>
        <p:grpSpPr>
          <a:xfrm>
            <a:off x="1508857" y="-137160"/>
            <a:ext cx="6949343" cy="7132320"/>
            <a:chOff x="1508857" y="-137160"/>
            <a:chExt cx="6949343" cy="7132320"/>
          </a:xfrm>
        </p:grpSpPr>
        <p:cxnSp>
          <p:nvCxnSpPr>
            <p:cNvPr id="19" name="Straight Connector 18"/>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14" name="Picture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3689858980"/>
      </p:ext>
    </p:extLst>
  </p:cSld>
  <p:clrMapOvr>
    <a:masterClrMapping/>
  </p:clrMapOvr>
  <p:timing>
    <p:tnLst>
      <p:par>
        <p:cTn id="1" dur="indefinite" restart="never" nodeType="tmRoot"/>
      </p:par>
    </p:tnLst>
  </p:timing>
</p:sldLayout>
</file>

<file path=ppt/slideLayouts/slideLayout454.xml><?xml version="1.0" encoding="utf-8"?>
<p:sldLayout xmlns:a="http://schemas.openxmlformats.org/drawingml/2006/main" xmlns:r="http://schemas.openxmlformats.org/officeDocument/2006/relationships" xmlns:p="http://schemas.openxmlformats.org/presentationml/2006/main" userDrawn="1">
  <p:cSld name="7_Title_only">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extLst/>
          </p:nvPr>
        </p:nvGraphicFramePr>
        <p:xfrm>
          <a:off x="1589" y="1589"/>
          <a:ext cx="1587" cy="1587"/>
        </p:xfrm>
        <a:graphic>
          <a:graphicData uri="http://schemas.openxmlformats.org/presentationml/2006/ole">
            <p:oleObj spid="_x0000_s96369" name="think-cell Folie" r:id="rId3" imgW="360" imgH="360" progId="">
              <p:embed/>
            </p:oleObj>
          </a:graphicData>
        </a:graphic>
      </p:graphicFrame>
      <p:sp>
        <p:nvSpPr>
          <p:cNvPr id="2" name="Title 1"/>
          <p:cNvSpPr>
            <a:spLocks noGrp="1"/>
          </p:cNvSpPr>
          <p:nvPr>
            <p:ph type="title" hasCustomPrompt="1"/>
          </p:nvPr>
        </p:nvSpPr>
        <p:spPr>
          <a:xfrm>
            <a:off x="468009" y="262800"/>
            <a:ext cx="8200409" cy="504000"/>
          </a:xfrm>
        </p:spPr>
        <p:txBody>
          <a:bodyPr anchor="t" anchorCtr="0"/>
          <a:lstStyle>
            <a:lvl1pPr>
              <a:defRPr sz="2500" b="0">
                <a:solidFill>
                  <a:schemeClr val="accent1"/>
                </a:solidFill>
              </a:defRPr>
            </a:lvl1pPr>
          </a:lstStyle>
          <a:p>
            <a:r>
              <a:rPr lang="en-US" dirty="0" smtClean="0"/>
              <a:t>Click to add title</a:t>
            </a:r>
            <a:endParaRPr lang="en-GB" dirty="0"/>
          </a:p>
        </p:txBody>
      </p:sp>
      <p:sp>
        <p:nvSpPr>
          <p:cNvPr id="19" name="Subtitle 2"/>
          <p:cNvSpPr>
            <a:spLocks noGrp="1"/>
          </p:cNvSpPr>
          <p:nvPr>
            <p:ph type="subTitle" idx="14" hasCustomPrompt="1"/>
          </p:nvPr>
        </p:nvSpPr>
        <p:spPr>
          <a:xfrm>
            <a:off x="484041" y="720003"/>
            <a:ext cx="8184368" cy="360040"/>
          </a:xfrm>
        </p:spPr>
        <p:txBody>
          <a:bodyPr/>
          <a:lstStyle>
            <a:lvl1pPr marL="0" indent="0" algn="l">
              <a:spcBef>
                <a:spcPts val="0"/>
              </a:spcBef>
              <a:buNone/>
              <a:defRPr sz="1800" b="0" i="1">
                <a:solidFill>
                  <a:schemeClr val="accent1"/>
                </a:solidFill>
              </a:defRPr>
            </a:lvl1pPr>
            <a:lvl2pPr marL="406771" indent="0" algn="ctr">
              <a:buNone/>
              <a:defRPr>
                <a:solidFill>
                  <a:schemeClr val="tx1">
                    <a:tint val="75000"/>
                  </a:schemeClr>
                </a:solidFill>
              </a:defRPr>
            </a:lvl2pPr>
            <a:lvl3pPr marL="813542" indent="0" algn="ctr">
              <a:buNone/>
              <a:defRPr>
                <a:solidFill>
                  <a:schemeClr val="tx1">
                    <a:tint val="75000"/>
                  </a:schemeClr>
                </a:solidFill>
              </a:defRPr>
            </a:lvl3pPr>
            <a:lvl4pPr marL="1220313" indent="0" algn="ctr">
              <a:buNone/>
              <a:defRPr>
                <a:solidFill>
                  <a:schemeClr val="tx1">
                    <a:tint val="75000"/>
                  </a:schemeClr>
                </a:solidFill>
              </a:defRPr>
            </a:lvl4pPr>
            <a:lvl5pPr marL="1627083" indent="0" algn="ctr">
              <a:buNone/>
              <a:defRPr>
                <a:solidFill>
                  <a:schemeClr val="tx1">
                    <a:tint val="75000"/>
                  </a:schemeClr>
                </a:solidFill>
              </a:defRPr>
            </a:lvl5pPr>
            <a:lvl6pPr marL="2033854" indent="0" algn="ctr">
              <a:buNone/>
              <a:defRPr>
                <a:solidFill>
                  <a:schemeClr val="tx1">
                    <a:tint val="75000"/>
                  </a:schemeClr>
                </a:solidFill>
              </a:defRPr>
            </a:lvl6pPr>
            <a:lvl7pPr marL="2440625" indent="0" algn="ctr">
              <a:buNone/>
              <a:defRPr>
                <a:solidFill>
                  <a:schemeClr val="tx1">
                    <a:tint val="75000"/>
                  </a:schemeClr>
                </a:solidFill>
              </a:defRPr>
            </a:lvl7pPr>
            <a:lvl8pPr marL="2847396" indent="0" algn="ctr">
              <a:buNone/>
              <a:defRPr>
                <a:solidFill>
                  <a:schemeClr val="tx1">
                    <a:tint val="75000"/>
                  </a:schemeClr>
                </a:solidFill>
              </a:defRPr>
            </a:lvl8pPr>
            <a:lvl9pPr marL="3254167" indent="0" algn="ctr">
              <a:buNone/>
              <a:defRPr>
                <a:solidFill>
                  <a:schemeClr val="tx1">
                    <a:tint val="75000"/>
                  </a:schemeClr>
                </a:solidFill>
              </a:defRPr>
            </a:lvl9pPr>
          </a:lstStyle>
          <a:p>
            <a:r>
              <a:rPr lang="en-US" dirty="0" smtClean="0"/>
              <a:t>Click to add title</a:t>
            </a:r>
            <a:endParaRPr lang="en-GB" dirty="0"/>
          </a:p>
        </p:txBody>
      </p:sp>
      <p:sp>
        <p:nvSpPr>
          <p:cNvPr id="11" name="Slide Number Placeholder 5"/>
          <p:cNvSpPr>
            <a:spLocks noGrp="1"/>
          </p:cNvSpPr>
          <p:nvPr>
            <p:ph type="sldNum" sz="quarter" idx="4"/>
          </p:nvPr>
        </p:nvSpPr>
        <p:spPr>
          <a:xfrm>
            <a:off x="488582" y="6388479"/>
            <a:ext cx="417353" cy="216000"/>
          </a:xfrm>
          <a:prstGeom prst="rect">
            <a:avLst/>
          </a:prstGeom>
        </p:spPr>
        <p:txBody>
          <a:bodyPr vert="horz" lIns="36000" tIns="36000" rIns="36000" bIns="36000" rtlCol="0" anchor="b" anchorCtr="0"/>
          <a:lstStyle>
            <a:lvl1pPr algn="r">
              <a:defRPr sz="1200">
                <a:solidFill>
                  <a:schemeClr val="bg1">
                    <a:lumMod val="50000"/>
                  </a:schemeClr>
                </a:solidFill>
              </a:defRPr>
            </a:lvl1pPr>
          </a:lstStyle>
          <a:p>
            <a:fld id="{E48BF389-BF1B-47D7-ACBF-5A81C5C161EF}" type="slidenum">
              <a:rPr lang="en-GB" smtClean="0">
                <a:solidFill>
                  <a:srgbClr val="FFFFFF">
                    <a:lumMod val="50000"/>
                  </a:srgbClr>
                </a:solidFill>
              </a:rPr>
              <a:pPr/>
              <a:t>‹#›</a:t>
            </a:fld>
            <a:endParaRPr lang="en-GB" dirty="0">
              <a:solidFill>
                <a:srgbClr val="FFFFFF">
                  <a:lumMod val="50000"/>
                </a:srgbClr>
              </a:solidFill>
            </a:endParaRPr>
          </a:p>
        </p:txBody>
      </p:sp>
      <p:pic>
        <p:nvPicPr>
          <p:cNvPr id="12" name="Picture 11"/>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7277139" y="6268093"/>
            <a:ext cx="1450800" cy="414012"/>
          </a:xfrm>
          <a:prstGeom prst="rect">
            <a:avLst/>
          </a:prstGeom>
        </p:spPr>
      </p:pic>
      <p:cxnSp>
        <p:nvCxnSpPr>
          <p:cNvPr id="13" name="Straight Connector 11"/>
          <p:cNvCxnSpPr/>
          <p:nvPr userDrawn="1"/>
        </p:nvCxnSpPr>
        <p:spPr>
          <a:xfrm>
            <a:off x="532409" y="1087340"/>
            <a:ext cx="8136000" cy="0"/>
          </a:xfrm>
          <a:prstGeom prst="line">
            <a:avLst/>
          </a:prstGeom>
          <a:ln w="63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0"/>
          <p:cNvCxnSpPr/>
          <p:nvPr userDrawn="1"/>
        </p:nvCxnSpPr>
        <p:spPr>
          <a:xfrm>
            <a:off x="532409" y="6165304"/>
            <a:ext cx="81360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Footer Placeholder 4"/>
          <p:cNvSpPr>
            <a:spLocks noGrp="1"/>
          </p:cNvSpPr>
          <p:nvPr>
            <p:ph type="ftr" sz="quarter" idx="3"/>
          </p:nvPr>
        </p:nvSpPr>
        <p:spPr>
          <a:xfrm>
            <a:off x="1029791" y="6244440"/>
            <a:ext cx="3960000" cy="360040"/>
          </a:xfrm>
          <a:prstGeom prst="rect">
            <a:avLst/>
          </a:prstGeom>
        </p:spPr>
        <p:txBody>
          <a:bodyPr vert="horz" lIns="36000" tIns="36000" rIns="36000" bIns="36000" rtlCol="0" anchor="b" anchorCtr="0"/>
          <a:lstStyle>
            <a:lvl1pPr algn="l">
              <a:defRPr sz="1000">
                <a:solidFill>
                  <a:schemeClr val="tx1">
                    <a:lumMod val="50000"/>
                    <a:lumOff val="50000"/>
                  </a:schemeClr>
                </a:solidFill>
              </a:defRPr>
            </a:lvl1pPr>
          </a:lstStyle>
          <a:p>
            <a:r>
              <a:rPr lang="en-US" smtClean="0">
                <a:solidFill>
                  <a:srgbClr val="000000">
                    <a:lumMod val="50000"/>
                    <a:lumOff val="50000"/>
                  </a:srgbClr>
                </a:solidFill>
              </a:rPr>
              <a:t>Dec 20 , 2018 MMS </a:t>
            </a:r>
            <a:endParaRPr lang="sv-SE">
              <a:solidFill>
                <a:srgbClr val="000000">
                  <a:lumMod val="50000"/>
                  <a:lumOff val="50000"/>
                </a:srgbClr>
              </a:solidFill>
            </a:endParaRPr>
          </a:p>
        </p:txBody>
      </p:sp>
    </p:spTree>
    <p:extLst>
      <p:ext uri="{BB962C8B-B14F-4D97-AF65-F5344CB8AC3E}">
        <p14:creationId xmlns:p14="http://schemas.microsoft.com/office/powerpoint/2010/main" xmlns="" val="25294344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5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23879" y="1346200"/>
            <a:ext cx="8334405" cy="4940320"/>
          </a:xfrm>
        </p:spPr>
        <p:txBody>
          <a:bodyPr>
            <a:noAutofit/>
          </a:bodyPr>
          <a:lstStyle>
            <a:lvl1pPr>
              <a:defRPr sz="2000">
                <a:solidFill>
                  <a:schemeClr val="accent6"/>
                </a:solidFill>
              </a:defRPr>
            </a:lvl1pPr>
            <a:lvl2pPr>
              <a:defRPr sz="2000">
                <a:solidFill>
                  <a:schemeClr val="accent6"/>
                </a:solidFill>
              </a:defRPr>
            </a:lvl2pPr>
            <a:lvl3pPr>
              <a:defRPr sz="2000">
                <a:solidFill>
                  <a:schemeClr val="accent6"/>
                </a:solidFill>
              </a:defRPr>
            </a:lvl3pPr>
            <a:lvl4pPr>
              <a:defRPr sz="2000">
                <a:solidFill>
                  <a:schemeClr val="accent6"/>
                </a:solidFill>
              </a:defRPr>
            </a:lvl4pPr>
            <a:lvl5pPr>
              <a:defRPr sz="2000">
                <a:solidFill>
                  <a:schemeClr val="accent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6" name="Footer Placeholder 4"/>
          <p:cNvSpPr>
            <a:spLocks noGrp="1"/>
          </p:cNvSpPr>
          <p:nvPr>
            <p:ph type="ftr" sz="quarter" idx="3"/>
          </p:nvPr>
        </p:nvSpPr>
        <p:spPr>
          <a:xfrm>
            <a:off x="687248" y="6403152"/>
            <a:ext cx="6477000" cy="250825"/>
          </a:xfrm>
          <a:prstGeom prst="rect">
            <a:avLst/>
          </a:prstGeom>
        </p:spPr>
        <p:txBody>
          <a:bodyPr/>
          <a:lstStyle>
            <a:lvl1pPr>
              <a:defRPr sz="675">
                <a:solidFill>
                  <a:srgbClr val="7F7F7F"/>
                </a:solidFill>
              </a:defRPr>
            </a:lvl1pPr>
          </a:lstStyle>
          <a:p>
            <a:r>
              <a:rPr lang="en-US" smtClean="0"/>
              <a:t>Dec 20 , 2018 MMS </a:t>
            </a:r>
            <a:endParaRPr dirty="0"/>
          </a:p>
        </p:txBody>
      </p:sp>
      <p:sp>
        <p:nvSpPr>
          <p:cNvPr id="7" name="Slide Number Placeholder 5"/>
          <p:cNvSpPr>
            <a:spLocks noGrp="1"/>
          </p:cNvSpPr>
          <p:nvPr>
            <p:ph type="sldNum" sz="quarter" idx="4"/>
          </p:nvPr>
        </p:nvSpPr>
        <p:spPr>
          <a:xfrm>
            <a:off x="538117" y="6403152"/>
            <a:ext cx="400035" cy="247031"/>
          </a:xfrm>
          <a:prstGeom prst="rect">
            <a:avLst/>
          </a:prstGeom>
        </p:spPr>
        <p:txBody>
          <a:bodyPr/>
          <a:lstStyle>
            <a:lvl1pPr>
              <a:defRPr sz="675">
                <a:solidFill>
                  <a:srgbClr val="7F7F7F"/>
                </a:solidFill>
              </a:defRPr>
            </a:lvl1pPr>
          </a:lstStyle>
          <a:p>
            <a:fld id="{E66AA3EA-0569-43EF-BBA3-83FDB109D582}" type="slidenum">
              <a:rPr lang="en-US" smtClean="0"/>
              <a:pPr/>
              <a:t>‹#›</a:t>
            </a:fld>
            <a:endParaRPr lang="en-US" dirty="0" smtClean="0"/>
          </a:p>
        </p:txBody>
      </p:sp>
      <p:sp>
        <p:nvSpPr>
          <p:cNvPr id="10" name="Title 1"/>
          <p:cNvSpPr>
            <a:spLocks noGrp="1"/>
          </p:cNvSpPr>
          <p:nvPr>
            <p:ph type="title" hasCustomPrompt="1"/>
          </p:nvPr>
        </p:nvSpPr>
        <p:spPr>
          <a:xfrm>
            <a:off x="523879" y="267468"/>
            <a:ext cx="6238898" cy="450396"/>
          </a:xfrm>
          <a:prstGeom prst="rect">
            <a:avLst/>
          </a:prstGeom>
        </p:spPr>
        <p:txBody>
          <a:bodyPr tIns="126000" anchor="t" anchorCtr="0"/>
          <a:lstStyle>
            <a:lvl1pPr>
              <a:lnSpc>
                <a:spcPct val="75000"/>
              </a:lnSpc>
              <a:defRPr sz="2400">
                <a:solidFill>
                  <a:schemeClr val="accent4"/>
                </a:solidFill>
              </a:defRPr>
            </a:lvl1pPr>
          </a:lstStyle>
          <a:p>
            <a:r>
              <a:rPr lang="en-US" noProof="0" dirty="0" smtClean="0"/>
              <a:t>Title</a:t>
            </a:r>
            <a:endParaRPr lang="en-US" noProof="0" dirty="0"/>
          </a:p>
        </p:txBody>
      </p:sp>
      <p:sp>
        <p:nvSpPr>
          <p:cNvPr id="11" name="Textplatzhalter 9" descr="Subtitle"/>
          <p:cNvSpPr>
            <a:spLocks noGrp="1"/>
          </p:cNvSpPr>
          <p:nvPr>
            <p:ph type="body" sz="quarter" idx="10" hasCustomPrompt="1"/>
          </p:nvPr>
        </p:nvSpPr>
        <p:spPr>
          <a:xfrm>
            <a:off x="523879" y="702698"/>
            <a:ext cx="6233544" cy="367571"/>
          </a:xfrm>
        </p:spPr>
        <p:txBody>
          <a:bodyPr anchor="b" anchorCtr="0">
            <a:noAutofit/>
          </a:bodyPr>
          <a:lstStyle>
            <a:lvl1pPr marL="0" indent="0">
              <a:lnSpc>
                <a:spcPct val="95000"/>
              </a:lnSpc>
              <a:buNone/>
              <a:defRPr sz="2000" b="0" i="1">
                <a:solidFill>
                  <a:schemeClr val="tx1"/>
                </a:solidFill>
              </a:defRPr>
            </a:lvl1pPr>
          </a:lstStyle>
          <a:p>
            <a:pPr lvl="0"/>
            <a:r>
              <a:rPr lang="en-US" noProof="0" dirty="0" smtClean="0"/>
              <a:t>Subtitle</a:t>
            </a:r>
          </a:p>
        </p:txBody>
      </p:sp>
    </p:spTree>
    <p:extLst>
      <p:ext uri="{BB962C8B-B14F-4D97-AF65-F5344CB8AC3E}">
        <p14:creationId xmlns:p14="http://schemas.microsoft.com/office/powerpoint/2010/main" xmlns="" val="2871763760"/>
      </p:ext>
    </p:extLst>
  </p:cSld>
  <p:clrMapOvr>
    <a:masterClrMapping/>
  </p:clrMapOvr>
  <p:transition/>
  <p:timing>
    <p:tnLst>
      <p:par>
        <p:cTn id="1" dur="indefinite" restart="never" nodeType="tmRoot"/>
      </p:par>
    </p:tnLst>
  </p:timing>
</p:sldLayout>
</file>

<file path=ppt/slideLayouts/slideLayout45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18" name="Picture Placeholder 4"/>
          <p:cNvSpPr>
            <a:spLocks noGrp="1"/>
          </p:cNvSpPr>
          <p:nvPr>
            <p:ph type="pic" sz="quarter" idx="13" hasCustomPrompt="1"/>
          </p:nvPr>
        </p:nvSpPr>
        <p:spPr bwMode="auto">
          <a:xfrm>
            <a:off x="685800" y="457200"/>
            <a:ext cx="7770813" cy="3794760"/>
          </a:xfrm>
          <a:solidFill>
            <a:srgbClr val="CCCCCC"/>
          </a:solidFill>
        </p:spPr>
        <p:txBody>
          <a:bodyPr anchor="ctr" anchorCtr="0">
            <a:normAutofit/>
          </a:bodyPr>
          <a:lstStyle>
            <a:lvl1pPr marL="0" marR="0" indent="0" algn="ctr" defTabSz="914400" rtl="0" eaLnBrk="1" fontAlgn="auto" latinLnBrk="0" hangingPunct="1">
              <a:lnSpc>
                <a:spcPct val="100000"/>
              </a:lnSpc>
              <a:spcBef>
                <a:spcPts val="1200"/>
              </a:spcBef>
              <a:spcAft>
                <a:spcPts val="0"/>
              </a:spcAft>
              <a:buClrTx/>
              <a:buSzPct val="125000"/>
              <a:buFont typeface="Arial" pitchFamily="34" charset="0"/>
              <a:buNone/>
              <a:tabLst>
                <a:tab pos="3998913" algn="r"/>
                <a:tab pos="8229600" algn="r"/>
              </a:tabLst>
              <a:defRPr sz="1200"/>
            </a:lvl1pPr>
          </a:lstStyle>
          <a:p>
            <a:r>
              <a:rPr lang="en-US" dirty="0" smtClean="0"/>
              <a:t>Insert picture. Get approved pictures at http://www.novartisbrandlab.com/resources/library</a:t>
            </a:r>
          </a:p>
        </p:txBody>
      </p:sp>
      <p:sp>
        <p:nvSpPr>
          <p:cNvPr id="2" name="Title 1"/>
          <p:cNvSpPr>
            <a:spLocks noGrp="1"/>
          </p:cNvSpPr>
          <p:nvPr>
            <p:ph type="ctrTitle"/>
          </p:nvPr>
        </p:nvSpPr>
        <p:spPr bwMode="auto">
          <a:xfrm>
            <a:off x="1965960" y="4389120"/>
            <a:ext cx="6490654" cy="960120"/>
          </a:xfrm>
        </p:spPr>
        <p:txBody>
          <a:bodyPr anchor="b" anchorCtr="0">
            <a:noAutofit/>
          </a:bodyPr>
          <a:lstStyle/>
          <a:p>
            <a:r>
              <a:rPr lang="en-US" smtClean="0"/>
              <a:t>Click to edit Master title style</a:t>
            </a:r>
            <a:endParaRPr lang="en-US" dirty="0"/>
          </a:p>
        </p:txBody>
      </p:sp>
      <p:sp>
        <p:nvSpPr>
          <p:cNvPr id="3" name="Subtitle 2"/>
          <p:cNvSpPr>
            <a:spLocks noGrp="1"/>
          </p:cNvSpPr>
          <p:nvPr>
            <p:ph type="subTitle" idx="1"/>
          </p:nvPr>
        </p:nvSpPr>
        <p:spPr bwMode="auto">
          <a:xfrm>
            <a:off x="1965958" y="5440680"/>
            <a:ext cx="4343400" cy="1097280"/>
          </a:xfrm>
        </p:spPr>
        <p:txBody>
          <a:bodyPr>
            <a:noAutofit/>
          </a:bodyPr>
          <a:lstStyle>
            <a:lvl1pPr marL="0" indent="0" algn="l">
              <a:lnSpc>
                <a:spcPct val="100000"/>
              </a:lnSpc>
              <a:spcBef>
                <a:spcPts val="0"/>
              </a:spcBef>
              <a:buNone/>
              <a:defRPr sz="16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4" name="Text Placeholder 7"/>
          <p:cNvSpPr>
            <a:spLocks noGrp="1"/>
          </p:cNvSpPr>
          <p:nvPr>
            <p:ph type="body" sz="quarter" idx="12" hasCustomPrompt="1"/>
          </p:nvPr>
        </p:nvSpPr>
        <p:spPr bwMode="gray">
          <a:xfrm>
            <a:off x="0" y="914400"/>
            <a:ext cx="1965960" cy="777240"/>
          </a:xfrm>
          <a:solidFill>
            <a:schemeClr val="accent1"/>
          </a:solidFill>
        </p:spPr>
        <p:txBody>
          <a:bodyPr lIns="274320" tIns="91440" rIns="91440" bIns="91440" anchor="ctr" anchorCtr="0">
            <a:normAutofit/>
          </a:bodyPr>
          <a:lstStyle>
            <a:lvl1pPr marL="0" indent="0">
              <a:spcBef>
                <a:spcPts val="0"/>
              </a:spcBef>
              <a:buFont typeface="Arial"/>
              <a:buNone/>
              <a:defRPr sz="1000" b="1" baseline="0">
                <a:solidFill>
                  <a:schemeClr val="bg1"/>
                </a:solidFill>
              </a:defRPr>
            </a:lvl1pPr>
            <a:lvl2pPr marL="0" indent="0">
              <a:spcBef>
                <a:spcPts val="0"/>
              </a:spcBef>
              <a:buFont typeface="Arial"/>
              <a:buNone/>
              <a:defRPr sz="1000" b="1">
                <a:solidFill>
                  <a:schemeClr val="bg1"/>
                </a:solidFill>
              </a:defRPr>
            </a:lvl2pPr>
            <a:lvl3pPr marL="0" indent="0">
              <a:spcBef>
                <a:spcPts val="0"/>
              </a:spcBef>
              <a:buFont typeface="Arial"/>
              <a:buNone/>
              <a:defRPr sz="1000" b="1">
                <a:solidFill>
                  <a:schemeClr val="bg1"/>
                </a:solidFill>
              </a:defRPr>
            </a:lvl3pPr>
            <a:lvl4pPr marL="0" indent="0">
              <a:spcBef>
                <a:spcPts val="0"/>
              </a:spcBef>
              <a:buFont typeface="Arial"/>
              <a:buNone/>
              <a:defRPr sz="1000" b="1">
                <a:solidFill>
                  <a:schemeClr val="bg1"/>
                </a:solidFill>
              </a:defRPr>
            </a:lvl4pPr>
            <a:lvl5pPr marL="0" indent="0">
              <a:spcBef>
                <a:spcPts val="0"/>
              </a:spcBef>
              <a:buFont typeface="Arial"/>
              <a:buNone/>
              <a:defRPr sz="1000" b="1">
                <a:solidFill>
                  <a:schemeClr val="bg1"/>
                </a:solidFill>
              </a:defRPr>
            </a:lvl5pPr>
          </a:lstStyle>
          <a:p>
            <a:pPr lvl="0"/>
            <a:r>
              <a:rPr lang="en-US" dirty="0" smtClean="0"/>
              <a:t>Business or Operating Unit/Franchise or Department</a:t>
            </a:r>
          </a:p>
        </p:txBody>
      </p:sp>
      <p:grpSp>
        <p:nvGrpSpPr>
          <p:cNvPr id="4" name="Group 3"/>
          <p:cNvGrpSpPr/>
          <p:nvPr userDrawn="1"/>
        </p:nvGrpSpPr>
        <p:grpSpPr>
          <a:xfrm>
            <a:off x="-137160" y="-137160"/>
            <a:ext cx="9418320" cy="7132320"/>
            <a:chOff x="-137160" y="-137160"/>
            <a:chExt cx="9418320" cy="7132320"/>
          </a:xfrm>
        </p:grpSpPr>
        <p:cxnSp>
          <p:nvCxnSpPr>
            <p:cNvPr id="8" name="Straight Connector 7"/>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918972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13716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918972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13716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22" name="Picture 21"/>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1501557310"/>
      </p:ext>
    </p:extLst>
  </p:cSld>
  <p:clrMapOvr>
    <a:masterClrMapping/>
  </p:clrMapOvr>
  <p:timing>
    <p:tnLst>
      <p:par>
        <p:cTn id="1" dur="indefinite" restart="never" nodeType="tmRoot"/>
      </p:par>
    </p:tnLst>
  </p:timing>
</p:sldLayout>
</file>

<file path=ppt/slideLayouts/slideLayout457.xml><?xml version="1.0" encoding="utf-8"?>
<p:sldLayout xmlns:a="http://schemas.openxmlformats.org/drawingml/2006/main" xmlns:r="http://schemas.openxmlformats.org/officeDocument/2006/relationships" xmlns:p="http://schemas.openxmlformats.org/presentationml/2006/main" showMasterSp="0" preserve="1" userDrawn="1">
  <p:cSld name="Title Slide - No Picture">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2" name="Title 1"/>
          <p:cNvSpPr>
            <a:spLocks noGrp="1"/>
          </p:cNvSpPr>
          <p:nvPr>
            <p:ph type="ctrTitle"/>
          </p:nvPr>
        </p:nvSpPr>
        <p:spPr bwMode="auto">
          <a:xfrm>
            <a:off x="1965960" y="2331720"/>
            <a:ext cx="6490654" cy="2286000"/>
          </a:xfrm>
        </p:spPr>
        <p:txBody>
          <a:bodyPr anchor="b" anchorCtr="0">
            <a:noAutofit/>
          </a:bodyPr>
          <a:lstStyle/>
          <a:p>
            <a:r>
              <a:rPr lang="en-US" smtClean="0"/>
              <a:t>Click to edit Master title style</a:t>
            </a:r>
            <a:endParaRPr lang="en-US" dirty="0"/>
          </a:p>
        </p:txBody>
      </p:sp>
      <p:sp>
        <p:nvSpPr>
          <p:cNvPr id="3" name="Subtitle 2"/>
          <p:cNvSpPr>
            <a:spLocks noGrp="1"/>
          </p:cNvSpPr>
          <p:nvPr>
            <p:ph type="subTitle" idx="1"/>
          </p:nvPr>
        </p:nvSpPr>
        <p:spPr bwMode="auto">
          <a:xfrm>
            <a:off x="1965960" y="4709161"/>
            <a:ext cx="6490654" cy="1324927"/>
          </a:xfrm>
        </p:spPr>
        <p:txBody>
          <a:bodyPr>
            <a:noAutofit/>
          </a:bodyPr>
          <a:lstStyle>
            <a:lvl1pPr marL="0" indent="0" algn="l">
              <a:lnSpc>
                <a:spcPct val="100000"/>
              </a:lnSpc>
              <a:spcBef>
                <a:spcPts val="0"/>
              </a:spcBef>
              <a:buNone/>
              <a:defRPr sz="16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4" name="Text Placeholder 7"/>
          <p:cNvSpPr>
            <a:spLocks noGrp="1"/>
          </p:cNvSpPr>
          <p:nvPr>
            <p:ph type="body" sz="quarter" idx="12" hasCustomPrompt="1"/>
          </p:nvPr>
        </p:nvSpPr>
        <p:spPr bwMode="gray">
          <a:xfrm>
            <a:off x="0" y="914400"/>
            <a:ext cx="1965960" cy="777240"/>
          </a:xfrm>
          <a:solidFill>
            <a:schemeClr val="accent1"/>
          </a:solidFill>
        </p:spPr>
        <p:txBody>
          <a:bodyPr lIns="274320" tIns="91440" rIns="91440" bIns="91440" anchor="ctr" anchorCtr="0">
            <a:normAutofit/>
          </a:bodyPr>
          <a:lstStyle>
            <a:lvl1pPr marL="0" indent="0">
              <a:spcBef>
                <a:spcPts val="0"/>
              </a:spcBef>
              <a:buFont typeface="Arial"/>
              <a:buNone/>
              <a:defRPr sz="1000" b="1" baseline="0">
                <a:solidFill>
                  <a:schemeClr val="bg1"/>
                </a:solidFill>
              </a:defRPr>
            </a:lvl1pPr>
            <a:lvl2pPr marL="0" indent="0">
              <a:spcBef>
                <a:spcPts val="0"/>
              </a:spcBef>
              <a:buFont typeface="Arial"/>
              <a:buNone/>
              <a:defRPr sz="1000" b="1">
                <a:solidFill>
                  <a:schemeClr val="bg1"/>
                </a:solidFill>
              </a:defRPr>
            </a:lvl2pPr>
            <a:lvl3pPr marL="0" indent="0">
              <a:spcBef>
                <a:spcPts val="0"/>
              </a:spcBef>
              <a:buFont typeface="Arial"/>
              <a:buNone/>
              <a:defRPr sz="1000" b="1">
                <a:solidFill>
                  <a:schemeClr val="bg1"/>
                </a:solidFill>
              </a:defRPr>
            </a:lvl3pPr>
            <a:lvl4pPr marL="0" indent="0">
              <a:spcBef>
                <a:spcPts val="0"/>
              </a:spcBef>
              <a:buFont typeface="Arial"/>
              <a:buNone/>
              <a:defRPr sz="1000" b="1">
                <a:solidFill>
                  <a:schemeClr val="bg1"/>
                </a:solidFill>
              </a:defRPr>
            </a:lvl4pPr>
            <a:lvl5pPr marL="0" indent="0">
              <a:spcBef>
                <a:spcPts val="0"/>
              </a:spcBef>
              <a:buFont typeface="Arial"/>
              <a:buNone/>
              <a:defRPr sz="1000" b="1">
                <a:solidFill>
                  <a:schemeClr val="bg1"/>
                </a:solidFill>
              </a:defRPr>
            </a:lvl5pPr>
          </a:lstStyle>
          <a:p>
            <a:pPr lvl="0"/>
            <a:r>
              <a:rPr lang="en-US" dirty="0" smtClean="0"/>
              <a:t>Business or Operating Unit/Franchise or Department</a:t>
            </a:r>
          </a:p>
        </p:txBody>
      </p:sp>
      <p:grpSp>
        <p:nvGrpSpPr>
          <p:cNvPr id="20" name="Group 19"/>
          <p:cNvGrpSpPr/>
          <p:nvPr userDrawn="1"/>
        </p:nvGrpSpPr>
        <p:grpSpPr>
          <a:xfrm>
            <a:off x="-137160" y="-137160"/>
            <a:ext cx="9418320" cy="7132320"/>
            <a:chOff x="-137160" y="-137160"/>
            <a:chExt cx="9418320" cy="7132320"/>
          </a:xfrm>
        </p:grpSpPr>
        <p:cxnSp>
          <p:nvCxnSpPr>
            <p:cNvPr id="22" name="Straight Connector 21"/>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918972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3716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a:off x="918972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a:off x="-13716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18" name="Picture 17"/>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1743416549"/>
      </p:ext>
    </p:extLst>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452438" indent="-452438">
              <a:buSzPct val="100000"/>
              <a:buFont typeface="+mj-lt"/>
              <a:buAutoNum type="arabicPeriod"/>
              <a:defRPr/>
            </a:lvl1pPr>
            <a:lvl2pPr marL="684213" indent="-231775">
              <a:defRPr/>
            </a:lvl2pPr>
            <a:lvl3pPr marL="914400" indent="-230188">
              <a:defRPr/>
            </a:lvl3pPr>
            <a:lvl4pPr marL="1146175" indent="-231775">
              <a:defRPr/>
            </a:lvl4pPr>
            <a:lvl5pPr marL="1368425" indent="-22225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Dec 20 , 2018 MMS </a:t>
            </a:r>
            <a:endParaRPr/>
          </a:p>
        </p:txBody>
      </p:sp>
    </p:spTree>
    <p:extLst>
      <p:ext uri="{BB962C8B-B14F-4D97-AF65-F5344CB8AC3E}">
        <p14:creationId xmlns:p14="http://schemas.microsoft.com/office/powerpoint/2010/main" xmlns="" val="3356524884"/>
      </p:ext>
    </p:extLst>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Dec 20 , 2018 MMS </a:t>
            </a:r>
            <a:endParaRPr/>
          </a:p>
        </p:txBody>
      </p:sp>
    </p:spTree>
    <p:extLst>
      <p:ext uri="{BB962C8B-B14F-4D97-AF65-F5344CB8AC3E}">
        <p14:creationId xmlns:p14="http://schemas.microsoft.com/office/powerpoint/2010/main" xmlns="" val="22654512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7" name="Title 1"/>
          <p:cNvSpPr txBox="1">
            <a:spLocks/>
          </p:cNvSpPr>
          <p:nvPr userDrawn="1"/>
        </p:nvSpPr>
        <p:spPr>
          <a:xfrm>
            <a:off x="1965959" y="4389120"/>
            <a:ext cx="6492241" cy="96012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nSpc>
                <a:spcPct val="95000"/>
              </a:lnSpc>
            </a:pPr>
            <a:r>
              <a:rPr lang="en-US" dirty="0" smtClean="0">
                <a:solidFill>
                  <a:srgbClr val="000000"/>
                </a:solidFill>
              </a:rPr>
              <a:t>Thank you</a:t>
            </a:r>
            <a:endParaRPr lang="en-US" dirty="0">
              <a:solidFill>
                <a:srgbClr val="000000"/>
              </a:solidFill>
            </a:endParaRPr>
          </a:p>
        </p:txBody>
      </p:sp>
      <p:sp>
        <p:nvSpPr>
          <p:cNvPr id="10" name="Picture Placeholder 4"/>
          <p:cNvSpPr>
            <a:spLocks noGrp="1"/>
          </p:cNvSpPr>
          <p:nvPr>
            <p:ph type="pic" sz="quarter" idx="13" hasCustomPrompt="1"/>
          </p:nvPr>
        </p:nvSpPr>
        <p:spPr bwMode="hidden">
          <a:xfrm>
            <a:off x="685800" y="455613"/>
            <a:ext cx="7770813" cy="3794760"/>
          </a:xfrm>
          <a:solidFill>
            <a:srgbClr val="CCCCCC"/>
          </a:solidFill>
        </p:spPr>
        <p:txBody>
          <a:bodyPr anchor="ctr" anchorCtr="0">
            <a:normAutofit/>
          </a:bodyPr>
          <a:lstStyle>
            <a:lvl1pPr marL="0" indent="0" algn="ctr">
              <a:buNone/>
              <a:defRPr sz="1200" baseline="0"/>
            </a:lvl1pPr>
          </a:lstStyle>
          <a:p>
            <a:r>
              <a:rPr lang="en-US" dirty="0" smtClean="0"/>
              <a:t>Insert picture. Get approved pictures at http://www.novartisbrandlab.com/resources/library</a:t>
            </a:r>
          </a:p>
        </p:txBody>
      </p:sp>
      <p:grpSp>
        <p:nvGrpSpPr>
          <p:cNvPr id="13" name="Group 12"/>
          <p:cNvGrpSpPr/>
          <p:nvPr userDrawn="1"/>
        </p:nvGrpSpPr>
        <p:grpSpPr>
          <a:xfrm>
            <a:off x="1508857" y="-137160"/>
            <a:ext cx="6949343" cy="7132320"/>
            <a:chOff x="1508857" y="-137160"/>
            <a:chExt cx="6949343" cy="7132320"/>
          </a:xfrm>
        </p:grpSpPr>
        <p:cxnSp>
          <p:nvCxnSpPr>
            <p:cNvPr id="14" name="Straight Connector 13"/>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20" name="Picture 19"/>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813602818"/>
      </p:ext>
    </p:extLst>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preserve="1" userDrawn="1">
  <p:cSld name="Title, Text and 1 Picture">
    <p:spTree>
      <p:nvGrpSpPr>
        <p:cNvPr id="1" name=""/>
        <p:cNvGrpSpPr/>
        <p:nvPr/>
      </p:nvGrpSpPr>
      <p:grpSpPr>
        <a:xfrm>
          <a:off x="0" y="0"/>
          <a:ext cx="0" cy="0"/>
          <a:chOff x="0" y="0"/>
          <a:chExt cx="0" cy="0"/>
        </a:xfrm>
      </p:grpSpPr>
      <p:sp>
        <p:nvSpPr>
          <p:cNvPr id="7" name="Text Placeholder 7"/>
          <p:cNvSpPr>
            <a:spLocks noGrp="1"/>
          </p:cNvSpPr>
          <p:nvPr>
            <p:ph type="body" sz="quarter" idx="13" hasCustomPrompt="1"/>
          </p:nvPr>
        </p:nvSpPr>
        <p:spPr>
          <a:xfrm>
            <a:off x="4663440" y="5623561"/>
            <a:ext cx="379476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8" name="Content Placeholder 2"/>
          <p:cNvSpPr>
            <a:spLocks noGrp="1"/>
          </p:cNvSpPr>
          <p:nvPr>
            <p:ph sz="half" idx="1"/>
          </p:nvPr>
        </p:nvSpPr>
        <p:spPr>
          <a:xfrm>
            <a:off x="685800" y="1508761"/>
            <a:ext cx="3794760" cy="4525328"/>
          </a:xfrm>
        </p:spPr>
        <p:txBody>
          <a:bodyPr>
            <a:normAutofit/>
          </a:bodyPr>
          <a:lstStyle>
            <a:lvl1pPr>
              <a:defRPr sz="24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85800" y="457200"/>
            <a:ext cx="7772400" cy="960120"/>
          </a:xfrm>
        </p:spPr>
        <p:txBody>
          <a:bodyPr/>
          <a:lstStyle/>
          <a:p>
            <a:r>
              <a:rPr lang="en-US" smtClean="0"/>
              <a:t>Click to edit Master title style</a:t>
            </a:r>
            <a:endParaRPr lang="en-US" dirty="0"/>
          </a:p>
        </p:txBody>
      </p:sp>
      <p:sp>
        <p:nvSpPr>
          <p:cNvPr id="3" name="Footer Placeholder 2"/>
          <p:cNvSpPr>
            <a:spLocks noGrp="1"/>
          </p:cNvSpPr>
          <p:nvPr>
            <p:ph type="ftr" sz="quarter" idx="15"/>
          </p:nvPr>
        </p:nvSpPr>
        <p:spPr/>
        <p:txBody>
          <a:bodyPr/>
          <a:lstStyle/>
          <a:p>
            <a:r>
              <a:rPr lang="en-US" smtClean="0">
                <a:solidFill>
                  <a:srgbClr val="000000"/>
                </a:solidFill>
              </a:rPr>
              <a:t>Dec 20 , 2018 MMS </a:t>
            </a:r>
            <a:endParaRPr>
              <a:solidFill>
                <a:srgbClr val="000000"/>
              </a:solidFill>
            </a:endParaRPr>
          </a:p>
        </p:txBody>
      </p:sp>
      <p:sp>
        <p:nvSpPr>
          <p:cNvPr id="11" name="Content Placeholder 2"/>
          <p:cNvSpPr>
            <a:spLocks noGrp="1"/>
          </p:cNvSpPr>
          <p:nvPr>
            <p:ph sz="half" idx="17" hasCustomPrompt="1"/>
          </p:nvPr>
        </p:nvSpPr>
        <p:spPr>
          <a:xfrm>
            <a:off x="4663440" y="1508761"/>
            <a:ext cx="3794760" cy="4023359"/>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Tree>
    <p:extLst>
      <p:ext uri="{BB962C8B-B14F-4D97-AF65-F5344CB8AC3E}">
        <p14:creationId xmlns:p14="http://schemas.microsoft.com/office/powerpoint/2010/main" xmlns="" val="2020575476"/>
      </p:ext>
    </p:extLst>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preserve="1" userDrawn="1">
  <p:cSld name="Title and 1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7"/>
          <p:cNvSpPr>
            <a:spLocks noGrp="1"/>
          </p:cNvSpPr>
          <p:nvPr>
            <p:ph type="body" sz="quarter" idx="12" hasCustomPrompt="1"/>
          </p:nvPr>
        </p:nvSpPr>
        <p:spPr>
          <a:xfrm>
            <a:off x="685800" y="1508761"/>
            <a:ext cx="7772400" cy="453839"/>
          </a:xfrm>
        </p:spPr>
        <p:txBody>
          <a:bodyPr anchor="t" anchorCtr="0">
            <a:normAutofit/>
          </a:bodyPr>
          <a:lstStyle>
            <a:lvl1pPr marL="0" indent="0">
              <a:spcBef>
                <a:spcPts val="0"/>
              </a:spcBef>
              <a:buFont typeface="Arial"/>
              <a:buNone/>
              <a:defRPr sz="2400" b="0" baseline="0">
                <a:solidFill>
                  <a:srgbClr val="000000"/>
                </a:solidFill>
              </a:defRPr>
            </a:lvl1pPr>
            <a:lvl2pPr marL="0" indent="0">
              <a:spcBef>
                <a:spcPts val="0"/>
              </a:spcBef>
              <a:buFont typeface="Arial"/>
              <a:buNone/>
              <a:defRPr sz="2400" b="0">
                <a:solidFill>
                  <a:srgbClr val="000000"/>
                </a:solidFill>
              </a:defRPr>
            </a:lvl2pPr>
            <a:lvl3pPr marL="0" indent="0">
              <a:spcBef>
                <a:spcPts val="0"/>
              </a:spcBef>
              <a:buFont typeface="Arial"/>
              <a:buNone/>
              <a:defRPr sz="2400" b="0">
                <a:solidFill>
                  <a:srgbClr val="000000"/>
                </a:solidFill>
              </a:defRPr>
            </a:lvl3pPr>
            <a:lvl4pPr marL="0" indent="0">
              <a:spcBef>
                <a:spcPts val="0"/>
              </a:spcBef>
              <a:buFont typeface="Arial"/>
              <a:buNone/>
              <a:defRPr sz="2400" b="0">
                <a:solidFill>
                  <a:srgbClr val="000000"/>
                </a:solidFill>
              </a:defRPr>
            </a:lvl4pPr>
            <a:lvl5pPr marL="0" indent="0">
              <a:spcBef>
                <a:spcPts val="0"/>
              </a:spcBef>
              <a:buFont typeface="Arial"/>
              <a:buNone/>
              <a:defRPr sz="2400" b="0">
                <a:solidFill>
                  <a:srgbClr val="000000"/>
                </a:solidFill>
              </a:defRPr>
            </a:lvl5pPr>
          </a:lstStyle>
          <a:p>
            <a:pPr lvl="0"/>
            <a:r>
              <a:rPr lang="en-US" dirty="0" smtClean="0"/>
              <a:t>Optional picture title</a:t>
            </a:r>
          </a:p>
        </p:txBody>
      </p:sp>
      <p:sp>
        <p:nvSpPr>
          <p:cNvPr id="8" name="Text Placeholder 7"/>
          <p:cNvSpPr>
            <a:spLocks noGrp="1"/>
          </p:cNvSpPr>
          <p:nvPr>
            <p:ph type="body" sz="quarter" idx="13" hasCustomPrompt="1"/>
          </p:nvPr>
        </p:nvSpPr>
        <p:spPr>
          <a:xfrm>
            <a:off x="685800" y="5623561"/>
            <a:ext cx="777240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3" name="Footer Placeholder 2"/>
          <p:cNvSpPr>
            <a:spLocks noGrp="1"/>
          </p:cNvSpPr>
          <p:nvPr>
            <p:ph type="ftr" sz="quarter" idx="14"/>
          </p:nvPr>
        </p:nvSpPr>
        <p:spPr/>
        <p:txBody>
          <a:bodyPr/>
          <a:lstStyle/>
          <a:p>
            <a:r>
              <a:rPr lang="en-US" smtClean="0">
                <a:solidFill>
                  <a:srgbClr val="000000"/>
                </a:solidFill>
              </a:rPr>
              <a:t>Dec 20 , 2018 MMS </a:t>
            </a:r>
            <a:endParaRPr>
              <a:solidFill>
                <a:srgbClr val="000000"/>
              </a:solidFill>
            </a:endParaRPr>
          </a:p>
        </p:txBody>
      </p:sp>
      <p:sp>
        <p:nvSpPr>
          <p:cNvPr id="9" name="Content Placeholder 2"/>
          <p:cNvSpPr>
            <a:spLocks noGrp="1"/>
          </p:cNvSpPr>
          <p:nvPr>
            <p:ph sz="half" idx="17" hasCustomPrompt="1"/>
          </p:nvPr>
        </p:nvSpPr>
        <p:spPr>
          <a:xfrm>
            <a:off x="685800" y="2057400"/>
            <a:ext cx="777240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Tree>
    <p:extLst>
      <p:ext uri="{BB962C8B-B14F-4D97-AF65-F5344CB8AC3E}">
        <p14:creationId xmlns:p14="http://schemas.microsoft.com/office/powerpoint/2010/main" xmlns="" val="3549560934"/>
      </p:ext>
    </p:extLst>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preserve="1" userDrawn="1">
  <p:cSld name="Title and 2 Pictures">
    <p:spTree>
      <p:nvGrpSpPr>
        <p:cNvPr id="1" name=""/>
        <p:cNvGrpSpPr/>
        <p:nvPr/>
      </p:nvGrpSpPr>
      <p:grpSpPr>
        <a:xfrm>
          <a:off x="0" y="0"/>
          <a:ext cx="0" cy="0"/>
          <a:chOff x="0" y="0"/>
          <a:chExt cx="0" cy="0"/>
        </a:xfrm>
      </p:grpSpPr>
      <p:sp>
        <p:nvSpPr>
          <p:cNvPr id="12" name="Text Placeholder 7"/>
          <p:cNvSpPr>
            <a:spLocks noGrp="1"/>
          </p:cNvSpPr>
          <p:nvPr>
            <p:ph type="body" sz="quarter" idx="13" hasCustomPrompt="1"/>
          </p:nvPr>
        </p:nvSpPr>
        <p:spPr>
          <a:xfrm>
            <a:off x="685800" y="5623561"/>
            <a:ext cx="379476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13" name="Text Placeholder 7"/>
          <p:cNvSpPr>
            <a:spLocks noGrp="1"/>
          </p:cNvSpPr>
          <p:nvPr>
            <p:ph type="body" sz="quarter" idx="15" hasCustomPrompt="1"/>
          </p:nvPr>
        </p:nvSpPr>
        <p:spPr>
          <a:xfrm>
            <a:off x="4663440" y="5623561"/>
            <a:ext cx="379476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9" name="Text Placeholder 7"/>
          <p:cNvSpPr>
            <a:spLocks noGrp="1"/>
          </p:cNvSpPr>
          <p:nvPr>
            <p:ph type="body" sz="quarter" idx="12" hasCustomPrompt="1"/>
          </p:nvPr>
        </p:nvSpPr>
        <p:spPr>
          <a:xfrm>
            <a:off x="685800" y="1508761"/>
            <a:ext cx="7772400" cy="453839"/>
          </a:xfrm>
        </p:spPr>
        <p:txBody>
          <a:bodyPr anchor="t" anchorCtr="0">
            <a:normAutofit/>
          </a:bodyPr>
          <a:lstStyle>
            <a:lvl1pPr marL="0" indent="0">
              <a:spcBef>
                <a:spcPts val="0"/>
              </a:spcBef>
              <a:buFont typeface="Arial"/>
              <a:buNone/>
              <a:defRPr sz="2400" b="0" baseline="0">
                <a:solidFill>
                  <a:srgbClr val="000000"/>
                </a:solidFill>
              </a:defRPr>
            </a:lvl1pPr>
            <a:lvl2pPr marL="0" indent="0">
              <a:spcBef>
                <a:spcPts val="0"/>
              </a:spcBef>
              <a:buFont typeface="Arial"/>
              <a:buNone/>
              <a:defRPr sz="2400" b="0">
                <a:solidFill>
                  <a:srgbClr val="000000"/>
                </a:solidFill>
              </a:defRPr>
            </a:lvl2pPr>
            <a:lvl3pPr marL="0" indent="0">
              <a:spcBef>
                <a:spcPts val="0"/>
              </a:spcBef>
              <a:buFont typeface="Arial"/>
              <a:buNone/>
              <a:defRPr sz="2400" b="0">
                <a:solidFill>
                  <a:srgbClr val="000000"/>
                </a:solidFill>
              </a:defRPr>
            </a:lvl3pPr>
            <a:lvl4pPr marL="0" indent="0">
              <a:spcBef>
                <a:spcPts val="0"/>
              </a:spcBef>
              <a:buFont typeface="Arial"/>
              <a:buNone/>
              <a:defRPr sz="2400" b="0">
                <a:solidFill>
                  <a:srgbClr val="000000"/>
                </a:solidFill>
              </a:defRPr>
            </a:lvl4pPr>
            <a:lvl5pPr marL="0" indent="0">
              <a:spcBef>
                <a:spcPts val="0"/>
              </a:spcBef>
              <a:buFont typeface="Arial"/>
              <a:buNone/>
              <a:defRPr sz="2400" b="0">
                <a:solidFill>
                  <a:srgbClr val="000000"/>
                </a:solidFill>
              </a:defRPr>
            </a:lvl5pPr>
          </a:lstStyle>
          <a:p>
            <a:pPr lvl="0"/>
            <a:r>
              <a:rPr lang="en-US" dirty="0" smtClean="0"/>
              <a:t>Optional picture title</a:t>
            </a:r>
          </a:p>
        </p:txBody>
      </p:sp>
      <p:sp>
        <p:nvSpPr>
          <p:cNvPr id="3" name="Footer Placeholder 2"/>
          <p:cNvSpPr>
            <a:spLocks noGrp="1"/>
          </p:cNvSpPr>
          <p:nvPr>
            <p:ph type="ftr" sz="quarter" idx="16"/>
          </p:nvPr>
        </p:nvSpPr>
        <p:spPr/>
        <p:txBody>
          <a:bodyPr/>
          <a:lstStyle/>
          <a:p>
            <a:r>
              <a:rPr lang="en-US" smtClean="0">
                <a:solidFill>
                  <a:srgbClr val="000000"/>
                </a:solidFill>
              </a:rPr>
              <a:t>Dec 20 , 2018 MMS </a:t>
            </a:r>
            <a:endParaRPr>
              <a:solidFill>
                <a:srgbClr val="000000"/>
              </a:solidFill>
            </a:endParaRPr>
          </a:p>
        </p:txBody>
      </p:sp>
      <p:sp>
        <p:nvSpPr>
          <p:cNvPr id="14" name="Content Placeholder 2"/>
          <p:cNvSpPr>
            <a:spLocks noGrp="1"/>
          </p:cNvSpPr>
          <p:nvPr>
            <p:ph sz="half" idx="18" hasCustomPrompt="1"/>
          </p:nvPr>
        </p:nvSpPr>
        <p:spPr>
          <a:xfrm>
            <a:off x="685800" y="2057400"/>
            <a:ext cx="379476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
        <p:nvSpPr>
          <p:cNvPr id="15" name="Content Placeholder 2"/>
          <p:cNvSpPr>
            <a:spLocks noGrp="1"/>
          </p:cNvSpPr>
          <p:nvPr>
            <p:ph sz="half" idx="19" hasCustomPrompt="1"/>
          </p:nvPr>
        </p:nvSpPr>
        <p:spPr>
          <a:xfrm>
            <a:off x="4663440" y="2057400"/>
            <a:ext cx="379476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Tree>
    <p:extLst>
      <p:ext uri="{BB962C8B-B14F-4D97-AF65-F5344CB8AC3E}">
        <p14:creationId xmlns:p14="http://schemas.microsoft.com/office/powerpoint/2010/main" xmlns="" val="2659059969"/>
      </p:ext>
    </p:extLst>
  </p:cSld>
  <p:clrMapOvr>
    <a:masterClrMapping/>
  </p:clrMapOvr>
</p:sldLayout>
</file>

<file path=ppt/slideLayouts/slideLayout463.xml><?xml version="1.0" encoding="utf-8"?>
<p:sldLayout xmlns:a="http://schemas.openxmlformats.org/drawingml/2006/main" xmlns:r="http://schemas.openxmlformats.org/officeDocument/2006/relationships" xmlns:p="http://schemas.openxmlformats.org/presentationml/2006/main" preserve="1" userDrawn="1">
  <p:cSld name="Title and 3 Pictures">
    <p:spTree>
      <p:nvGrpSpPr>
        <p:cNvPr id="1" name=""/>
        <p:cNvGrpSpPr/>
        <p:nvPr/>
      </p:nvGrpSpPr>
      <p:grpSpPr>
        <a:xfrm>
          <a:off x="0" y="0"/>
          <a:ext cx="0" cy="0"/>
          <a:chOff x="0" y="0"/>
          <a:chExt cx="0" cy="0"/>
        </a:xfrm>
      </p:grpSpPr>
      <p:sp>
        <p:nvSpPr>
          <p:cNvPr id="16" name="Text Placeholder 7"/>
          <p:cNvSpPr>
            <a:spLocks noGrp="1"/>
          </p:cNvSpPr>
          <p:nvPr>
            <p:ph type="body" sz="quarter" idx="13" hasCustomPrompt="1"/>
          </p:nvPr>
        </p:nvSpPr>
        <p:spPr>
          <a:xfrm>
            <a:off x="685800" y="5623561"/>
            <a:ext cx="246888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17" name="Text Placeholder 7"/>
          <p:cNvSpPr>
            <a:spLocks noGrp="1"/>
          </p:cNvSpPr>
          <p:nvPr>
            <p:ph type="body" sz="quarter" idx="18" hasCustomPrompt="1"/>
          </p:nvPr>
        </p:nvSpPr>
        <p:spPr>
          <a:xfrm>
            <a:off x="3337560" y="5623561"/>
            <a:ext cx="246888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18" name="Text Placeholder 7"/>
          <p:cNvSpPr>
            <a:spLocks noGrp="1"/>
          </p:cNvSpPr>
          <p:nvPr>
            <p:ph type="body" sz="quarter" idx="19" hasCustomPrompt="1"/>
          </p:nvPr>
        </p:nvSpPr>
        <p:spPr>
          <a:xfrm>
            <a:off x="5989320" y="5623561"/>
            <a:ext cx="246888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4" name="Title 3"/>
          <p:cNvSpPr>
            <a:spLocks noGrp="1"/>
          </p:cNvSpPr>
          <p:nvPr>
            <p:ph type="title"/>
          </p:nvPr>
        </p:nvSpPr>
        <p:spPr/>
        <p:txBody>
          <a:bodyPr/>
          <a:lstStyle/>
          <a:p>
            <a:r>
              <a:rPr lang="en-US" smtClean="0"/>
              <a:t>Click to edit Master title style</a:t>
            </a:r>
            <a:endParaRPr lang="en-US" dirty="0"/>
          </a:p>
        </p:txBody>
      </p:sp>
      <p:sp>
        <p:nvSpPr>
          <p:cNvPr id="12" name="Text Placeholder 7"/>
          <p:cNvSpPr>
            <a:spLocks noGrp="1"/>
          </p:cNvSpPr>
          <p:nvPr>
            <p:ph type="body" sz="quarter" idx="12" hasCustomPrompt="1"/>
          </p:nvPr>
        </p:nvSpPr>
        <p:spPr>
          <a:xfrm>
            <a:off x="685800" y="1508761"/>
            <a:ext cx="7772400" cy="453839"/>
          </a:xfrm>
        </p:spPr>
        <p:txBody>
          <a:bodyPr anchor="t" anchorCtr="0">
            <a:normAutofit/>
          </a:bodyPr>
          <a:lstStyle>
            <a:lvl1pPr marL="0" indent="0">
              <a:spcBef>
                <a:spcPts val="0"/>
              </a:spcBef>
              <a:buFont typeface="Arial"/>
              <a:buNone/>
              <a:defRPr sz="2400" b="0" baseline="0">
                <a:solidFill>
                  <a:srgbClr val="000000"/>
                </a:solidFill>
              </a:defRPr>
            </a:lvl1pPr>
            <a:lvl2pPr marL="0" indent="0">
              <a:spcBef>
                <a:spcPts val="0"/>
              </a:spcBef>
              <a:buFont typeface="Arial"/>
              <a:buNone/>
              <a:defRPr sz="2400" b="0">
                <a:solidFill>
                  <a:srgbClr val="000000"/>
                </a:solidFill>
              </a:defRPr>
            </a:lvl2pPr>
            <a:lvl3pPr marL="0" indent="0">
              <a:spcBef>
                <a:spcPts val="0"/>
              </a:spcBef>
              <a:buFont typeface="Arial"/>
              <a:buNone/>
              <a:defRPr sz="2400" b="0">
                <a:solidFill>
                  <a:srgbClr val="000000"/>
                </a:solidFill>
              </a:defRPr>
            </a:lvl3pPr>
            <a:lvl4pPr marL="0" indent="0">
              <a:spcBef>
                <a:spcPts val="0"/>
              </a:spcBef>
              <a:buFont typeface="Arial"/>
              <a:buNone/>
              <a:defRPr sz="2400" b="0">
                <a:solidFill>
                  <a:srgbClr val="000000"/>
                </a:solidFill>
              </a:defRPr>
            </a:lvl4pPr>
            <a:lvl5pPr marL="0" indent="0">
              <a:spcBef>
                <a:spcPts val="0"/>
              </a:spcBef>
              <a:buFont typeface="Arial"/>
              <a:buNone/>
              <a:defRPr sz="2400" b="0">
                <a:solidFill>
                  <a:srgbClr val="000000"/>
                </a:solidFill>
              </a:defRPr>
            </a:lvl5pPr>
          </a:lstStyle>
          <a:p>
            <a:pPr lvl="0"/>
            <a:r>
              <a:rPr lang="en-US" dirty="0" smtClean="0"/>
              <a:t>Optional picture title</a:t>
            </a:r>
          </a:p>
        </p:txBody>
      </p:sp>
      <p:sp>
        <p:nvSpPr>
          <p:cNvPr id="2" name="Footer Placeholder 1"/>
          <p:cNvSpPr>
            <a:spLocks noGrp="1"/>
          </p:cNvSpPr>
          <p:nvPr>
            <p:ph type="ftr" sz="quarter" idx="20"/>
          </p:nvPr>
        </p:nvSpPr>
        <p:spPr/>
        <p:txBody>
          <a:bodyPr/>
          <a:lstStyle/>
          <a:p>
            <a:r>
              <a:rPr lang="en-US" smtClean="0">
                <a:solidFill>
                  <a:srgbClr val="000000"/>
                </a:solidFill>
              </a:rPr>
              <a:t>Dec 20 , 2018 MMS </a:t>
            </a:r>
            <a:endParaRPr>
              <a:solidFill>
                <a:srgbClr val="000000"/>
              </a:solidFill>
            </a:endParaRPr>
          </a:p>
        </p:txBody>
      </p:sp>
      <p:sp>
        <p:nvSpPr>
          <p:cNvPr id="19" name="Content Placeholder 2"/>
          <p:cNvSpPr>
            <a:spLocks noGrp="1"/>
          </p:cNvSpPr>
          <p:nvPr>
            <p:ph sz="half" idx="22" hasCustomPrompt="1"/>
          </p:nvPr>
        </p:nvSpPr>
        <p:spPr>
          <a:xfrm>
            <a:off x="685800" y="2057400"/>
            <a:ext cx="246888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
        <p:nvSpPr>
          <p:cNvPr id="20" name="Content Placeholder 2"/>
          <p:cNvSpPr>
            <a:spLocks noGrp="1"/>
          </p:cNvSpPr>
          <p:nvPr>
            <p:ph sz="half" idx="23" hasCustomPrompt="1"/>
          </p:nvPr>
        </p:nvSpPr>
        <p:spPr>
          <a:xfrm>
            <a:off x="3337560" y="2057400"/>
            <a:ext cx="246888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
        <p:nvSpPr>
          <p:cNvPr id="21" name="Content Placeholder 2"/>
          <p:cNvSpPr>
            <a:spLocks noGrp="1"/>
          </p:cNvSpPr>
          <p:nvPr>
            <p:ph sz="half" idx="24" hasCustomPrompt="1"/>
          </p:nvPr>
        </p:nvSpPr>
        <p:spPr>
          <a:xfrm>
            <a:off x="5989320" y="2057400"/>
            <a:ext cx="246888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Tree>
    <p:extLst>
      <p:ext uri="{BB962C8B-B14F-4D97-AF65-F5344CB8AC3E}">
        <p14:creationId xmlns:p14="http://schemas.microsoft.com/office/powerpoint/2010/main" xmlns="" val="3297557568"/>
      </p:ext>
    </p:extLst>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12" name="Title 1"/>
          <p:cNvSpPr>
            <a:spLocks noGrp="1"/>
          </p:cNvSpPr>
          <p:nvPr>
            <p:ph type="ctrTitle"/>
          </p:nvPr>
        </p:nvSpPr>
        <p:spPr>
          <a:xfrm>
            <a:off x="1965960" y="4389120"/>
            <a:ext cx="6490654" cy="960120"/>
          </a:xfrm>
        </p:spPr>
        <p:txBody>
          <a:bodyPr anchor="b" anchorCtr="0">
            <a:noAutofit/>
          </a:bodyPr>
          <a:lstStyle/>
          <a:p>
            <a:r>
              <a:rPr lang="en-US" smtClean="0"/>
              <a:t>Click to edit Master title style</a:t>
            </a:r>
            <a:endParaRPr lang="en-US" dirty="0"/>
          </a:p>
        </p:txBody>
      </p:sp>
      <p:sp>
        <p:nvSpPr>
          <p:cNvPr id="13" name="Subtitle 2"/>
          <p:cNvSpPr>
            <a:spLocks noGrp="1"/>
          </p:cNvSpPr>
          <p:nvPr>
            <p:ph type="subTitle" idx="1"/>
          </p:nvPr>
        </p:nvSpPr>
        <p:spPr>
          <a:xfrm>
            <a:off x="1965960" y="5440680"/>
            <a:ext cx="4343400" cy="1097280"/>
          </a:xfrm>
        </p:spPr>
        <p:txBody>
          <a:bodyPr>
            <a:noAutofit/>
          </a:bodyPr>
          <a:lstStyle>
            <a:lvl1pPr marL="0" indent="0" algn="l">
              <a:lnSpc>
                <a:spcPct val="100000"/>
              </a:lnSpc>
              <a:spcBef>
                <a:spcPts val="0"/>
              </a:spcBef>
              <a:buNone/>
              <a:defRPr sz="16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grpSp>
        <p:nvGrpSpPr>
          <p:cNvPr id="3" name="Group 2"/>
          <p:cNvGrpSpPr/>
          <p:nvPr userDrawn="1"/>
        </p:nvGrpSpPr>
        <p:grpSpPr>
          <a:xfrm>
            <a:off x="1508857" y="-137160"/>
            <a:ext cx="6949343" cy="7132320"/>
            <a:chOff x="1508857" y="-137160"/>
            <a:chExt cx="6949343" cy="7132320"/>
          </a:xfrm>
        </p:grpSpPr>
        <p:cxnSp>
          <p:nvCxnSpPr>
            <p:cNvPr id="25" name="Straight Connector 24"/>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
        <p:nvSpPr>
          <p:cNvPr id="15" name="Picture Placeholder 4"/>
          <p:cNvSpPr>
            <a:spLocks noGrp="1"/>
          </p:cNvSpPr>
          <p:nvPr>
            <p:ph type="pic" sz="quarter" idx="13" hasCustomPrompt="1"/>
          </p:nvPr>
        </p:nvSpPr>
        <p:spPr bwMode="hidden">
          <a:xfrm>
            <a:off x="685800" y="455613"/>
            <a:ext cx="7770813" cy="3794760"/>
          </a:xfrm>
          <a:solidFill>
            <a:srgbClr val="CCCCCC"/>
          </a:solidFill>
        </p:spPr>
        <p:txBody>
          <a:bodyPr anchor="ctr" anchorCtr="0">
            <a:normAutofit/>
          </a:bodyPr>
          <a:lstStyle>
            <a:lvl1pPr marL="0" indent="0" algn="ctr">
              <a:buNone/>
              <a:defRPr sz="1200" baseline="0"/>
            </a:lvl1pPr>
          </a:lstStyle>
          <a:p>
            <a:r>
              <a:rPr lang="en-US" dirty="0" smtClean="0"/>
              <a:t>Insert picture. Get approved pictures at http://www.novartisbrandlab.com/resources/library</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644509127"/>
      </p:ext>
    </p:extLst>
  </p:cSld>
  <p:clrMapOvr>
    <a:masterClrMapping/>
  </p:clrMapOvr>
</p:sldLayout>
</file>

<file path=ppt/slideLayouts/slideLayout465.xml><?xml version="1.0" encoding="utf-8"?>
<p:sldLayout xmlns:a="http://schemas.openxmlformats.org/drawingml/2006/main" xmlns:r="http://schemas.openxmlformats.org/officeDocument/2006/relationships" xmlns:p="http://schemas.openxmlformats.org/presentationml/2006/main" showMasterSp="0" preserve="1" userDrawn="1">
  <p:cSld name="Section Header - No Pictur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12" name="Title 1"/>
          <p:cNvSpPr>
            <a:spLocks noGrp="1"/>
          </p:cNvSpPr>
          <p:nvPr>
            <p:ph type="ctrTitle"/>
          </p:nvPr>
        </p:nvSpPr>
        <p:spPr>
          <a:xfrm>
            <a:off x="1965960" y="2331720"/>
            <a:ext cx="6490654" cy="2286000"/>
          </a:xfrm>
        </p:spPr>
        <p:txBody>
          <a:bodyPr anchor="b" anchorCtr="0">
            <a:noAutofit/>
          </a:bodyPr>
          <a:lstStyle/>
          <a:p>
            <a:r>
              <a:rPr lang="en-US" smtClean="0"/>
              <a:t>Click to edit Master title style</a:t>
            </a:r>
            <a:endParaRPr lang="en-US" dirty="0"/>
          </a:p>
        </p:txBody>
      </p:sp>
      <p:sp>
        <p:nvSpPr>
          <p:cNvPr id="13" name="Subtitle 2"/>
          <p:cNvSpPr>
            <a:spLocks noGrp="1"/>
          </p:cNvSpPr>
          <p:nvPr>
            <p:ph type="subTitle" idx="1"/>
          </p:nvPr>
        </p:nvSpPr>
        <p:spPr>
          <a:xfrm>
            <a:off x="1965960" y="4709161"/>
            <a:ext cx="6490654" cy="1324927"/>
          </a:xfrm>
        </p:spPr>
        <p:txBody>
          <a:bodyPr>
            <a:noAutofit/>
          </a:bodyPr>
          <a:lstStyle>
            <a:lvl1pPr marL="0" indent="0" algn="l">
              <a:lnSpc>
                <a:spcPct val="100000"/>
              </a:lnSpc>
              <a:spcBef>
                <a:spcPts val="0"/>
              </a:spcBef>
              <a:buNone/>
              <a:defRPr sz="16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grpSp>
        <p:nvGrpSpPr>
          <p:cNvPr id="3" name="Group 2"/>
          <p:cNvGrpSpPr/>
          <p:nvPr userDrawn="1"/>
        </p:nvGrpSpPr>
        <p:grpSpPr>
          <a:xfrm>
            <a:off x="1508857" y="-137160"/>
            <a:ext cx="6949343" cy="7132320"/>
            <a:chOff x="1508857" y="-137160"/>
            <a:chExt cx="6949343" cy="7132320"/>
          </a:xfrm>
        </p:grpSpPr>
        <p:cxnSp>
          <p:nvCxnSpPr>
            <p:cNvPr id="25" name="Straight Connector 24"/>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14" name="Picture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1370140670"/>
      </p:ext>
    </p:extLst>
  </p:cSld>
  <p:clrMapOvr>
    <a:masterClrMapping/>
  </p:clrMapOvr>
</p:sldLayout>
</file>

<file path=ppt/slideLayouts/slideLayout4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Dec 20 , 2018 MMS </a:t>
            </a:r>
            <a:endParaRPr/>
          </a:p>
        </p:txBody>
      </p:sp>
    </p:spTree>
    <p:extLst>
      <p:ext uri="{BB962C8B-B14F-4D97-AF65-F5344CB8AC3E}">
        <p14:creationId xmlns:p14="http://schemas.microsoft.com/office/powerpoint/2010/main" xmlns="" val="3388797596"/>
      </p:ext>
    </p:extLst>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Dec 20 , 2018 MMS </a:t>
            </a:r>
            <a:endParaRPr/>
          </a:p>
        </p:txBody>
      </p:sp>
    </p:spTree>
    <p:extLst>
      <p:ext uri="{BB962C8B-B14F-4D97-AF65-F5344CB8AC3E}">
        <p14:creationId xmlns:p14="http://schemas.microsoft.com/office/powerpoint/2010/main" xmlns="" val="2496151191"/>
      </p:ext>
    </p:extLst>
  </p:cSld>
  <p:clrMapOvr>
    <a:masterClrMapping/>
  </p:clrMapOvr>
</p:sldLayout>
</file>

<file path=ppt/slideLayouts/slideLayout468.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7" name="Title 1"/>
          <p:cNvSpPr txBox="1">
            <a:spLocks/>
          </p:cNvSpPr>
          <p:nvPr userDrawn="1"/>
        </p:nvSpPr>
        <p:spPr>
          <a:xfrm>
            <a:off x="1965959" y="4389120"/>
            <a:ext cx="6492241" cy="96012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nSpc>
                <a:spcPct val="95000"/>
              </a:lnSpc>
            </a:pPr>
            <a:r>
              <a:rPr lang="en-US" dirty="0" smtClean="0">
                <a:solidFill>
                  <a:srgbClr val="000000"/>
                </a:solidFill>
              </a:rPr>
              <a:t>Thank you</a:t>
            </a:r>
            <a:endParaRPr lang="en-US" dirty="0">
              <a:solidFill>
                <a:srgbClr val="000000"/>
              </a:solidFill>
            </a:endParaRPr>
          </a:p>
        </p:txBody>
      </p:sp>
      <p:sp>
        <p:nvSpPr>
          <p:cNvPr id="10" name="Picture Placeholder 4"/>
          <p:cNvSpPr>
            <a:spLocks noGrp="1"/>
          </p:cNvSpPr>
          <p:nvPr>
            <p:ph type="pic" sz="quarter" idx="13" hasCustomPrompt="1"/>
          </p:nvPr>
        </p:nvSpPr>
        <p:spPr bwMode="hidden">
          <a:xfrm>
            <a:off x="685800" y="455613"/>
            <a:ext cx="7770813" cy="3794760"/>
          </a:xfrm>
          <a:solidFill>
            <a:srgbClr val="CCCCCC"/>
          </a:solidFill>
        </p:spPr>
        <p:txBody>
          <a:bodyPr anchor="ctr" anchorCtr="0">
            <a:normAutofit/>
          </a:bodyPr>
          <a:lstStyle>
            <a:lvl1pPr marL="0" indent="0" algn="ctr">
              <a:buNone/>
              <a:defRPr sz="1200" baseline="0"/>
            </a:lvl1pPr>
          </a:lstStyle>
          <a:p>
            <a:r>
              <a:rPr lang="en-US" dirty="0" smtClean="0"/>
              <a:t>Insert picture. Get approved pictures at http://www.novartisbrandlab.com/resources/library</a:t>
            </a:r>
          </a:p>
        </p:txBody>
      </p:sp>
      <p:grpSp>
        <p:nvGrpSpPr>
          <p:cNvPr id="13" name="Group 12"/>
          <p:cNvGrpSpPr/>
          <p:nvPr userDrawn="1"/>
        </p:nvGrpSpPr>
        <p:grpSpPr>
          <a:xfrm>
            <a:off x="1508857" y="-137160"/>
            <a:ext cx="6949343" cy="7132320"/>
            <a:chOff x="1508857" y="-137160"/>
            <a:chExt cx="6949343" cy="7132320"/>
          </a:xfrm>
        </p:grpSpPr>
        <p:cxnSp>
          <p:nvCxnSpPr>
            <p:cNvPr id="14" name="Straight Connector 13"/>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20" name="Picture 19"/>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1131148164"/>
      </p:ext>
    </p:extLst>
  </p:cSld>
  <p:clrMapOvr>
    <a:masterClrMapping/>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showMasterSp="0" preserve="1" userDrawn="1">
  <p:cSld name="End Slide - No Pictur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6" name="Title 1"/>
          <p:cNvSpPr txBox="1">
            <a:spLocks/>
          </p:cNvSpPr>
          <p:nvPr userDrawn="1"/>
        </p:nvSpPr>
        <p:spPr>
          <a:xfrm>
            <a:off x="1965959" y="2331720"/>
            <a:ext cx="6492241" cy="22860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nSpc>
                <a:spcPct val="95000"/>
              </a:lnSpc>
            </a:pPr>
            <a:r>
              <a:rPr lang="en-US" dirty="0" smtClean="0">
                <a:solidFill>
                  <a:srgbClr val="000000"/>
                </a:solidFill>
              </a:rPr>
              <a:t>Thank you</a:t>
            </a:r>
            <a:endParaRPr lang="en-US" dirty="0">
              <a:solidFill>
                <a:srgbClr val="000000"/>
              </a:solidFill>
            </a:endParaRPr>
          </a:p>
        </p:txBody>
      </p:sp>
      <p:grpSp>
        <p:nvGrpSpPr>
          <p:cNvPr id="18" name="Group 17"/>
          <p:cNvGrpSpPr/>
          <p:nvPr userDrawn="1"/>
        </p:nvGrpSpPr>
        <p:grpSpPr>
          <a:xfrm>
            <a:off x="1508857" y="-137160"/>
            <a:ext cx="6949343" cy="7132320"/>
            <a:chOff x="1508857" y="-137160"/>
            <a:chExt cx="6949343" cy="7132320"/>
          </a:xfrm>
        </p:grpSpPr>
        <p:cxnSp>
          <p:nvCxnSpPr>
            <p:cNvPr id="19" name="Straight Connector 18"/>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14" name="Picture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3485897834"/>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End Slide - No Pictur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6" name="Title 1"/>
          <p:cNvSpPr txBox="1">
            <a:spLocks/>
          </p:cNvSpPr>
          <p:nvPr userDrawn="1"/>
        </p:nvSpPr>
        <p:spPr>
          <a:xfrm>
            <a:off x="1965959" y="2331720"/>
            <a:ext cx="6492241" cy="22860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nSpc>
                <a:spcPct val="95000"/>
              </a:lnSpc>
            </a:pPr>
            <a:r>
              <a:rPr lang="en-US" dirty="0" smtClean="0">
                <a:solidFill>
                  <a:srgbClr val="000000"/>
                </a:solidFill>
              </a:rPr>
              <a:t>Thank you</a:t>
            </a:r>
            <a:endParaRPr lang="en-US" dirty="0">
              <a:solidFill>
                <a:srgbClr val="000000"/>
              </a:solidFill>
            </a:endParaRPr>
          </a:p>
        </p:txBody>
      </p:sp>
      <p:grpSp>
        <p:nvGrpSpPr>
          <p:cNvPr id="18" name="Group 17"/>
          <p:cNvGrpSpPr/>
          <p:nvPr userDrawn="1"/>
        </p:nvGrpSpPr>
        <p:grpSpPr>
          <a:xfrm>
            <a:off x="1508857" y="-137160"/>
            <a:ext cx="6949343" cy="7132320"/>
            <a:chOff x="1508857" y="-137160"/>
            <a:chExt cx="6949343" cy="7132320"/>
          </a:xfrm>
        </p:grpSpPr>
        <p:cxnSp>
          <p:nvCxnSpPr>
            <p:cNvPr id="19" name="Straight Connector 18"/>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14" name="Picture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1101795523"/>
      </p:ext>
    </p:extLst>
  </p:cSld>
  <p:clrMapOvr>
    <a:masterClrMapping/>
  </p:clrMapOvr>
  <p:timing>
    <p:tnLst>
      <p:par>
        <p:cTn id="1" dur="indefinite" restart="never" nodeType="tmRoot"/>
      </p:par>
    </p:tnLst>
  </p:timing>
</p:sldLayout>
</file>

<file path=ppt/slideLayouts/slideLayout470.xml><?xml version="1.0" encoding="utf-8"?>
<p:sldLayout xmlns:a="http://schemas.openxmlformats.org/drawingml/2006/main" xmlns:r="http://schemas.openxmlformats.org/officeDocument/2006/relationships" xmlns:p="http://schemas.openxmlformats.org/presentationml/2006/main" userDrawn="1">
  <p:cSld name="7_Title_only">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extLst/>
          </p:nvPr>
        </p:nvGraphicFramePr>
        <p:xfrm>
          <a:off x="1589" y="1589"/>
          <a:ext cx="1587" cy="1587"/>
        </p:xfrm>
        <a:graphic>
          <a:graphicData uri="http://schemas.openxmlformats.org/presentationml/2006/ole">
            <p:oleObj spid="_x0000_s97393" name="think-cell Folie" r:id="rId3" imgW="360" imgH="360" progId="">
              <p:embed/>
            </p:oleObj>
          </a:graphicData>
        </a:graphic>
      </p:graphicFrame>
      <p:sp>
        <p:nvSpPr>
          <p:cNvPr id="2" name="Title 1"/>
          <p:cNvSpPr>
            <a:spLocks noGrp="1"/>
          </p:cNvSpPr>
          <p:nvPr>
            <p:ph type="title" hasCustomPrompt="1"/>
          </p:nvPr>
        </p:nvSpPr>
        <p:spPr>
          <a:xfrm>
            <a:off x="468009" y="262800"/>
            <a:ext cx="8200409" cy="504000"/>
          </a:xfrm>
        </p:spPr>
        <p:txBody>
          <a:bodyPr anchor="t" anchorCtr="0"/>
          <a:lstStyle>
            <a:lvl1pPr>
              <a:defRPr sz="2500" b="0">
                <a:solidFill>
                  <a:schemeClr val="accent1"/>
                </a:solidFill>
              </a:defRPr>
            </a:lvl1pPr>
          </a:lstStyle>
          <a:p>
            <a:r>
              <a:rPr lang="en-US" dirty="0" smtClean="0"/>
              <a:t>Click to add title</a:t>
            </a:r>
            <a:endParaRPr lang="en-GB" dirty="0"/>
          </a:p>
        </p:txBody>
      </p:sp>
      <p:sp>
        <p:nvSpPr>
          <p:cNvPr id="19" name="Subtitle 2"/>
          <p:cNvSpPr>
            <a:spLocks noGrp="1"/>
          </p:cNvSpPr>
          <p:nvPr>
            <p:ph type="subTitle" idx="14" hasCustomPrompt="1"/>
          </p:nvPr>
        </p:nvSpPr>
        <p:spPr>
          <a:xfrm>
            <a:off x="484041" y="720003"/>
            <a:ext cx="8184368" cy="360040"/>
          </a:xfrm>
        </p:spPr>
        <p:txBody>
          <a:bodyPr/>
          <a:lstStyle>
            <a:lvl1pPr marL="0" indent="0" algn="l">
              <a:spcBef>
                <a:spcPts val="0"/>
              </a:spcBef>
              <a:buNone/>
              <a:defRPr sz="1800" b="0" i="1">
                <a:solidFill>
                  <a:schemeClr val="accent1"/>
                </a:solidFill>
              </a:defRPr>
            </a:lvl1pPr>
            <a:lvl2pPr marL="406771" indent="0" algn="ctr">
              <a:buNone/>
              <a:defRPr>
                <a:solidFill>
                  <a:schemeClr val="tx1">
                    <a:tint val="75000"/>
                  </a:schemeClr>
                </a:solidFill>
              </a:defRPr>
            </a:lvl2pPr>
            <a:lvl3pPr marL="813542" indent="0" algn="ctr">
              <a:buNone/>
              <a:defRPr>
                <a:solidFill>
                  <a:schemeClr val="tx1">
                    <a:tint val="75000"/>
                  </a:schemeClr>
                </a:solidFill>
              </a:defRPr>
            </a:lvl3pPr>
            <a:lvl4pPr marL="1220313" indent="0" algn="ctr">
              <a:buNone/>
              <a:defRPr>
                <a:solidFill>
                  <a:schemeClr val="tx1">
                    <a:tint val="75000"/>
                  </a:schemeClr>
                </a:solidFill>
              </a:defRPr>
            </a:lvl4pPr>
            <a:lvl5pPr marL="1627083" indent="0" algn="ctr">
              <a:buNone/>
              <a:defRPr>
                <a:solidFill>
                  <a:schemeClr val="tx1">
                    <a:tint val="75000"/>
                  </a:schemeClr>
                </a:solidFill>
              </a:defRPr>
            </a:lvl5pPr>
            <a:lvl6pPr marL="2033854" indent="0" algn="ctr">
              <a:buNone/>
              <a:defRPr>
                <a:solidFill>
                  <a:schemeClr val="tx1">
                    <a:tint val="75000"/>
                  </a:schemeClr>
                </a:solidFill>
              </a:defRPr>
            </a:lvl6pPr>
            <a:lvl7pPr marL="2440625" indent="0" algn="ctr">
              <a:buNone/>
              <a:defRPr>
                <a:solidFill>
                  <a:schemeClr val="tx1">
                    <a:tint val="75000"/>
                  </a:schemeClr>
                </a:solidFill>
              </a:defRPr>
            </a:lvl7pPr>
            <a:lvl8pPr marL="2847396" indent="0" algn="ctr">
              <a:buNone/>
              <a:defRPr>
                <a:solidFill>
                  <a:schemeClr val="tx1">
                    <a:tint val="75000"/>
                  </a:schemeClr>
                </a:solidFill>
              </a:defRPr>
            </a:lvl8pPr>
            <a:lvl9pPr marL="3254167" indent="0" algn="ctr">
              <a:buNone/>
              <a:defRPr>
                <a:solidFill>
                  <a:schemeClr val="tx1">
                    <a:tint val="75000"/>
                  </a:schemeClr>
                </a:solidFill>
              </a:defRPr>
            </a:lvl9pPr>
          </a:lstStyle>
          <a:p>
            <a:r>
              <a:rPr lang="en-US" dirty="0" smtClean="0"/>
              <a:t>Click to add title</a:t>
            </a:r>
            <a:endParaRPr lang="en-GB" dirty="0"/>
          </a:p>
        </p:txBody>
      </p:sp>
      <p:sp>
        <p:nvSpPr>
          <p:cNvPr id="11" name="Slide Number Placeholder 5"/>
          <p:cNvSpPr>
            <a:spLocks noGrp="1"/>
          </p:cNvSpPr>
          <p:nvPr>
            <p:ph type="sldNum" sz="quarter" idx="4"/>
          </p:nvPr>
        </p:nvSpPr>
        <p:spPr>
          <a:xfrm>
            <a:off x="488582" y="6388479"/>
            <a:ext cx="417353" cy="216000"/>
          </a:xfrm>
          <a:prstGeom prst="rect">
            <a:avLst/>
          </a:prstGeom>
        </p:spPr>
        <p:txBody>
          <a:bodyPr vert="horz" lIns="36000" tIns="36000" rIns="36000" bIns="36000" rtlCol="0" anchor="b" anchorCtr="0"/>
          <a:lstStyle>
            <a:lvl1pPr algn="r">
              <a:defRPr sz="1200">
                <a:solidFill>
                  <a:schemeClr val="bg1">
                    <a:lumMod val="50000"/>
                  </a:schemeClr>
                </a:solidFill>
              </a:defRPr>
            </a:lvl1pPr>
          </a:lstStyle>
          <a:p>
            <a:fld id="{E48BF389-BF1B-47D7-ACBF-5A81C5C161EF}" type="slidenum">
              <a:rPr lang="en-GB" smtClean="0">
                <a:solidFill>
                  <a:srgbClr val="FFFFFF">
                    <a:lumMod val="50000"/>
                  </a:srgbClr>
                </a:solidFill>
              </a:rPr>
              <a:pPr/>
              <a:t>‹#›</a:t>
            </a:fld>
            <a:endParaRPr lang="en-GB" dirty="0">
              <a:solidFill>
                <a:srgbClr val="FFFFFF">
                  <a:lumMod val="50000"/>
                </a:srgbClr>
              </a:solidFill>
            </a:endParaRPr>
          </a:p>
        </p:txBody>
      </p:sp>
      <p:pic>
        <p:nvPicPr>
          <p:cNvPr id="12" name="Picture 11"/>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7277139" y="6268093"/>
            <a:ext cx="1450800" cy="414012"/>
          </a:xfrm>
          <a:prstGeom prst="rect">
            <a:avLst/>
          </a:prstGeom>
        </p:spPr>
      </p:pic>
      <p:cxnSp>
        <p:nvCxnSpPr>
          <p:cNvPr id="13" name="Straight Connector 11"/>
          <p:cNvCxnSpPr/>
          <p:nvPr userDrawn="1"/>
        </p:nvCxnSpPr>
        <p:spPr>
          <a:xfrm>
            <a:off x="532409" y="1087340"/>
            <a:ext cx="8136000" cy="0"/>
          </a:xfrm>
          <a:prstGeom prst="line">
            <a:avLst/>
          </a:prstGeom>
          <a:ln w="63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0"/>
          <p:cNvCxnSpPr/>
          <p:nvPr userDrawn="1"/>
        </p:nvCxnSpPr>
        <p:spPr>
          <a:xfrm>
            <a:off x="532409" y="6165304"/>
            <a:ext cx="81360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Footer Placeholder 4"/>
          <p:cNvSpPr>
            <a:spLocks noGrp="1"/>
          </p:cNvSpPr>
          <p:nvPr>
            <p:ph type="ftr" sz="quarter" idx="3"/>
          </p:nvPr>
        </p:nvSpPr>
        <p:spPr>
          <a:xfrm>
            <a:off x="1029791" y="6244440"/>
            <a:ext cx="3960000" cy="360040"/>
          </a:xfrm>
          <a:prstGeom prst="rect">
            <a:avLst/>
          </a:prstGeom>
        </p:spPr>
        <p:txBody>
          <a:bodyPr vert="horz" lIns="36000" tIns="36000" rIns="36000" bIns="36000" rtlCol="0" anchor="b" anchorCtr="0"/>
          <a:lstStyle>
            <a:lvl1pPr algn="l">
              <a:defRPr sz="1000">
                <a:solidFill>
                  <a:schemeClr val="tx1">
                    <a:lumMod val="50000"/>
                    <a:lumOff val="50000"/>
                  </a:schemeClr>
                </a:solidFill>
              </a:defRPr>
            </a:lvl1pPr>
          </a:lstStyle>
          <a:p>
            <a:r>
              <a:rPr lang="en-US" smtClean="0">
                <a:solidFill>
                  <a:srgbClr val="000000">
                    <a:lumMod val="50000"/>
                    <a:lumOff val="50000"/>
                  </a:srgbClr>
                </a:solidFill>
              </a:rPr>
              <a:t>Dec 20 , 2018 MMS </a:t>
            </a:r>
            <a:endParaRPr lang="sv-SE">
              <a:solidFill>
                <a:srgbClr val="000000">
                  <a:lumMod val="50000"/>
                  <a:lumOff val="50000"/>
                </a:srgbClr>
              </a:solidFill>
            </a:endParaRPr>
          </a:p>
        </p:txBody>
      </p:sp>
    </p:spTree>
    <p:extLst>
      <p:ext uri="{BB962C8B-B14F-4D97-AF65-F5344CB8AC3E}">
        <p14:creationId xmlns:p14="http://schemas.microsoft.com/office/powerpoint/2010/main" xmlns="" val="9855569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7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23879" y="1346200"/>
            <a:ext cx="8334405" cy="4940320"/>
          </a:xfrm>
        </p:spPr>
        <p:txBody>
          <a:bodyPr>
            <a:noAutofit/>
          </a:bodyPr>
          <a:lstStyle>
            <a:lvl1pPr>
              <a:defRPr sz="2000">
                <a:solidFill>
                  <a:schemeClr val="accent6"/>
                </a:solidFill>
              </a:defRPr>
            </a:lvl1pPr>
            <a:lvl2pPr>
              <a:defRPr sz="2000">
                <a:solidFill>
                  <a:schemeClr val="accent6"/>
                </a:solidFill>
              </a:defRPr>
            </a:lvl2pPr>
            <a:lvl3pPr>
              <a:defRPr sz="2000">
                <a:solidFill>
                  <a:schemeClr val="accent6"/>
                </a:solidFill>
              </a:defRPr>
            </a:lvl3pPr>
            <a:lvl4pPr>
              <a:defRPr sz="2000">
                <a:solidFill>
                  <a:schemeClr val="accent6"/>
                </a:solidFill>
              </a:defRPr>
            </a:lvl4pPr>
            <a:lvl5pPr>
              <a:defRPr sz="2000">
                <a:solidFill>
                  <a:schemeClr val="accent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6" name="Footer Placeholder 4"/>
          <p:cNvSpPr>
            <a:spLocks noGrp="1"/>
          </p:cNvSpPr>
          <p:nvPr>
            <p:ph type="ftr" sz="quarter" idx="3"/>
          </p:nvPr>
        </p:nvSpPr>
        <p:spPr>
          <a:xfrm>
            <a:off x="687248" y="6403152"/>
            <a:ext cx="6477000" cy="250825"/>
          </a:xfrm>
          <a:prstGeom prst="rect">
            <a:avLst/>
          </a:prstGeom>
        </p:spPr>
        <p:txBody>
          <a:bodyPr/>
          <a:lstStyle>
            <a:lvl1pPr>
              <a:defRPr sz="675">
                <a:solidFill>
                  <a:srgbClr val="7F7F7F"/>
                </a:solidFill>
              </a:defRPr>
            </a:lvl1pPr>
          </a:lstStyle>
          <a:p>
            <a:r>
              <a:rPr lang="en-US" smtClean="0"/>
              <a:t>Dec 20 , 2018 MMS </a:t>
            </a:r>
            <a:endParaRPr dirty="0"/>
          </a:p>
        </p:txBody>
      </p:sp>
      <p:sp>
        <p:nvSpPr>
          <p:cNvPr id="7" name="Slide Number Placeholder 5"/>
          <p:cNvSpPr>
            <a:spLocks noGrp="1"/>
          </p:cNvSpPr>
          <p:nvPr>
            <p:ph type="sldNum" sz="quarter" idx="4"/>
          </p:nvPr>
        </p:nvSpPr>
        <p:spPr>
          <a:xfrm>
            <a:off x="538117" y="6403152"/>
            <a:ext cx="400035" cy="247031"/>
          </a:xfrm>
          <a:prstGeom prst="rect">
            <a:avLst/>
          </a:prstGeom>
        </p:spPr>
        <p:txBody>
          <a:bodyPr/>
          <a:lstStyle>
            <a:lvl1pPr>
              <a:defRPr sz="675">
                <a:solidFill>
                  <a:srgbClr val="7F7F7F"/>
                </a:solidFill>
              </a:defRPr>
            </a:lvl1pPr>
          </a:lstStyle>
          <a:p>
            <a:fld id="{E66AA3EA-0569-43EF-BBA3-83FDB109D582}" type="slidenum">
              <a:rPr lang="en-US" smtClean="0"/>
              <a:pPr/>
              <a:t>‹#›</a:t>
            </a:fld>
            <a:endParaRPr lang="en-US" dirty="0" smtClean="0"/>
          </a:p>
        </p:txBody>
      </p:sp>
      <p:sp>
        <p:nvSpPr>
          <p:cNvPr id="10" name="Title 1"/>
          <p:cNvSpPr>
            <a:spLocks noGrp="1"/>
          </p:cNvSpPr>
          <p:nvPr>
            <p:ph type="title" hasCustomPrompt="1"/>
          </p:nvPr>
        </p:nvSpPr>
        <p:spPr>
          <a:xfrm>
            <a:off x="523879" y="267468"/>
            <a:ext cx="6238898" cy="450396"/>
          </a:xfrm>
          <a:prstGeom prst="rect">
            <a:avLst/>
          </a:prstGeom>
        </p:spPr>
        <p:txBody>
          <a:bodyPr tIns="126000" anchor="t" anchorCtr="0"/>
          <a:lstStyle>
            <a:lvl1pPr>
              <a:lnSpc>
                <a:spcPct val="75000"/>
              </a:lnSpc>
              <a:defRPr sz="2400">
                <a:solidFill>
                  <a:schemeClr val="accent4"/>
                </a:solidFill>
              </a:defRPr>
            </a:lvl1pPr>
          </a:lstStyle>
          <a:p>
            <a:r>
              <a:rPr lang="en-US" noProof="0" dirty="0" smtClean="0"/>
              <a:t>Title</a:t>
            </a:r>
            <a:endParaRPr lang="en-US" noProof="0" dirty="0"/>
          </a:p>
        </p:txBody>
      </p:sp>
      <p:sp>
        <p:nvSpPr>
          <p:cNvPr id="11" name="Textplatzhalter 9" descr="Subtitle"/>
          <p:cNvSpPr>
            <a:spLocks noGrp="1"/>
          </p:cNvSpPr>
          <p:nvPr>
            <p:ph type="body" sz="quarter" idx="10" hasCustomPrompt="1"/>
          </p:nvPr>
        </p:nvSpPr>
        <p:spPr>
          <a:xfrm>
            <a:off x="523879" y="702698"/>
            <a:ext cx="6233544" cy="367571"/>
          </a:xfrm>
        </p:spPr>
        <p:txBody>
          <a:bodyPr anchor="b" anchorCtr="0">
            <a:noAutofit/>
          </a:bodyPr>
          <a:lstStyle>
            <a:lvl1pPr marL="0" indent="0">
              <a:lnSpc>
                <a:spcPct val="95000"/>
              </a:lnSpc>
              <a:buNone/>
              <a:defRPr sz="2000" b="0" i="1">
                <a:solidFill>
                  <a:schemeClr val="tx1"/>
                </a:solidFill>
              </a:defRPr>
            </a:lvl1pPr>
          </a:lstStyle>
          <a:p>
            <a:pPr lvl="0"/>
            <a:r>
              <a:rPr lang="en-US" noProof="0" dirty="0" smtClean="0"/>
              <a:t>Subtitle</a:t>
            </a:r>
          </a:p>
        </p:txBody>
      </p:sp>
    </p:spTree>
    <p:extLst>
      <p:ext uri="{BB962C8B-B14F-4D97-AF65-F5344CB8AC3E}">
        <p14:creationId xmlns:p14="http://schemas.microsoft.com/office/powerpoint/2010/main" xmlns="" val="3564114479"/>
      </p:ext>
    </p:extLst>
  </p:cSld>
  <p:clrMapOvr>
    <a:masterClrMapping/>
  </p:clrMapOvr>
  <p:transition/>
  <p:timing>
    <p:tnLst>
      <p:par>
        <p:cTn id="1" dur="indefinite" restart="never" nodeType="tmRoot"/>
      </p:par>
    </p:tnLst>
  </p:timing>
</p:sldLayout>
</file>

<file path=ppt/slideLayouts/slideLayout47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18" name="Picture Placeholder 4"/>
          <p:cNvSpPr>
            <a:spLocks noGrp="1"/>
          </p:cNvSpPr>
          <p:nvPr>
            <p:ph type="pic" sz="quarter" idx="13" hasCustomPrompt="1"/>
          </p:nvPr>
        </p:nvSpPr>
        <p:spPr bwMode="auto">
          <a:xfrm>
            <a:off x="685800" y="457200"/>
            <a:ext cx="7770813" cy="3794760"/>
          </a:xfrm>
          <a:solidFill>
            <a:srgbClr val="CCCCCC"/>
          </a:solidFill>
        </p:spPr>
        <p:txBody>
          <a:bodyPr anchor="ctr" anchorCtr="0">
            <a:normAutofit/>
          </a:bodyPr>
          <a:lstStyle>
            <a:lvl1pPr marL="0" marR="0" indent="0" algn="ctr" defTabSz="914400" rtl="0" eaLnBrk="1" fontAlgn="auto" latinLnBrk="0" hangingPunct="1">
              <a:lnSpc>
                <a:spcPct val="100000"/>
              </a:lnSpc>
              <a:spcBef>
                <a:spcPts val="1200"/>
              </a:spcBef>
              <a:spcAft>
                <a:spcPts val="0"/>
              </a:spcAft>
              <a:buClrTx/>
              <a:buSzPct val="125000"/>
              <a:buFont typeface="Arial" pitchFamily="34" charset="0"/>
              <a:buNone/>
              <a:tabLst>
                <a:tab pos="3998913" algn="r"/>
                <a:tab pos="8229600" algn="r"/>
              </a:tabLst>
              <a:defRPr sz="1200"/>
            </a:lvl1pPr>
          </a:lstStyle>
          <a:p>
            <a:r>
              <a:rPr lang="en-US" dirty="0" smtClean="0"/>
              <a:t>Insert picture. Get approved pictures at http://www.novartisbrandlab.com/resources/library</a:t>
            </a:r>
          </a:p>
        </p:txBody>
      </p:sp>
      <p:sp>
        <p:nvSpPr>
          <p:cNvPr id="2" name="Title 1"/>
          <p:cNvSpPr>
            <a:spLocks noGrp="1"/>
          </p:cNvSpPr>
          <p:nvPr>
            <p:ph type="ctrTitle"/>
          </p:nvPr>
        </p:nvSpPr>
        <p:spPr bwMode="auto">
          <a:xfrm>
            <a:off x="1965960" y="4389120"/>
            <a:ext cx="6490654" cy="960120"/>
          </a:xfrm>
        </p:spPr>
        <p:txBody>
          <a:bodyPr anchor="b" anchorCtr="0">
            <a:noAutofit/>
          </a:bodyPr>
          <a:lstStyle/>
          <a:p>
            <a:r>
              <a:rPr lang="en-US" smtClean="0"/>
              <a:t>Click to edit Master title style</a:t>
            </a:r>
            <a:endParaRPr lang="en-US" dirty="0"/>
          </a:p>
        </p:txBody>
      </p:sp>
      <p:sp>
        <p:nvSpPr>
          <p:cNvPr id="3" name="Subtitle 2"/>
          <p:cNvSpPr>
            <a:spLocks noGrp="1"/>
          </p:cNvSpPr>
          <p:nvPr>
            <p:ph type="subTitle" idx="1"/>
          </p:nvPr>
        </p:nvSpPr>
        <p:spPr bwMode="auto">
          <a:xfrm>
            <a:off x="1965958" y="5440680"/>
            <a:ext cx="4343400" cy="1097280"/>
          </a:xfrm>
        </p:spPr>
        <p:txBody>
          <a:bodyPr>
            <a:noAutofit/>
          </a:bodyPr>
          <a:lstStyle>
            <a:lvl1pPr marL="0" indent="0" algn="l">
              <a:lnSpc>
                <a:spcPct val="100000"/>
              </a:lnSpc>
              <a:spcBef>
                <a:spcPts val="0"/>
              </a:spcBef>
              <a:buNone/>
              <a:defRPr sz="16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4" name="Text Placeholder 7"/>
          <p:cNvSpPr>
            <a:spLocks noGrp="1"/>
          </p:cNvSpPr>
          <p:nvPr>
            <p:ph type="body" sz="quarter" idx="12" hasCustomPrompt="1"/>
          </p:nvPr>
        </p:nvSpPr>
        <p:spPr bwMode="gray">
          <a:xfrm>
            <a:off x="0" y="914400"/>
            <a:ext cx="1965960" cy="777240"/>
          </a:xfrm>
          <a:solidFill>
            <a:schemeClr val="accent1"/>
          </a:solidFill>
        </p:spPr>
        <p:txBody>
          <a:bodyPr lIns="274320" tIns="91440" rIns="91440" bIns="91440" anchor="ctr" anchorCtr="0">
            <a:normAutofit/>
          </a:bodyPr>
          <a:lstStyle>
            <a:lvl1pPr marL="0" indent="0">
              <a:spcBef>
                <a:spcPts val="0"/>
              </a:spcBef>
              <a:buFont typeface="Arial"/>
              <a:buNone/>
              <a:defRPr sz="1000" b="1" baseline="0">
                <a:solidFill>
                  <a:schemeClr val="bg1"/>
                </a:solidFill>
              </a:defRPr>
            </a:lvl1pPr>
            <a:lvl2pPr marL="0" indent="0">
              <a:spcBef>
                <a:spcPts val="0"/>
              </a:spcBef>
              <a:buFont typeface="Arial"/>
              <a:buNone/>
              <a:defRPr sz="1000" b="1">
                <a:solidFill>
                  <a:schemeClr val="bg1"/>
                </a:solidFill>
              </a:defRPr>
            </a:lvl2pPr>
            <a:lvl3pPr marL="0" indent="0">
              <a:spcBef>
                <a:spcPts val="0"/>
              </a:spcBef>
              <a:buFont typeface="Arial"/>
              <a:buNone/>
              <a:defRPr sz="1000" b="1">
                <a:solidFill>
                  <a:schemeClr val="bg1"/>
                </a:solidFill>
              </a:defRPr>
            </a:lvl3pPr>
            <a:lvl4pPr marL="0" indent="0">
              <a:spcBef>
                <a:spcPts val="0"/>
              </a:spcBef>
              <a:buFont typeface="Arial"/>
              <a:buNone/>
              <a:defRPr sz="1000" b="1">
                <a:solidFill>
                  <a:schemeClr val="bg1"/>
                </a:solidFill>
              </a:defRPr>
            </a:lvl4pPr>
            <a:lvl5pPr marL="0" indent="0">
              <a:spcBef>
                <a:spcPts val="0"/>
              </a:spcBef>
              <a:buFont typeface="Arial"/>
              <a:buNone/>
              <a:defRPr sz="1000" b="1">
                <a:solidFill>
                  <a:schemeClr val="bg1"/>
                </a:solidFill>
              </a:defRPr>
            </a:lvl5pPr>
          </a:lstStyle>
          <a:p>
            <a:pPr lvl="0"/>
            <a:r>
              <a:rPr lang="en-US" dirty="0" smtClean="0"/>
              <a:t>Business or Operating Unit/Franchise or Department</a:t>
            </a:r>
          </a:p>
        </p:txBody>
      </p:sp>
      <p:grpSp>
        <p:nvGrpSpPr>
          <p:cNvPr id="4" name="Group 3"/>
          <p:cNvGrpSpPr/>
          <p:nvPr userDrawn="1"/>
        </p:nvGrpSpPr>
        <p:grpSpPr>
          <a:xfrm>
            <a:off x="-137160" y="-137160"/>
            <a:ext cx="9418320" cy="7132320"/>
            <a:chOff x="-137160" y="-137160"/>
            <a:chExt cx="9418320" cy="7132320"/>
          </a:xfrm>
        </p:grpSpPr>
        <p:cxnSp>
          <p:nvCxnSpPr>
            <p:cNvPr id="8" name="Straight Connector 7"/>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918972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13716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918972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13716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22" name="Picture 21"/>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2845466711"/>
      </p:ext>
    </p:extLst>
  </p:cSld>
  <p:clrMapOvr>
    <a:masterClrMapping/>
  </p:clrMapOvr>
  <p:timing>
    <p:tnLst>
      <p:par>
        <p:cTn id="1" dur="indefinite" restart="never" nodeType="tmRoot"/>
      </p:par>
    </p:tnLst>
  </p:timing>
</p:sldLayout>
</file>

<file path=ppt/slideLayouts/slideLayout473.xml><?xml version="1.0" encoding="utf-8"?>
<p:sldLayout xmlns:a="http://schemas.openxmlformats.org/drawingml/2006/main" xmlns:r="http://schemas.openxmlformats.org/officeDocument/2006/relationships" xmlns:p="http://schemas.openxmlformats.org/presentationml/2006/main" showMasterSp="0" preserve="1" userDrawn="1">
  <p:cSld name="Title Slide - No Picture">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2" name="Title 1"/>
          <p:cNvSpPr>
            <a:spLocks noGrp="1"/>
          </p:cNvSpPr>
          <p:nvPr>
            <p:ph type="ctrTitle"/>
          </p:nvPr>
        </p:nvSpPr>
        <p:spPr bwMode="auto">
          <a:xfrm>
            <a:off x="1965960" y="2331720"/>
            <a:ext cx="6490654" cy="2286000"/>
          </a:xfrm>
        </p:spPr>
        <p:txBody>
          <a:bodyPr anchor="b" anchorCtr="0">
            <a:noAutofit/>
          </a:bodyPr>
          <a:lstStyle/>
          <a:p>
            <a:r>
              <a:rPr lang="en-US" smtClean="0"/>
              <a:t>Click to edit Master title style</a:t>
            </a:r>
            <a:endParaRPr lang="en-US" dirty="0"/>
          </a:p>
        </p:txBody>
      </p:sp>
      <p:sp>
        <p:nvSpPr>
          <p:cNvPr id="3" name="Subtitle 2"/>
          <p:cNvSpPr>
            <a:spLocks noGrp="1"/>
          </p:cNvSpPr>
          <p:nvPr>
            <p:ph type="subTitle" idx="1"/>
          </p:nvPr>
        </p:nvSpPr>
        <p:spPr bwMode="auto">
          <a:xfrm>
            <a:off x="1965960" y="4709161"/>
            <a:ext cx="6490654" cy="1324927"/>
          </a:xfrm>
        </p:spPr>
        <p:txBody>
          <a:bodyPr>
            <a:noAutofit/>
          </a:bodyPr>
          <a:lstStyle>
            <a:lvl1pPr marL="0" indent="0" algn="l">
              <a:lnSpc>
                <a:spcPct val="100000"/>
              </a:lnSpc>
              <a:spcBef>
                <a:spcPts val="0"/>
              </a:spcBef>
              <a:buNone/>
              <a:defRPr sz="16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4" name="Text Placeholder 7"/>
          <p:cNvSpPr>
            <a:spLocks noGrp="1"/>
          </p:cNvSpPr>
          <p:nvPr>
            <p:ph type="body" sz="quarter" idx="12" hasCustomPrompt="1"/>
          </p:nvPr>
        </p:nvSpPr>
        <p:spPr bwMode="gray">
          <a:xfrm>
            <a:off x="0" y="914400"/>
            <a:ext cx="1965960" cy="777240"/>
          </a:xfrm>
          <a:solidFill>
            <a:schemeClr val="accent1"/>
          </a:solidFill>
        </p:spPr>
        <p:txBody>
          <a:bodyPr lIns="274320" tIns="91440" rIns="91440" bIns="91440" anchor="ctr" anchorCtr="0">
            <a:normAutofit/>
          </a:bodyPr>
          <a:lstStyle>
            <a:lvl1pPr marL="0" indent="0">
              <a:spcBef>
                <a:spcPts val="0"/>
              </a:spcBef>
              <a:buFont typeface="Arial"/>
              <a:buNone/>
              <a:defRPr sz="1000" b="1" baseline="0">
                <a:solidFill>
                  <a:schemeClr val="bg1"/>
                </a:solidFill>
              </a:defRPr>
            </a:lvl1pPr>
            <a:lvl2pPr marL="0" indent="0">
              <a:spcBef>
                <a:spcPts val="0"/>
              </a:spcBef>
              <a:buFont typeface="Arial"/>
              <a:buNone/>
              <a:defRPr sz="1000" b="1">
                <a:solidFill>
                  <a:schemeClr val="bg1"/>
                </a:solidFill>
              </a:defRPr>
            </a:lvl2pPr>
            <a:lvl3pPr marL="0" indent="0">
              <a:spcBef>
                <a:spcPts val="0"/>
              </a:spcBef>
              <a:buFont typeface="Arial"/>
              <a:buNone/>
              <a:defRPr sz="1000" b="1">
                <a:solidFill>
                  <a:schemeClr val="bg1"/>
                </a:solidFill>
              </a:defRPr>
            </a:lvl3pPr>
            <a:lvl4pPr marL="0" indent="0">
              <a:spcBef>
                <a:spcPts val="0"/>
              </a:spcBef>
              <a:buFont typeface="Arial"/>
              <a:buNone/>
              <a:defRPr sz="1000" b="1">
                <a:solidFill>
                  <a:schemeClr val="bg1"/>
                </a:solidFill>
              </a:defRPr>
            </a:lvl4pPr>
            <a:lvl5pPr marL="0" indent="0">
              <a:spcBef>
                <a:spcPts val="0"/>
              </a:spcBef>
              <a:buFont typeface="Arial"/>
              <a:buNone/>
              <a:defRPr sz="1000" b="1">
                <a:solidFill>
                  <a:schemeClr val="bg1"/>
                </a:solidFill>
              </a:defRPr>
            </a:lvl5pPr>
          </a:lstStyle>
          <a:p>
            <a:pPr lvl="0"/>
            <a:r>
              <a:rPr lang="en-US" dirty="0" smtClean="0"/>
              <a:t>Business or Operating Unit/Franchise or Department</a:t>
            </a:r>
          </a:p>
        </p:txBody>
      </p:sp>
      <p:grpSp>
        <p:nvGrpSpPr>
          <p:cNvPr id="20" name="Group 19"/>
          <p:cNvGrpSpPr/>
          <p:nvPr userDrawn="1"/>
        </p:nvGrpSpPr>
        <p:grpSpPr>
          <a:xfrm>
            <a:off x="-137160" y="-137160"/>
            <a:ext cx="9418320" cy="7132320"/>
            <a:chOff x="-137160" y="-137160"/>
            <a:chExt cx="9418320" cy="7132320"/>
          </a:xfrm>
        </p:grpSpPr>
        <p:cxnSp>
          <p:nvCxnSpPr>
            <p:cNvPr id="22" name="Straight Connector 21"/>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918972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3716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a:off x="918972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a:off x="-13716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18" name="Picture 17"/>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3774637322"/>
      </p:ext>
    </p:extLst>
  </p:cSld>
  <p:clrMapOvr>
    <a:masterClrMapping/>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452438" indent="-452438">
              <a:buSzPct val="100000"/>
              <a:buFont typeface="+mj-lt"/>
              <a:buAutoNum type="arabicPeriod"/>
              <a:defRPr/>
            </a:lvl1pPr>
            <a:lvl2pPr marL="684213" indent="-231775">
              <a:defRPr/>
            </a:lvl2pPr>
            <a:lvl3pPr marL="914400" indent="-230188">
              <a:defRPr/>
            </a:lvl3pPr>
            <a:lvl4pPr marL="1146175" indent="-231775">
              <a:defRPr/>
            </a:lvl4pPr>
            <a:lvl5pPr marL="1368425" indent="-22225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Dec 20 , 2018 MMS </a:t>
            </a:r>
            <a:endParaRPr/>
          </a:p>
        </p:txBody>
      </p:sp>
    </p:spTree>
    <p:extLst>
      <p:ext uri="{BB962C8B-B14F-4D97-AF65-F5344CB8AC3E}">
        <p14:creationId xmlns:p14="http://schemas.microsoft.com/office/powerpoint/2010/main" xmlns="" val="3976989351"/>
      </p:ext>
    </p:extLst>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Dec 20 , 2018 MMS </a:t>
            </a:r>
            <a:endParaRPr/>
          </a:p>
        </p:txBody>
      </p:sp>
    </p:spTree>
    <p:extLst>
      <p:ext uri="{BB962C8B-B14F-4D97-AF65-F5344CB8AC3E}">
        <p14:creationId xmlns:p14="http://schemas.microsoft.com/office/powerpoint/2010/main" xmlns="" val="2862302802"/>
      </p:ext>
    </p:extLst>
  </p:cSld>
  <p:clrMapOvr>
    <a:masterClrMapping/>
  </p:clrMapOvr>
</p:sldLayout>
</file>

<file path=ppt/slideLayouts/slideLayout476.xml><?xml version="1.0" encoding="utf-8"?>
<p:sldLayout xmlns:a="http://schemas.openxmlformats.org/drawingml/2006/main" xmlns:r="http://schemas.openxmlformats.org/officeDocument/2006/relationships" xmlns:p="http://schemas.openxmlformats.org/presentationml/2006/main" preserve="1" userDrawn="1">
  <p:cSld name="Title, Text and 1 Picture">
    <p:spTree>
      <p:nvGrpSpPr>
        <p:cNvPr id="1" name=""/>
        <p:cNvGrpSpPr/>
        <p:nvPr/>
      </p:nvGrpSpPr>
      <p:grpSpPr>
        <a:xfrm>
          <a:off x="0" y="0"/>
          <a:ext cx="0" cy="0"/>
          <a:chOff x="0" y="0"/>
          <a:chExt cx="0" cy="0"/>
        </a:xfrm>
      </p:grpSpPr>
      <p:sp>
        <p:nvSpPr>
          <p:cNvPr id="7" name="Text Placeholder 7"/>
          <p:cNvSpPr>
            <a:spLocks noGrp="1"/>
          </p:cNvSpPr>
          <p:nvPr>
            <p:ph type="body" sz="quarter" idx="13" hasCustomPrompt="1"/>
          </p:nvPr>
        </p:nvSpPr>
        <p:spPr>
          <a:xfrm>
            <a:off x="4663440" y="5623561"/>
            <a:ext cx="379476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8" name="Content Placeholder 2"/>
          <p:cNvSpPr>
            <a:spLocks noGrp="1"/>
          </p:cNvSpPr>
          <p:nvPr>
            <p:ph sz="half" idx="1"/>
          </p:nvPr>
        </p:nvSpPr>
        <p:spPr>
          <a:xfrm>
            <a:off x="685800" y="1508761"/>
            <a:ext cx="3794760" cy="4525328"/>
          </a:xfrm>
        </p:spPr>
        <p:txBody>
          <a:bodyPr>
            <a:normAutofit/>
          </a:bodyPr>
          <a:lstStyle>
            <a:lvl1pPr>
              <a:defRPr sz="24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85800" y="457200"/>
            <a:ext cx="7772400" cy="960120"/>
          </a:xfrm>
        </p:spPr>
        <p:txBody>
          <a:bodyPr/>
          <a:lstStyle/>
          <a:p>
            <a:r>
              <a:rPr lang="en-US" smtClean="0"/>
              <a:t>Click to edit Master title style</a:t>
            </a:r>
            <a:endParaRPr lang="en-US" dirty="0"/>
          </a:p>
        </p:txBody>
      </p:sp>
      <p:sp>
        <p:nvSpPr>
          <p:cNvPr id="3" name="Footer Placeholder 2"/>
          <p:cNvSpPr>
            <a:spLocks noGrp="1"/>
          </p:cNvSpPr>
          <p:nvPr>
            <p:ph type="ftr" sz="quarter" idx="15"/>
          </p:nvPr>
        </p:nvSpPr>
        <p:spPr/>
        <p:txBody>
          <a:bodyPr/>
          <a:lstStyle/>
          <a:p>
            <a:r>
              <a:rPr lang="en-US" smtClean="0">
                <a:solidFill>
                  <a:srgbClr val="000000"/>
                </a:solidFill>
              </a:rPr>
              <a:t>Dec 20 , 2018 MMS </a:t>
            </a:r>
            <a:endParaRPr>
              <a:solidFill>
                <a:srgbClr val="000000"/>
              </a:solidFill>
            </a:endParaRPr>
          </a:p>
        </p:txBody>
      </p:sp>
      <p:sp>
        <p:nvSpPr>
          <p:cNvPr id="11" name="Content Placeholder 2"/>
          <p:cNvSpPr>
            <a:spLocks noGrp="1"/>
          </p:cNvSpPr>
          <p:nvPr>
            <p:ph sz="half" idx="17" hasCustomPrompt="1"/>
          </p:nvPr>
        </p:nvSpPr>
        <p:spPr>
          <a:xfrm>
            <a:off x="4663440" y="1508761"/>
            <a:ext cx="3794760" cy="4023359"/>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Tree>
    <p:extLst>
      <p:ext uri="{BB962C8B-B14F-4D97-AF65-F5344CB8AC3E}">
        <p14:creationId xmlns:p14="http://schemas.microsoft.com/office/powerpoint/2010/main" xmlns="" val="1245308421"/>
      </p:ext>
    </p:extLst>
  </p:cSld>
  <p:clrMapOvr>
    <a:masterClrMapping/>
  </p:clrMapOvr>
</p:sldLayout>
</file>

<file path=ppt/slideLayouts/slideLayout477.xml><?xml version="1.0" encoding="utf-8"?>
<p:sldLayout xmlns:a="http://schemas.openxmlformats.org/drawingml/2006/main" xmlns:r="http://schemas.openxmlformats.org/officeDocument/2006/relationships" xmlns:p="http://schemas.openxmlformats.org/presentationml/2006/main" preserve="1" userDrawn="1">
  <p:cSld name="Title and 1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7"/>
          <p:cNvSpPr>
            <a:spLocks noGrp="1"/>
          </p:cNvSpPr>
          <p:nvPr>
            <p:ph type="body" sz="quarter" idx="12" hasCustomPrompt="1"/>
          </p:nvPr>
        </p:nvSpPr>
        <p:spPr>
          <a:xfrm>
            <a:off x="685800" y="1508761"/>
            <a:ext cx="7772400" cy="453839"/>
          </a:xfrm>
        </p:spPr>
        <p:txBody>
          <a:bodyPr anchor="t" anchorCtr="0">
            <a:normAutofit/>
          </a:bodyPr>
          <a:lstStyle>
            <a:lvl1pPr marL="0" indent="0">
              <a:spcBef>
                <a:spcPts val="0"/>
              </a:spcBef>
              <a:buFont typeface="Arial"/>
              <a:buNone/>
              <a:defRPr sz="2400" b="0" baseline="0">
                <a:solidFill>
                  <a:srgbClr val="000000"/>
                </a:solidFill>
              </a:defRPr>
            </a:lvl1pPr>
            <a:lvl2pPr marL="0" indent="0">
              <a:spcBef>
                <a:spcPts val="0"/>
              </a:spcBef>
              <a:buFont typeface="Arial"/>
              <a:buNone/>
              <a:defRPr sz="2400" b="0">
                <a:solidFill>
                  <a:srgbClr val="000000"/>
                </a:solidFill>
              </a:defRPr>
            </a:lvl2pPr>
            <a:lvl3pPr marL="0" indent="0">
              <a:spcBef>
                <a:spcPts val="0"/>
              </a:spcBef>
              <a:buFont typeface="Arial"/>
              <a:buNone/>
              <a:defRPr sz="2400" b="0">
                <a:solidFill>
                  <a:srgbClr val="000000"/>
                </a:solidFill>
              </a:defRPr>
            </a:lvl3pPr>
            <a:lvl4pPr marL="0" indent="0">
              <a:spcBef>
                <a:spcPts val="0"/>
              </a:spcBef>
              <a:buFont typeface="Arial"/>
              <a:buNone/>
              <a:defRPr sz="2400" b="0">
                <a:solidFill>
                  <a:srgbClr val="000000"/>
                </a:solidFill>
              </a:defRPr>
            </a:lvl4pPr>
            <a:lvl5pPr marL="0" indent="0">
              <a:spcBef>
                <a:spcPts val="0"/>
              </a:spcBef>
              <a:buFont typeface="Arial"/>
              <a:buNone/>
              <a:defRPr sz="2400" b="0">
                <a:solidFill>
                  <a:srgbClr val="000000"/>
                </a:solidFill>
              </a:defRPr>
            </a:lvl5pPr>
          </a:lstStyle>
          <a:p>
            <a:pPr lvl="0"/>
            <a:r>
              <a:rPr lang="en-US" dirty="0" smtClean="0"/>
              <a:t>Optional picture title</a:t>
            </a:r>
          </a:p>
        </p:txBody>
      </p:sp>
      <p:sp>
        <p:nvSpPr>
          <p:cNvPr id="8" name="Text Placeholder 7"/>
          <p:cNvSpPr>
            <a:spLocks noGrp="1"/>
          </p:cNvSpPr>
          <p:nvPr>
            <p:ph type="body" sz="quarter" idx="13" hasCustomPrompt="1"/>
          </p:nvPr>
        </p:nvSpPr>
        <p:spPr>
          <a:xfrm>
            <a:off x="685800" y="5623561"/>
            <a:ext cx="777240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3" name="Footer Placeholder 2"/>
          <p:cNvSpPr>
            <a:spLocks noGrp="1"/>
          </p:cNvSpPr>
          <p:nvPr>
            <p:ph type="ftr" sz="quarter" idx="14"/>
          </p:nvPr>
        </p:nvSpPr>
        <p:spPr/>
        <p:txBody>
          <a:bodyPr/>
          <a:lstStyle/>
          <a:p>
            <a:r>
              <a:rPr lang="en-US" smtClean="0">
                <a:solidFill>
                  <a:srgbClr val="000000"/>
                </a:solidFill>
              </a:rPr>
              <a:t>Dec 20 , 2018 MMS </a:t>
            </a:r>
            <a:endParaRPr>
              <a:solidFill>
                <a:srgbClr val="000000"/>
              </a:solidFill>
            </a:endParaRPr>
          </a:p>
        </p:txBody>
      </p:sp>
      <p:sp>
        <p:nvSpPr>
          <p:cNvPr id="9" name="Content Placeholder 2"/>
          <p:cNvSpPr>
            <a:spLocks noGrp="1"/>
          </p:cNvSpPr>
          <p:nvPr>
            <p:ph sz="half" idx="17" hasCustomPrompt="1"/>
          </p:nvPr>
        </p:nvSpPr>
        <p:spPr>
          <a:xfrm>
            <a:off x="685800" y="2057400"/>
            <a:ext cx="777240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Tree>
    <p:extLst>
      <p:ext uri="{BB962C8B-B14F-4D97-AF65-F5344CB8AC3E}">
        <p14:creationId xmlns:p14="http://schemas.microsoft.com/office/powerpoint/2010/main" xmlns="" val="2790583926"/>
      </p:ext>
    </p:extLst>
  </p:cSld>
  <p:clrMapOvr>
    <a:masterClrMapping/>
  </p:clrMapOvr>
</p:sldLayout>
</file>

<file path=ppt/slideLayouts/slideLayout478.xml><?xml version="1.0" encoding="utf-8"?>
<p:sldLayout xmlns:a="http://schemas.openxmlformats.org/drawingml/2006/main" xmlns:r="http://schemas.openxmlformats.org/officeDocument/2006/relationships" xmlns:p="http://schemas.openxmlformats.org/presentationml/2006/main" preserve="1" userDrawn="1">
  <p:cSld name="Title and 2 Pictures">
    <p:spTree>
      <p:nvGrpSpPr>
        <p:cNvPr id="1" name=""/>
        <p:cNvGrpSpPr/>
        <p:nvPr/>
      </p:nvGrpSpPr>
      <p:grpSpPr>
        <a:xfrm>
          <a:off x="0" y="0"/>
          <a:ext cx="0" cy="0"/>
          <a:chOff x="0" y="0"/>
          <a:chExt cx="0" cy="0"/>
        </a:xfrm>
      </p:grpSpPr>
      <p:sp>
        <p:nvSpPr>
          <p:cNvPr id="12" name="Text Placeholder 7"/>
          <p:cNvSpPr>
            <a:spLocks noGrp="1"/>
          </p:cNvSpPr>
          <p:nvPr>
            <p:ph type="body" sz="quarter" idx="13" hasCustomPrompt="1"/>
          </p:nvPr>
        </p:nvSpPr>
        <p:spPr>
          <a:xfrm>
            <a:off x="685800" y="5623561"/>
            <a:ext cx="379476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13" name="Text Placeholder 7"/>
          <p:cNvSpPr>
            <a:spLocks noGrp="1"/>
          </p:cNvSpPr>
          <p:nvPr>
            <p:ph type="body" sz="quarter" idx="15" hasCustomPrompt="1"/>
          </p:nvPr>
        </p:nvSpPr>
        <p:spPr>
          <a:xfrm>
            <a:off x="4663440" y="5623561"/>
            <a:ext cx="379476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9" name="Text Placeholder 7"/>
          <p:cNvSpPr>
            <a:spLocks noGrp="1"/>
          </p:cNvSpPr>
          <p:nvPr>
            <p:ph type="body" sz="quarter" idx="12" hasCustomPrompt="1"/>
          </p:nvPr>
        </p:nvSpPr>
        <p:spPr>
          <a:xfrm>
            <a:off x="685800" y="1508761"/>
            <a:ext cx="7772400" cy="453839"/>
          </a:xfrm>
        </p:spPr>
        <p:txBody>
          <a:bodyPr anchor="t" anchorCtr="0">
            <a:normAutofit/>
          </a:bodyPr>
          <a:lstStyle>
            <a:lvl1pPr marL="0" indent="0">
              <a:spcBef>
                <a:spcPts val="0"/>
              </a:spcBef>
              <a:buFont typeface="Arial"/>
              <a:buNone/>
              <a:defRPr sz="2400" b="0" baseline="0">
                <a:solidFill>
                  <a:srgbClr val="000000"/>
                </a:solidFill>
              </a:defRPr>
            </a:lvl1pPr>
            <a:lvl2pPr marL="0" indent="0">
              <a:spcBef>
                <a:spcPts val="0"/>
              </a:spcBef>
              <a:buFont typeface="Arial"/>
              <a:buNone/>
              <a:defRPr sz="2400" b="0">
                <a:solidFill>
                  <a:srgbClr val="000000"/>
                </a:solidFill>
              </a:defRPr>
            </a:lvl2pPr>
            <a:lvl3pPr marL="0" indent="0">
              <a:spcBef>
                <a:spcPts val="0"/>
              </a:spcBef>
              <a:buFont typeface="Arial"/>
              <a:buNone/>
              <a:defRPr sz="2400" b="0">
                <a:solidFill>
                  <a:srgbClr val="000000"/>
                </a:solidFill>
              </a:defRPr>
            </a:lvl3pPr>
            <a:lvl4pPr marL="0" indent="0">
              <a:spcBef>
                <a:spcPts val="0"/>
              </a:spcBef>
              <a:buFont typeface="Arial"/>
              <a:buNone/>
              <a:defRPr sz="2400" b="0">
                <a:solidFill>
                  <a:srgbClr val="000000"/>
                </a:solidFill>
              </a:defRPr>
            </a:lvl4pPr>
            <a:lvl5pPr marL="0" indent="0">
              <a:spcBef>
                <a:spcPts val="0"/>
              </a:spcBef>
              <a:buFont typeface="Arial"/>
              <a:buNone/>
              <a:defRPr sz="2400" b="0">
                <a:solidFill>
                  <a:srgbClr val="000000"/>
                </a:solidFill>
              </a:defRPr>
            </a:lvl5pPr>
          </a:lstStyle>
          <a:p>
            <a:pPr lvl="0"/>
            <a:r>
              <a:rPr lang="en-US" dirty="0" smtClean="0"/>
              <a:t>Optional picture title</a:t>
            </a:r>
          </a:p>
        </p:txBody>
      </p:sp>
      <p:sp>
        <p:nvSpPr>
          <p:cNvPr id="3" name="Footer Placeholder 2"/>
          <p:cNvSpPr>
            <a:spLocks noGrp="1"/>
          </p:cNvSpPr>
          <p:nvPr>
            <p:ph type="ftr" sz="quarter" idx="16"/>
          </p:nvPr>
        </p:nvSpPr>
        <p:spPr/>
        <p:txBody>
          <a:bodyPr/>
          <a:lstStyle/>
          <a:p>
            <a:r>
              <a:rPr lang="en-US" smtClean="0">
                <a:solidFill>
                  <a:srgbClr val="000000"/>
                </a:solidFill>
              </a:rPr>
              <a:t>Dec 20 , 2018 MMS </a:t>
            </a:r>
            <a:endParaRPr>
              <a:solidFill>
                <a:srgbClr val="000000"/>
              </a:solidFill>
            </a:endParaRPr>
          </a:p>
        </p:txBody>
      </p:sp>
      <p:sp>
        <p:nvSpPr>
          <p:cNvPr id="14" name="Content Placeholder 2"/>
          <p:cNvSpPr>
            <a:spLocks noGrp="1"/>
          </p:cNvSpPr>
          <p:nvPr>
            <p:ph sz="half" idx="18" hasCustomPrompt="1"/>
          </p:nvPr>
        </p:nvSpPr>
        <p:spPr>
          <a:xfrm>
            <a:off x="685800" y="2057400"/>
            <a:ext cx="379476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
        <p:nvSpPr>
          <p:cNvPr id="15" name="Content Placeholder 2"/>
          <p:cNvSpPr>
            <a:spLocks noGrp="1"/>
          </p:cNvSpPr>
          <p:nvPr>
            <p:ph sz="half" idx="19" hasCustomPrompt="1"/>
          </p:nvPr>
        </p:nvSpPr>
        <p:spPr>
          <a:xfrm>
            <a:off x="4663440" y="2057400"/>
            <a:ext cx="379476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Tree>
    <p:extLst>
      <p:ext uri="{BB962C8B-B14F-4D97-AF65-F5344CB8AC3E}">
        <p14:creationId xmlns:p14="http://schemas.microsoft.com/office/powerpoint/2010/main" xmlns="" val="1387565747"/>
      </p:ext>
    </p:extLst>
  </p:cSld>
  <p:clrMapOvr>
    <a:masterClrMapping/>
  </p:clrMapOvr>
</p:sldLayout>
</file>

<file path=ppt/slideLayouts/slideLayout479.xml><?xml version="1.0" encoding="utf-8"?>
<p:sldLayout xmlns:a="http://schemas.openxmlformats.org/drawingml/2006/main" xmlns:r="http://schemas.openxmlformats.org/officeDocument/2006/relationships" xmlns:p="http://schemas.openxmlformats.org/presentationml/2006/main" preserve="1" userDrawn="1">
  <p:cSld name="Title and 3 Pictures">
    <p:spTree>
      <p:nvGrpSpPr>
        <p:cNvPr id="1" name=""/>
        <p:cNvGrpSpPr/>
        <p:nvPr/>
      </p:nvGrpSpPr>
      <p:grpSpPr>
        <a:xfrm>
          <a:off x="0" y="0"/>
          <a:ext cx="0" cy="0"/>
          <a:chOff x="0" y="0"/>
          <a:chExt cx="0" cy="0"/>
        </a:xfrm>
      </p:grpSpPr>
      <p:sp>
        <p:nvSpPr>
          <p:cNvPr id="16" name="Text Placeholder 7"/>
          <p:cNvSpPr>
            <a:spLocks noGrp="1"/>
          </p:cNvSpPr>
          <p:nvPr>
            <p:ph type="body" sz="quarter" idx="13" hasCustomPrompt="1"/>
          </p:nvPr>
        </p:nvSpPr>
        <p:spPr>
          <a:xfrm>
            <a:off x="685800" y="5623561"/>
            <a:ext cx="246888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17" name="Text Placeholder 7"/>
          <p:cNvSpPr>
            <a:spLocks noGrp="1"/>
          </p:cNvSpPr>
          <p:nvPr>
            <p:ph type="body" sz="quarter" idx="18" hasCustomPrompt="1"/>
          </p:nvPr>
        </p:nvSpPr>
        <p:spPr>
          <a:xfrm>
            <a:off x="3337560" y="5623561"/>
            <a:ext cx="246888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18" name="Text Placeholder 7"/>
          <p:cNvSpPr>
            <a:spLocks noGrp="1"/>
          </p:cNvSpPr>
          <p:nvPr>
            <p:ph type="body" sz="quarter" idx="19" hasCustomPrompt="1"/>
          </p:nvPr>
        </p:nvSpPr>
        <p:spPr>
          <a:xfrm>
            <a:off x="5989320" y="5623561"/>
            <a:ext cx="246888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4" name="Title 3"/>
          <p:cNvSpPr>
            <a:spLocks noGrp="1"/>
          </p:cNvSpPr>
          <p:nvPr>
            <p:ph type="title"/>
          </p:nvPr>
        </p:nvSpPr>
        <p:spPr/>
        <p:txBody>
          <a:bodyPr/>
          <a:lstStyle/>
          <a:p>
            <a:r>
              <a:rPr lang="en-US" smtClean="0"/>
              <a:t>Click to edit Master title style</a:t>
            </a:r>
            <a:endParaRPr lang="en-US" dirty="0"/>
          </a:p>
        </p:txBody>
      </p:sp>
      <p:sp>
        <p:nvSpPr>
          <p:cNvPr id="12" name="Text Placeholder 7"/>
          <p:cNvSpPr>
            <a:spLocks noGrp="1"/>
          </p:cNvSpPr>
          <p:nvPr>
            <p:ph type="body" sz="quarter" idx="12" hasCustomPrompt="1"/>
          </p:nvPr>
        </p:nvSpPr>
        <p:spPr>
          <a:xfrm>
            <a:off x="685800" y="1508761"/>
            <a:ext cx="7772400" cy="453839"/>
          </a:xfrm>
        </p:spPr>
        <p:txBody>
          <a:bodyPr anchor="t" anchorCtr="0">
            <a:normAutofit/>
          </a:bodyPr>
          <a:lstStyle>
            <a:lvl1pPr marL="0" indent="0">
              <a:spcBef>
                <a:spcPts val="0"/>
              </a:spcBef>
              <a:buFont typeface="Arial"/>
              <a:buNone/>
              <a:defRPr sz="2400" b="0" baseline="0">
                <a:solidFill>
                  <a:srgbClr val="000000"/>
                </a:solidFill>
              </a:defRPr>
            </a:lvl1pPr>
            <a:lvl2pPr marL="0" indent="0">
              <a:spcBef>
                <a:spcPts val="0"/>
              </a:spcBef>
              <a:buFont typeface="Arial"/>
              <a:buNone/>
              <a:defRPr sz="2400" b="0">
                <a:solidFill>
                  <a:srgbClr val="000000"/>
                </a:solidFill>
              </a:defRPr>
            </a:lvl2pPr>
            <a:lvl3pPr marL="0" indent="0">
              <a:spcBef>
                <a:spcPts val="0"/>
              </a:spcBef>
              <a:buFont typeface="Arial"/>
              <a:buNone/>
              <a:defRPr sz="2400" b="0">
                <a:solidFill>
                  <a:srgbClr val="000000"/>
                </a:solidFill>
              </a:defRPr>
            </a:lvl3pPr>
            <a:lvl4pPr marL="0" indent="0">
              <a:spcBef>
                <a:spcPts val="0"/>
              </a:spcBef>
              <a:buFont typeface="Arial"/>
              <a:buNone/>
              <a:defRPr sz="2400" b="0">
                <a:solidFill>
                  <a:srgbClr val="000000"/>
                </a:solidFill>
              </a:defRPr>
            </a:lvl4pPr>
            <a:lvl5pPr marL="0" indent="0">
              <a:spcBef>
                <a:spcPts val="0"/>
              </a:spcBef>
              <a:buFont typeface="Arial"/>
              <a:buNone/>
              <a:defRPr sz="2400" b="0">
                <a:solidFill>
                  <a:srgbClr val="000000"/>
                </a:solidFill>
              </a:defRPr>
            </a:lvl5pPr>
          </a:lstStyle>
          <a:p>
            <a:pPr lvl="0"/>
            <a:r>
              <a:rPr lang="en-US" dirty="0" smtClean="0"/>
              <a:t>Optional picture title</a:t>
            </a:r>
          </a:p>
        </p:txBody>
      </p:sp>
      <p:sp>
        <p:nvSpPr>
          <p:cNvPr id="2" name="Footer Placeholder 1"/>
          <p:cNvSpPr>
            <a:spLocks noGrp="1"/>
          </p:cNvSpPr>
          <p:nvPr>
            <p:ph type="ftr" sz="quarter" idx="20"/>
          </p:nvPr>
        </p:nvSpPr>
        <p:spPr/>
        <p:txBody>
          <a:bodyPr/>
          <a:lstStyle/>
          <a:p>
            <a:r>
              <a:rPr lang="en-US" smtClean="0">
                <a:solidFill>
                  <a:srgbClr val="000000"/>
                </a:solidFill>
              </a:rPr>
              <a:t>Dec 20 , 2018 MMS </a:t>
            </a:r>
            <a:endParaRPr>
              <a:solidFill>
                <a:srgbClr val="000000"/>
              </a:solidFill>
            </a:endParaRPr>
          </a:p>
        </p:txBody>
      </p:sp>
      <p:sp>
        <p:nvSpPr>
          <p:cNvPr id="19" name="Content Placeholder 2"/>
          <p:cNvSpPr>
            <a:spLocks noGrp="1"/>
          </p:cNvSpPr>
          <p:nvPr>
            <p:ph sz="half" idx="22" hasCustomPrompt="1"/>
          </p:nvPr>
        </p:nvSpPr>
        <p:spPr>
          <a:xfrm>
            <a:off x="685800" y="2057400"/>
            <a:ext cx="246888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
        <p:nvSpPr>
          <p:cNvPr id="20" name="Content Placeholder 2"/>
          <p:cNvSpPr>
            <a:spLocks noGrp="1"/>
          </p:cNvSpPr>
          <p:nvPr>
            <p:ph sz="half" idx="23" hasCustomPrompt="1"/>
          </p:nvPr>
        </p:nvSpPr>
        <p:spPr>
          <a:xfrm>
            <a:off x="3337560" y="2057400"/>
            <a:ext cx="246888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
        <p:nvSpPr>
          <p:cNvPr id="21" name="Content Placeholder 2"/>
          <p:cNvSpPr>
            <a:spLocks noGrp="1"/>
          </p:cNvSpPr>
          <p:nvPr>
            <p:ph sz="half" idx="24" hasCustomPrompt="1"/>
          </p:nvPr>
        </p:nvSpPr>
        <p:spPr>
          <a:xfrm>
            <a:off x="5989320" y="2057400"/>
            <a:ext cx="246888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Tree>
    <p:extLst>
      <p:ext uri="{BB962C8B-B14F-4D97-AF65-F5344CB8AC3E}">
        <p14:creationId xmlns:p14="http://schemas.microsoft.com/office/powerpoint/2010/main" xmlns="" val="321110801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5800" y="1508761"/>
            <a:ext cx="3794760" cy="4525328"/>
          </a:xfrm>
        </p:spPr>
        <p:txBody>
          <a:bodyPr>
            <a:normAutofit/>
          </a:bodyPr>
          <a:lstStyle>
            <a:lvl1pPr>
              <a:defRPr sz="24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508761"/>
            <a:ext cx="3794760" cy="4525328"/>
          </a:xfrm>
        </p:spPr>
        <p:txBody>
          <a:bodyPr>
            <a:normAutofit/>
          </a:bodyPr>
          <a:lstStyle>
            <a:lvl1pPr>
              <a:defRPr sz="24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85800" y="457200"/>
            <a:ext cx="7772400" cy="96012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xmlns="" val="123253673"/>
      </p:ext>
    </p:extLst>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12" name="Title 1"/>
          <p:cNvSpPr>
            <a:spLocks noGrp="1"/>
          </p:cNvSpPr>
          <p:nvPr>
            <p:ph type="ctrTitle"/>
          </p:nvPr>
        </p:nvSpPr>
        <p:spPr>
          <a:xfrm>
            <a:off x="1965960" y="4389120"/>
            <a:ext cx="6490654" cy="960120"/>
          </a:xfrm>
        </p:spPr>
        <p:txBody>
          <a:bodyPr anchor="b" anchorCtr="0">
            <a:noAutofit/>
          </a:bodyPr>
          <a:lstStyle/>
          <a:p>
            <a:r>
              <a:rPr lang="en-US" smtClean="0"/>
              <a:t>Click to edit Master title style</a:t>
            </a:r>
            <a:endParaRPr lang="en-US" dirty="0"/>
          </a:p>
        </p:txBody>
      </p:sp>
      <p:sp>
        <p:nvSpPr>
          <p:cNvPr id="13" name="Subtitle 2"/>
          <p:cNvSpPr>
            <a:spLocks noGrp="1"/>
          </p:cNvSpPr>
          <p:nvPr>
            <p:ph type="subTitle" idx="1"/>
          </p:nvPr>
        </p:nvSpPr>
        <p:spPr>
          <a:xfrm>
            <a:off x="1965960" y="5440680"/>
            <a:ext cx="4343400" cy="1097280"/>
          </a:xfrm>
        </p:spPr>
        <p:txBody>
          <a:bodyPr>
            <a:noAutofit/>
          </a:bodyPr>
          <a:lstStyle>
            <a:lvl1pPr marL="0" indent="0" algn="l">
              <a:lnSpc>
                <a:spcPct val="100000"/>
              </a:lnSpc>
              <a:spcBef>
                <a:spcPts val="0"/>
              </a:spcBef>
              <a:buNone/>
              <a:defRPr sz="16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grpSp>
        <p:nvGrpSpPr>
          <p:cNvPr id="3" name="Group 2"/>
          <p:cNvGrpSpPr/>
          <p:nvPr userDrawn="1"/>
        </p:nvGrpSpPr>
        <p:grpSpPr>
          <a:xfrm>
            <a:off x="1508857" y="-137160"/>
            <a:ext cx="6949343" cy="7132320"/>
            <a:chOff x="1508857" y="-137160"/>
            <a:chExt cx="6949343" cy="7132320"/>
          </a:xfrm>
        </p:grpSpPr>
        <p:cxnSp>
          <p:nvCxnSpPr>
            <p:cNvPr id="25" name="Straight Connector 24"/>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
        <p:nvSpPr>
          <p:cNvPr id="15" name="Picture Placeholder 4"/>
          <p:cNvSpPr>
            <a:spLocks noGrp="1"/>
          </p:cNvSpPr>
          <p:nvPr>
            <p:ph type="pic" sz="quarter" idx="13" hasCustomPrompt="1"/>
          </p:nvPr>
        </p:nvSpPr>
        <p:spPr bwMode="hidden">
          <a:xfrm>
            <a:off x="685800" y="455613"/>
            <a:ext cx="7770813" cy="3794760"/>
          </a:xfrm>
          <a:solidFill>
            <a:srgbClr val="CCCCCC"/>
          </a:solidFill>
        </p:spPr>
        <p:txBody>
          <a:bodyPr anchor="ctr" anchorCtr="0">
            <a:normAutofit/>
          </a:bodyPr>
          <a:lstStyle>
            <a:lvl1pPr marL="0" indent="0" algn="ctr">
              <a:buNone/>
              <a:defRPr sz="1200" baseline="0"/>
            </a:lvl1pPr>
          </a:lstStyle>
          <a:p>
            <a:r>
              <a:rPr lang="en-US" dirty="0" smtClean="0"/>
              <a:t>Insert picture. Get approved pictures at http://www.novartisbrandlab.com/resources/library</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4287285653"/>
      </p:ext>
    </p:extLst>
  </p:cSld>
  <p:clrMapOvr>
    <a:masterClrMapping/>
  </p:clrMapOvr>
</p:sldLayout>
</file>

<file path=ppt/slideLayouts/slideLayout481.xml><?xml version="1.0" encoding="utf-8"?>
<p:sldLayout xmlns:a="http://schemas.openxmlformats.org/drawingml/2006/main" xmlns:r="http://schemas.openxmlformats.org/officeDocument/2006/relationships" xmlns:p="http://schemas.openxmlformats.org/presentationml/2006/main" showMasterSp="0" preserve="1" userDrawn="1">
  <p:cSld name="Section Header - No Pictur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12" name="Title 1"/>
          <p:cNvSpPr>
            <a:spLocks noGrp="1"/>
          </p:cNvSpPr>
          <p:nvPr>
            <p:ph type="ctrTitle"/>
          </p:nvPr>
        </p:nvSpPr>
        <p:spPr>
          <a:xfrm>
            <a:off x="1965960" y="2331720"/>
            <a:ext cx="6490654" cy="2286000"/>
          </a:xfrm>
        </p:spPr>
        <p:txBody>
          <a:bodyPr anchor="b" anchorCtr="0">
            <a:noAutofit/>
          </a:bodyPr>
          <a:lstStyle/>
          <a:p>
            <a:r>
              <a:rPr lang="en-US" smtClean="0"/>
              <a:t>Click to edit Master title style</a:t>
            </a:r>
            <a:endParaRPr lang="en-US" dirty="0"/>
          </a:p>
        </p:txBody>
      </p:sp>
      <p:sp>
        <p:nvSpPr>
          <p:cNvPr id="13" name="Subtitle 2"/>
          <p:cNvSpPr>
            <a:spLocks noGrp="1"/>
          </p:cNvSpPr>
          <p:nvPr>
            <p:ph type="subTitle" idx="1"/>
          </p:nvPr>
        </p:nvSpPr>
        <p:spPr>
          <a:xfrm>
            <a:off x="1965960" y="4709161"/>
            <a:ext cx="6490654" cy="1324927"/>
          </a:xfrm>
        </p:spPr>
        <p:txBody>
          <a:bodyPr>
            <a:noAutofit/>
          </a:bodyPr>
          <a:lstStyle>
            <a:lvl1pPr marL="0" indent="0" algn="l">
              <a:lnSpc>
                <a:spcPct val="100000"/>
              </a:lnSpc>
              <a:spcBef>
                <a:spcPts val="0"/>
              </a:spcBef>
              <a:buNone/>
              <a:defRPr sz="16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grpSp>
        <p:nvGrpSpPr>
          <p:cNvPr id="3" name="Group 2"/>
          <p:cNvGrpSpPr/>
          <p:nvPr userDrawn="1"/>
        </p:nvGrpSpPr>
        <p:grpSpPr>
          <a:xfrm>
            <a:off x="1508857" y="-137160"/>
            <a:ext cx="6949343" cy="7132320"/>
            <a:chOff x="1508857" y="-137160"/>
            <a:chExt cx="6949343" cy="7132320"/>
          </a:xfrm>
        </p:grpSpPr>
        <p:cxnSp>
          <p:nvCxnSpPr>
            <p:cNvPr id="25" name="Straight Connector 24"/>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14" name="Picture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1922002241"/>
      </p:ext>
    </p:extLst>
  </p:cSld>
  <p:clrMapOvr>
    <a:masterClrMapping/>
  </p:clrMapOvr>
</p:sldLayout>
</file>

<file path=ppt/slideLayouts/slideLayout4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Dec 20 , 2018 MMS </a:t>
            </a:r>
            <a:endParaRPr/>
          </a:p>
        </p:txBody>
      </p:sp>
    </p:spTree>
    <p:extLst>
      <p:ext uri="{BB962C8B-B14F-4D97-AF65-F5344CB8AC3E}">
        <p14:creationId xmlns:p14="http://schemas.microsoft.com/office/powerpoint/2010/main" xmlns="" val="297097351"/>
      </p:ext>
    </p:extLst>
  </p:cSld>
  <p:clrMapOvr>
    <a:masterClrMapping/>
  </p:clrMapOvr>
</p:sldLayout>
</file>

<file path=ppt/slideLayouts/slideLayout4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Dec 20 , 2018 MMS </a:t>
            </a:r>
            <a:endParaRPr/>
          </a:p>
        </p:txBody>
      </p:sp>
    </p:spTree>
    <p:extLst>
      <p:ext uri="{BB962C8B-B14F-4D97-AF65-F5344CB8AC3E}">
        <p14:creationId xmlns:p14="http://schemas.microsoft.com/office/powerpoint/2010/main" xmlns="" val="2295749514"/>
      </p:ext>
    </p:extLst>
  </p:cSld>
  <p:clrMapOvr>
    <a:masterClrMapping/>
  </p:clrMapOvr>
</p:sldLayout>
</file>

<file path=ppt/slideLayouts/slideLayout484.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7" name="Title 1"/>
          <p:cNvSpPr txBox="1">
            <a:spLocks/>
          </p:cNvSpPr>
          <p:nvPr userDrawn="1"/>
        </p:nvSpPr>
        <p:spPr>
          <a:xfrm>
            <a:off x="1965959" y="4389120"/>
            <a:ext cx="6492241" cy="96012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nSpc>
                <a:spcPct val="95000"/>
              </a:lnSpc>
            </a:pPr>
            <a:r>
              <a:rPr lang="en-US" dirty="0" smtClean="0">
                <a:solidFill>
                  <a:srgbClr val="000000"/>
                </a:solidFill>
              </a:rPr>
              <a:t>Thank you</a:t>
            </a:r>
            <a:endParaRPr lang="en-US" dirty="0">
              <a:solidFill>
                <a:srgbClr val="000000"/>
              </a:solidFill>
            </a:endParaRPr>
          </a:p>
        </p:txBody>
      </p:sp>
      <p:sp>
        <p:nvSpPr>
          <p:cNvPr id="10" name="Picture Placeholder 4"/>
          <p:cNvSpPr>
            <a:spLocks noGrp="1"/>
          </p:cNvSpPr>
          <p:nvPr>
            <p:ph type="pic" sz="quarter" idx="13" hasCustomPrompt="1"/>
          </p:nvPr>
        </p:nvSpPr>
        <p:spPr bwMode="hidden">
          <a:xfrm>
            <a:off x="685800" y="455613"/>
            <a:ext cx="7770813" cy="3794760"/>
          </a:xfrm>
          <a:solidFill>
            <a:srgbClr val="CCCCCC"/>
          </a:solidFill>
        </p:spPr>
        <p:txBody>
          <a:bodyPr anchor="ctr" anchorCtr="0">
            <a:normAutofit/>
          </a:bodyPr>
          <a:lstStyle>
            <a:lvl1pPr marL="0" indent="0" algn="ctr">
              <a:buNone/>
              <a:defRPr sz="1200" baseline="0"/>
            </a:lvl1pPr>
          </a:lstStyle>
          <a:p>
            <a:r>
              <a:rPr lang="en-US" dirty="0" smtClean="0"/>
              <a:t>Insert picture. Get approved pictures at http://www.novartisbrandlab.com/resources/library</a:t>
            </a:r>
          </a:p>
        </p:txBody>
      </p:sp>
      <p:grpSp>
        <p:nvGrpSpPr>
          <p:cNvPr id="13" name="Group 12"/>
          <p:cNvGrpSpPr/>
          <p:nvPr userDrawn="1"/>
        </p:nvGrpSpPr>
        <p:grpSpPr>
          <a:xfrm>
            <a:off x="1508857" y="-137160"/>
            <a:ext cx="6949343" cy="7132320"/>
            <a:chOff x="1508857" y="-137160"/>
            <a:chExt cx="6949343" cy="7132320"/>
          </a:xfrm>
        </p:grpSpPr>
        <p:cxnSp>
          <p:nvCxnSpPr>
            <p:cNvPr id="14" name="Straight Connector 13"/>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20" name="Picture 19"/>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1912108612"/>
      </p:ext>
    </p:extLst>
  </p:cSld>
  <p:clrMapOvr>
    <a:masterClrMapping/>
  </p:clrMapOvr>
</p:sldLayout>
</file>

<file path=ppt/slideLayouts/slideLayout485.xml><?xml version="1.0" encoding="utf-8"?>
<p:sldLayout xmlns:a="http://schemas.openxmlformats.org/drawingml/2006/main" xmlns:r="http://schemas.openxmlformats.org/officeDocument/2006/relationships" xmlns:p="http://schemas.openxmlformats.org/presentationml/2006/main" showMasterSp="0" preserve="1" userDrawn="1">
  <p:cSld name="End Slide - No Pictur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6" name="Title 1"/>
          <p:cNvSpPr txBox="1">
            <a:spLocks/>
          </p:cNvSpPr>
          <p:nvPr userDrawn="1"/>
        </p:nvSpPr>
        <p:spPr>
          <a:xfrm>
            <a:off x="1965959" y="2331720"/>
            <a:ext cx="6492241" cy="22860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nSpc>
                <a:spcPct val="95000"/>
              </a:lnSpc>
            </a:pPr>
            <a:r>
              <a:rPr lang="en-US" dirty="0" smtClean="0">
                <a:solidFill>
                  <a:srgbClr val="000000"/>
                </a:solidFill>
              </a:rPr>
              <a:t>Thank you</a:t>
            </a:r>
            <a:endParaRPr lang="en-US" dirty="0">
              <a:solidFill>
                <a:srgbClr val="000000"/>
              </a:solidFill>
            </a:endParaRPr>
          </a:p>
        </p:txBody>
      </p:sp>
      <p:grpSp>
        <p:nvGrpSpPr>
          <p:cNvPr id="18" name="Group 17"/>
          <p:cNvGrpSpPr/>
          <p:nvPr userDrawn="1"/>
        </p:nvGrpSpPr>
        <p:grpSpPr>
          <a:xfrm>
            <a:off x="1508857" y="-137160"/>
            <a:ext cx="6949343" cy="7132320"/>
            <a:chOff x="1508857" y="-137160"/>
            <a:chExt cx="6949343" cy="7132320"/>
          </a:xfrm>
        </p:grpSpPr>
        <p:cxnSp>
          <p:nvCxnSpPr>
            <p:cNvPr id="19" name="Straight Connector 18"/>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14" name="Picture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3387198270"/>
      </p:ext>
    </p:extLst>
  </p:cSld>
  <p:clrMapOvr>
    <a:masterClrMapping/>
  </p:clrMapOvr>
  <p:timing>
    <p:tnLst>
      <p:par>
        <p:cTn id="1" dur="indefinite" restart="never" nodeType="tmRoot"/>
      </p:par>
    </p:tnLst>
  </p:timing>
</p:sldLayout>
</file>

<file path=ppt/slideLayouts/slideLayout486.xml><?xml version="1.0" encoding="utf-8"?>
<p:sldLayout xmlns:a="http://schemas.openxmlformats.org/drawingml/2006/main" xmlns:r="http://schemas.openxmlformats.org/officeDocument/2006/relationships" xmlns:p="http://schemas.openxmlformats.org/presentationml/2006/main" userDrawn="1">
  <p:cSld name="7_Title_only">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extLst/>
          </p:nvPr>
        </p:nvGraphicFramePr>
        <p:xfrm>
          <a:off x="1589" y="1589"/>
          <a:ext cx="1587" cy="1587"/>
        </p:xfrm>
        <a:graphic>
          <a:graphicData uri="http://schemas.openxmlformats.org/presentationml/2006/ole">
            <p:oleObj spid="_x0000_s98416" name="think-cell Folie" r:id="rId3" imgW="360" imgH="360" progId="">
              <p:embed/>
            </p:oleObj>
          </a:graphicData>
        </a:graphic>
      </p:graphicFrame>
      <p:sp>
        <p:nvSpPr>
          <p:cNvPr id="2" name="Title 1"/>
          <p:cNvSpPr>
            <a:spLocks noGrp="1"/>
          </p:cNvSpPr>
          <p:nvPr>
            <p:ph type="title" hasCustomPrompt="1"/>
          </p:nvPr>
        </p:nvSpPr>
        <p:spPr>
          <a:xfrm>
            <a:off x="468009" y="262800"/>
            <a:ext cx="8200409" cy="504000"/>
          </a:xfrm>
        </p:spPr>
        <p:txBody>
          <a:bodyPr anchor="t" anchorCtr="0"/>
          <a:lstStyle>
            <a:lvl1pPr>
              <a:defRPr sz="2500" b="0">
                <a:solidFill>
                  <a:schemeClr val="accent1"/>
                </a:solidFill>
              </a:defRPr>
            </a:lvl1pPr>
          </a:lstStyle>
          <a:p>
            <a:r>
              <a:rPr lang="en-US" dirty="0" smtClean="0"/>
              <a:t>Click to add title</a:t>
            </a:r>
            <a:endParaRPr lang="en-GB" dirty="0"/>
          </a:p>
        </p:txBody>
      </p:sp>
      <p:sp>
        <p:nvSpPr>
          <p:cNvPr id="19" name="Subtitle 2"/>
          <p:cNvSpPr>
            <a:spLocks noGrp="1"/>
          </p:cNvSpPr>
          <p:nvPr>
            <p:ph type="subTitle" idx="14" hasCustomPrompt="1"/>
          </p:nvPr>
        </p:nvSpPr>
        <p:spPr>
          <a:xfrm>
            <a:off x="484041" y="720003"/>
            <a:ext cx="8184368" cy="360040"/>
          </a:xfrm>
        </p:spPr>
        <p:txBody>
          <a:bodyPr/>
          <a:lstStyle>
            <a:lvl1pPr marL="0" indent="0" algn="l">
              <a:spcBef>
                <a:spcPts val="0"/>
              </a:spcBef>
              <a:buNone/>
              <a:defRPr sz="1800" b="0" i="1">
                <a:solidFill>
                  <a:schemeClr val="accent1"/>
                </a:solidFill>
              </a:defRPr>
            </a:lvl1pPr>
            <a:lvl2pPr marL="406771" indent="0" algn="ctr">
              <a:buNone/>
              <a:defRPr>
                <a:solidFill>
                  <a:schemeClr val="tx1">
                    <a:tint val="75000"/>
                  </a:schemeClr>
                </a:solidFill>
              </a:defRPr>
            </a:lvl2pPr>
            <a:lvl3pPr marL="813542" indent="0" algn="ctr">
              <a:buNone/>
              <a:defRPr>
                <a:solidFill>
                  <a:schemeClr val="tx1">
                    <a:tint val="75000"/>
                  </a:schemeClr>
                </a:solidFill>
              </a:defRPr>
            </a:lvl3pPr>
            <a:lvl4pPr marL="1220313" indent="0" algn="ctr">
              <a:buNone/>
              <a:defRPr>
                <a:solidFill>
                  <a:schemeClr val="tx1">
                    <a:tint val="75000"/>
                  </a:schemeClr>
                </a:solidFill>
              </a:defRPr>
            </a:lvl4pPr>
            <a:lvl5pPr marL="1627083" indent="0" algn="ctr">
              <a:buNone/>
              <a:defRPr>
                <a:solidFill>
                  <a:schemeClr val="tx1">
                    <a:tint val="75000"/>
                  </a:schemeClr>
                </a:solidFill>
              </a:defRPr>
            </a:lvl5pPr>
            <a:lvl6pPr marL="2033854" indent="0" algn="ctr">
              <a:buNone/>
              <a:defRPr>
                <a:solidFill>
                  <a:schemeClr val="tx1">
                    <a:tint val="75000"/>
                  </a:schemeClr>
                </a:solidFill>
              </a:defRPr>
            </a:lvl6pPr>
            <a:lvl7pPr marL="2440625" indent="0" algn="ctr">
              <a:buNone/>
              <a:defRPr>
                <a:solidFill>
                  <a:schemeClr val="tx1">
                    <a:tint val="75000"/>
                  </a:schemeClr>
                </a:solidFill>
              </a:defRPr>
            </a:lvl7pPr>
            <a:lvl8pPr marL="2847396" indent="0" algn="ctr">
              <a:buNone/>
              <a:defRPr>
                <a:solidFill>
                  <a:schemeClr val="tx1">
                    <a:tint val="75000"/>
                  </a:schemeClr>
                </a:solidFill>
              </a:defRPr>
            </a:lvl8pPr>
            <a:lvl9pPr marL="3254167" indent="0" algn="ctr">
              <a:buNone/>
              <a:defRPr>
                <a:solidFill>
                  <a:schemeClr val="tx1">
                    <a:tint val="75000"/>
                  </a:schemeClr>
                </a:solidFill>
              </a:defRPr>
            </a:lvl9pPr>
          </a:lstStyle>
          <a:p>
            <a:r>
              <a:rPr lang="en-US" dirty="0" smtClean="0"/>
              <a:t>Click to add title</a:t>
            </a:r>
            <a:endParaRPr lang="en-GB" dirty="0"/>
          </a:p>
        </p:txBody>
      </p:sp>
      <p:sp>
        <p:nvSpPr>
          <p:cNvPr id="11" name="Slide Number Placeholder 5"/>
          <p:cNvSpPr>
            <a:spLocks noGrp="1"/>
          </p:cNvSpPr>
          <p:nvPr>
            <p:ph type="sldNum" sz="quarter" idx="4"/>
          </p:nvPr>
        </p:nvSpPr>
        <p:spPr>
          <a:xfrm>
            <a:off x="488582" y="6388479"/>
            <a:ext cx="417353" cy="216000"/>
          </a:xfrm>
          <a:prstGeom prst="rect">
            <a:avLst/>
          </a:prstGeom>
        </p:spPr>
        <p:txBody>
          <a:bodyPr vert="horz" lIns="36000" tIns="36000" rIns="36000" bIns="36000" rtlCol="0" anchor="b" anchorCtr="0"/>
          <a:lstStyle>
            <a:lvl1pPr algn="r">
              <a:defRPr sz="1200">
                <a:solidFill>
                  <a:schemeClr val="bg1">
                    <a:lumMod val="50000"/>
                  </a:schemeClr>
                </a:solidFill>
              </a:defRPr>
            </a:lvl1pPr>
          </a:lstStyle>
          <a:p>
            <a:fld id="{E48BF389-BF1B-47D7-ACBF-5A81C5C161EF}" type="slidenum">
              <a:rPr lang="en-GB" smtClean="0">
                <a:solidFill>
                  <a:srgbClr val="FFFFFF">
                    <a:lumMod val="50000"/>
                  </a:srgbClr>
                </a:solidFill>
              </a:rPr>
              <a:pPr/>
              <a:t>‹#›</a:t>
            </a:fld>
            <a:endParaRPr lang="en-GB" dirty="0">
              <a:solidFill>
                <a:srgbClr val="FFFFFF">
                  <a:lumMod val="50000"/>
                </a:srgbClr>
              </a:solidFill>
            </a:endParaRPr>
          </a:p>
        </p:txBody>
      </p:sp>
      <p:pic>
        <p:nvPicPr>
          <p:cNvPr id="12" name="Picture 11"/>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7277139" y="6268093"/>
            <a:ext cx="1450800" cy="414012"/>
          </a:xfrm>
          <a:prstGeom prst="rect">
            <a:avLst/>
          </a:prstGeom>
        </p:spPr>
      </p:pic>
      <p:cxnSp>
        <p:nvCxnSpPr>
          <p:cNvPr id="13" name="Straight Connector 11"/>
          <p:cNvCxnSpPr/>
          <p:nvPr userDrawn="1"/>
        </p:nvCxnSpPr>
        <p:spPr>
          <a:xfrm>
            <a:off x="532409" y="1087340"/>
            <a:ext cx="8136000" cy="0"/>
          </a:xfrm>
          <a:prstGeom prst="line">
            <a:avLst/>
          </a:prstGeom>
          <a:ln w="63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0"/>
          <p:cNvCxnSpPr/>
          <p:nvPr userDrawn="1"/>
        </p:nvCxnSpPr>
        <p:spPr>
          <a:xfrm>
            <a:off x="532409" y="6165304"/>
            <a:ext cx="81360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Footer Placeholder 4"/>
          <p:cNvSpPr>
            <a:spLocks noGrp="1"/>
          </p:cNvSpPr>
          <p:nvPr>
            <p:ph type="ftr" sz="quarter" idx="3"/>
          </p:nvPr>
        </p:nvSpPr>
        <p:spPr>
          <a:xfrm>
            <a:off x="1029791" y="6244440"/>
            <a:ext cx="3960000" cy="360040"/>
          </a:xfrm>
          <a:prstGeom prst="rect">
            <a:avLst/>
          </a:prstGeom>
        </p:spPr>
        <p:txBody>
          <a:bodyPr vert="horz" lIns="36000" tIns="36000" rIns="36000" bIns="36000" rtlCol="0" anchor="b" anchorCtr="0"/>
          <a:lstStyle>
            <a:lvl1pPr algn="l">
              <a:defRPr sz="1000">
                <a:solidFill>
                  <a:schemeClr val="tx1">
                    <a:lumMod val="50000"/>
                    <a:lumOff val="50000"/>
                  </a:schemeClr>
                </a:solidFill>
              </a:defRPr>
            </a:lvl1pPr>
          </a:lstStyle>
          <a:p>
            <a:r>
              <a:rPr lang="en-US" smtClean="0">
                <a:solidFill>
                  <a:srgbClr val="000000">
                    <a:lumMod val="50000"/>
                    <a:lumOff val="50000"/>
                  </a:srgbClr>
                </a:solidFill>
              </a:rPr>
              <a:t>Dec 20 , 2018 MMS </a:t>
            </a:r>
            <a:endParaRPr lang="sv-SE">
              <a:solidFill>
                <a:srgbClr val="000000">
                  <a:lumMod val="50000"/>
                  <a:lumOff val="50000"/>
                </a:srgbClr>
              </a:solidFill>
            </a:endParaRPr>
          </a:p>
        </p:txBody>
      </p:sp>
    </p:spTree>
    <p:extLst>
      <p:ext uri="{BB962C8B-B14F-4D97-AF65-F5344CB8AC3E}">
        <p14:creationId xmlns:p14="http://schemas.microsoft.com/office/powerpoint/2010/main" xmlns="" val="22233765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8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23879" y="1346200"/>
            <a:ext cx="8334405" cy="4940320"/>
          </a:xfrm>
        </p:spPr>
        <p:txBody>
          <a:bodyPr>
            <a:noAutofit/>
          </a:bodyPr>
          <a:lstStyle>
            <a:lvl1pPr>
              <a:defRPr sz="2000">
                <a:solidFill>
                  <a:schemeClr val="accent6"/>
                </a:solidFill>
              </a:defRPr>
            </a:lvl1pPr>
            <a:lvl2pPr>
              <a:defRPr sz="2000">
                <a:solidFill>
                  <a:schemeClr val="accent6"/>
                </a:solidFill>
              </a:defRPr>
            </a:lvl2pPr>
            <a:lvl3pPr>
              <a:defRPr sz="2000">
                <a:solidFill>
                  <a:schemeClr val="accent6"/>
                </a:solidFill>
              </a:defRPr>
            </a:lvl3pPr>
            <a:lvl4pPr>
              <a:defRPr sz="2000">
                <a:solidFill>
                  <a:schemeClr val="accent6"/>
                </a:solidFill>
              </a:defRPr>
            </a:lvl4pPr>
            <a:lvl5pPr>
              <a:defRPr sz="2000">
                <a:solidFill>
                  <a:schemeClr val="accent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6" name="Footer Placeholder 4"/>
          <p:cNvSpPr>
            <a:spLocks noGrp="1"/>
          </p:cNvSpPr>
          <p:nvPr>
            <p:ph type="ftr" sz="quarter" idx="3"/>
          </p:nvPr>
        </p:nvSpPr>
        <p:spPr>
          <a:xfrm>
            <a:off x="687248" y="6403152"/>
            <a:ext cx="6477000" cy="250825"/>
          </a:xfrm>
          <a:prstGeom prst="rect">
            <a:avLst/>
          </a:prstGeom>
        </p:spPr>
        <p:txBody>
          <a:bodyPr/>
          <a:lstStyle>
            <a:lvl1pPr>
              <a:defRPr sz="675">
                <a:solidFill>
                  <a:srgbClr val="7F7F7F"/>
                </a:solidFill>
              </a:defRPr>
            </a:lvl1pPr>
          </a:lstStyle>
          <a:p>
            <a:r>
              <a:rPr lang="en-US" smtClean="0"/>
              <a:t>Dec 20 , 2018 MMS </a:t>
            </a:r>
            <a:endParaRPr dirty="0"/>
          </a:p>
        </p:txBody>
      </p:sp>
      <p:sp>
        <p:nvSpPr>
          <p:cNvPr id="7" name="Slide Number Placeholder 5"/>
          <p:cNvSpPr>
            <a:spLocks noGrp="1"/>
          </p:cNvSpPr>
          <p:nvPr>
            <p:ph type="sldNum" sz="quarter" idx="4"/>
          </p:nvPr>
        </p:nvSpPr>
        <p:spPr>
          <a:xfrm>
            <a:off x="538117" y="6403152"/>
            <a:ext cx="400035" cy="247031"/>
          </a:xfrm>
          <a:prstGeom prst="rect">
            <a:avLst/>
          </a:prstGeom>
        </p:spPr>
        <p:txBody>
          <a:bodyPr/>
          <a:lstStyle>
            <a:lvl1pPr>
              <a:defRPr sz="675">
                <a:solidFill>
                  <a:srgbClr val="7F7F7F"/>
                </a:solidFill>
              </a:defRPr>
            </a:lvl1pPr>
          </a:lstStyle>
          <a:p>
            <a:fld id="{E66AA3EA-0569-43EF-BBA3-83FDB109D582}" type="slidenum">
              <a:rPr lang="en-US" smtClean="0"/>
              <a:pPr/>
              <a:t>‹#›</a:t>
            </a:fld>
            <a:endParaRPr lang="en-US" dirty="0" smtClean="0"/>
          </a:p>
        </p:txBody>
      </p:sp>
      <p:sp>
        <p:nvSpPr>
          <p:cNvPr id="10" name="Title 1"/>
          <p:cNvSpPr>
            <a:spLocks noGrp="1"/>
          </p:cNvSpPr>
          <p:nvPr>
            <p:ph type="title" hasCustomPrompt="1"/>
          </p:nvPr>
        </p:nvSpPr>
        <p:spPr>
          <a:xfrm>
            <a:off x="523879" y="267468"/>
            <a:ext cx="6238898" cy="450396"/>
          </a:xfrm>
          <a:prstGeom prst="rect">
            <a:avLst/>
          </a:prstGeom>
        </p:spPr>
        <p:txBody>
          <a:bodyPr tIns="126000" anchor="t" anchorCtr="0"/>
          <a:lstStyle>
            <a:lvl1pPr>
              <a:lnSpc>
                <a:spcPct val="75000"/>
              </a:lnSpc>
              <a:defRPr sz="2400">
                <a:solidFill>
                  <a:schemeClr val="accent4"/>
                </a:solidFill>
              </a:defRPr>
            </a:lvl1pPr>
          </a:lstStyle>
          <a:p>
            <a:r>
              <a:rPr lang="en-US" noProof="0" dirty="0" smtClean="0"/>
              <a:t>Title</a:t>
            </a:r>
            <a:endParaRPr lang="en-US" noProof="0" dirty="0"/>
          </a:p>
        </p:txBody>
      </p:sp>
      <p:sp>
        <p:nvSpPr>
          <p:cNvPr id="11" name="Textplatzhalter 9" descr="Subtitle"/>
          <p:cNvSpPr>
            <a:spLocks noGrp="1"/>
          </p:cNvSpPr>
          <p:nvPr>
            <p:ph type="body" sz="quarter" idx="10" hasCustomPrompt="1"/>
          </p:nvPr>
        </p:nvSpPr>
        <p:spPr>
          <a:xfrm>
            <a:off x="523879" y="702698"/>
            <a:ext cx="6233544" cy="367571"/>
          </a:xfrm>
        </p:spPr>
        <p:txBody>
          <a:bodyPr anchor="b" anchorCtr="0">
            <a:noAutofit/>
          </a:bodyPr>
          <a:lstStyle>
            <a:lvl1pPr marL="0" indent="0">
              <a:lnSpc>
                <a:spcPct val="95000"/>
              </a:lnSpc>
              <a:buNone/>
              <a:defRPr sz="2000" b="0" i="1">
                <a:solidFill>
                  <a:schemeClr val="tx1"/>
                </a:solidFill>
              </a:defRPr>
            </a:lvl1pPr>
          </a:lstStyle>
          <a:p>
            <a:pPr lvl="0"/>
            <a:r>
              <a:rPr lang="en-US" noProof="0" dirty="0" smtClean="0"/>
              <a:t>Subtitle</a:t>
            </a:r>
          </a:p>
        </p:txBody>
      </p:sp>
    </p:spTree>
    <p:extLst>
      <p:ext uri="{BB962C8B-B14F-4D97-AF65-F5344CB8AC3E}">
        <p14:creationId xmlns:p14="http://schemas.microsoft.com/office/powerpoint/2010/main" xmlns="" val="3263178134"/>
      </p:ext>
    </p:extLst>
  </p:cSld>
  <p:clrMapOvr>
    <a:masterClrMapping/>
  </p:clrMapOvr>
  <p:transition/>
  <p:timing>
    <p:tnLst>
      <p:par>
        <p:cTn id="1" dur="indefinite" restart="never" nodeType="tmRoot"/>
      </p:par>
    </p:tnLst>
  </p:timing>
</p:sldLayout>
</file>

<file path=ppt/slideLayouts/slideLayout48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18" name="Picture Placeholder 4"/>
          <p:cNvSpPr>
            <a:spLocks noGrp="1"/>
          </p:cNvSpPr>
          <p:nvPr>
            <p:ph type="pic" sz="quarter" idx="13" hasCustomPrompt="1"/>
          </p:nvPr>
        </p:nvSpPr>
        <p:spPr bwMode="auto">
          <a:xfrm>
            <a:off x="685800" y="457200"/>
            <a:ext cx="7770813" cy="3794760"/>
          </a:xfrm>
          <a:solidFill>
            <a:srgbClr val="CCCCCC"/>
          </a:solidFill>
        </p:spPr>
        <p:txBody>
          <a:bodyPr anchor="ctr" anchorCtr="0">
            <a:normAutofit/>
          </a:bodyPr>
          <a:lstStyle>
            <a:lvl1pPr marL="0" marR="0" indent="0" algn="ctr" defTabSz="914400" rtl="0" eaLnBrk="1" fontAlgn="auto" latinLnBrk="0" hangingPunct="1">
              <a:lnSpc>
                <a:spcPct val="100000"/>
              </a:lnSpc>
              <a:spcBef>
                <a:spcPts val="1200"/>
              </a:spcBef>
              <a:spcAft>
                <a:spcPts val="0"/>
              </a:spcAft>
              <a:buClrTx/>
              <a:buSzPct val="125000"/>
              <a:buFont typeface="Arial" pitchFamily="34" charset="0"/>
              <a:buNone/>
              <a:tabLst>
                <a:tab pos="3998913" algn="r"/>
                <a:tab pos="8229600" algn="r"/>
              </a:tabLst>
              <a:defRPr sz="1200"/>
            </a:lvl1pPr>
          </a:lstStyle>
          <a:p>
            <a:r>
              <a:rPr lang="en-US" dirty="0" smtClean="0"/>
              <a:t>Insert picture. Get approved pictures at http://www.novartisbrandlab.com/resources/library</a:t>
            </a:r>
          </a:p>
        </p:txBody>
      </p:sp>
      <p:sp>
        <p:nvSpPr>
          <p:cNvPr id="2" name="Title 1"/>
          <p:cNvSpPr>
            <a:spLocks noGrp="1"/>
          </p:cNvSpPr>
          <p:nvPr>
            <p:ph type="ctrTitle"/>
          </p:nvPr>
        </p:nvSpPr>
        <p:spPr bwMode="auto">
          <a:xfrm>
            <a:off x="1965960" y="4389120"/>
            <a:ext cx="6490654" cy="960120"/>
          </a:xfrm>
        </p:spPr>
        <p:txBody>
          <a:bodyPr anchor="b" anchorCtr="0">
            <a:noAutofit/>
          </a:bodyPr>
          <a:lstStyle/>
          <a:p>
            <a:r>
              <a:rPr lang="en-US" smtClean="0"/>
              <a:t>Click to edit Master title style</a:t>
            </a:r>
            <a:endParaRPr lang="en-US" dirty="0"/>
          </a:p>
        </p:txBody>
      </p:sp>
      <p:sp>
        <p:nvSpPr>
          <p:cNvPr id="3" name="Subtitle 2"/>
          <p:cNvSpPr>
            <a:spLocks noGrp="1"/>
          </p:cNvSpPr>
          <p:nvPr>
            <p:ph type="subTitle" idx="1"/>
          </p:nvPr>
        </p:nvSpPr>
        <p:spPr bwMode="auto">
          <a:xfrm>
            <a:off x="1965958" y="5440680"/>
            <a:ext cx="4343400" cy="1097280"/>
          </a:xfrm>
        </p:spPr>
        <p:txBody>
          <a:bodyPr>
            <a:noAutofit/>
          </a:bodyPr>
          <a:lstStyle>
            <a:lvl1pPr marL="0" indent="0" algn="l">
              <a:lnSpc>
                <a:spcPct val="100000"/>
              </a:lnSpc>
              <a:spcBef>
                <a:spcPts val="0"/>
              </a:spcBef>
              <a:buNone/>
              <a:defRPr sz="16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4" name="Text Placeholder 7"/>
          <p:cNvSpPr>
            <a:spLocks noGrp="1"/>
          </p:cNvSpPr>
          <p:nvPr>
            <p:ph type="body" sz="quarter" idx="12" hasCustomPrompt="1"/>
          </p:nvPr>
        </p:nvSpPr>
        <p:spPr bwMode="gray">
          <a:xfrm>
            <a:off x="0" y="914400"/>
            <a:ext cx="1965960" cy="777240"/>
          </a:xfrm>
          <a:solidFill>
            <a:schemeClr val="accent1"/>
          </a:solidFill>
        </p:spPr>
        <p:txBody>
          <a:bodyPr lIns="274320" tIns="91440" rIns="91440" bIns="91440" anchor="ctr" anchorCtr="0">
            <a:normAutofit/>
          </a:bodyPr>
          <a:lstStyle>
            <a:lvl1pPr marL="0" indent="0">
              <a:spcBef>
                <a:spcPts val="0"/>
              </a:spcBef>
              <a:buFont typeface="Arial"/>
              <a:buNone/>
              <a:defRPr sz="1000" b="1" baseline="0">
                <a:solidFill>
                  <a:schemeClr val="bg1"/>
                </a:solidFill>
              </a:defRPr>
            </a:lvl1pPr>
            <a:lvl2pPr marL="0" indent="0">
              <a:spcBef>
                <a:spcPts val="0"/>
              </a:spcBef>
              <a:buFont typeface="Arial"/>
              <a:buNone/>
              <a:defRPr sz="1000" b="1">
                <a:solidFill>
                  <a:schemeClr val="bg1"/>
                </a:solidFill>
              </a:defRPr>
            </a:lvl2pPr>
            <a:lvl3pPr marL="0" indent="0">
              <a:spcBef>
                <a:spcPts val="0"/>
              </a:spcBef>
              <a:buFont typeface="Arial"/>
              <a:buNone/>
              <a:defRPr sz="1000" b="1">
                <a:solidFill>
                  <a:schemeClr val="bg1"/>
                </a:solidFill>
              </a:defRPr>
            </a:lvl3pPr>
            <a:lvl4pPr marL="0" indent="0">
              <a:spcBef>
                <a:spcPts val="0"/>
              </a:spcBef>
              <a:buFont typeface="Arial"/>
              <a:buNone/>
              <a:defRPr sz="1000" b="1">
                <a:solidFill>
                  <a:schemeClr val="bg1"/>
                </a:solidFill>
              </a:defRPr>
            </a:lvl4pPr>
            <a:lvl5pPr marL="0" indent="0">
              <a:spcBef>
                <a:spcPts val="0"/>
              </a:spcBef>
              <a:buFont typeface="Arial"/>
              <a:buNone/>
              <a:defRPr sz="1000" b="1">
                <a:solidFill>
                  <a:schemeClr val="bg1"/>
                </a:solidFill>
              </a:defRPr>
            </a:lvl5pPr>
          </a:lstStyle>
          <a:p>
            <a:pPr lvl="0"/>
            <a:r>
              <a:rPr lang="en-US" dirty="0" smtClean="0"/>
              <a:t>Business or Operating Unit/Franchise or Department</a:t>
            </a:r>
          </a:p>
        </p:txBody>
      </p:sp>
      <p:grpSp>
        <p:nvGrpSpPr>
          <p:cNvPr id="4" name="Group 3"/>
          <p:cNvGrpSpPr/>
          <p:nvPr userDrawn="1"/>
        </p:nvGrpSpPr>
        <p:grpSpPr>
          <a:xfrm>
            <a:off x="-137160" y="-137160"/>
            <a:ext cx="9418320" cy="7132320"/>
            <a:chOff x="-137160" y="-137160"/>
            <a:chExt cx="9418320" cy="7132320"/>
          </a:xfrm>
        </p:grpSpPr>
        <p:cxnSp>
          <p:nvCxnSpPr>
            <p:cNvPr id="8" name="Straight Connector 7"/>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918972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13716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918972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13716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22" name="Picture 21"/>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3424617536"/>
      </p:ext>
    </p:extLst>
  </p:cSld>
  <p:clrMapOvr>
    <a:masterClrMapping/>
  </p:clrMapOvr>
  <p:timing>
    <p:tnLst>
      <p:par>
        <p:cTn id="1" dur="indefinite" restart="never" nodeType="tmRoot"/>
      </p:par>
    </p:tnLst>
  </p:timing>
</p:sldLayout>
</file>

<file path=ppt/slideLayouts/slideLayout489.xml><?xml version="1.0" encoding="utf-8"?>
<p:sldLayout xmlns:a="http://schemas.openxmlformats.org/drawingml/2006/main" xmlns:r="http://schemas.openxmlformats.org/officeDocument/2006/relationships" xmlns:p="http://schemas.openxmlformats.org/presentationml/2006/main" showMasterSp="0" preserve="1" userDrawn="1">
  <p:cSld name="Title Slide - No Picture">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2" name="Title 1"/>
          <p:cNvSpPr>
            <a:spLocks noGrp="1"/>
          </p:cNvSpPr>
          <p:nvPr>
            <p:ph type="ctrTitle"/>
          </p:nvPr>
        </p:nvSpPr>
        <p:spPr bwMode="auto">
          <a:xfrm>
            <a:off x="1965960" y="2331720"/>
            <a:ext cx="6490654" cy="2286000"/>
          </a:xfrm>
        </p:spPr>
        <p:txBody>
          <a:bodyPr anchor="b" anchorCtr="0">
            <a:noAutofit/>
          </a:bodyPr>
          <a:lstStyle/>
          <a:p>
            <a:r>
              <a:rPr lang="en-US" smtClean="0"/>
              <a:t>Click to edit Master title style</a:t>
            </a:r>
            <a:endParaRPr lang="en-US" dirty="0"/>
          </a:p>
        </p:txBody>
      </p:sp>
      <p:sp>
        <p:nvSpPr>
          <p:cNvPr id="3" name="Subtitle 2"/>
          <p:cNvSpPr>
            <a:spLocks noGrp="1"/>
          </p:cNvSpPr>
          <p:nvPr>
            <p:ph type="subTitle" idx="1"/>
          </p:nvPr>
        </p:nvSpPr>
        <p:spPr bwMode="auto">
          <a:xfrm>
            <a:off x="1965960" y="4709161"/>
            <a:ext cx="6490654" cy="1324927"/>
          </a:xfrm>
        </p:spPr>
        <p:txBody>
          <a:bodyPr>
            <a:noAutofit/>
          </a:bodyPr>
          <a:lstStyle>
            <a:lvl1pPr marL="0" indent="0" algn="l">
              <a:lnSpc>
                <a:spcPct val="100000"/>
              </a:lnSpc>
              <a:spcBef>
                <a:spcPts val="0"/>
              </a:spcBef>
              <a:buNone/>
              <a:defRPr sz="16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4" name="Text Placeholder 7"/>
          <p:cNvSpPr>
            <a:spLocks noGrp="1"/>
          </p:cNvSpPr>
          <p:nvPr>
            <p:ph type="body" sz="quarter" idx="12" hasCustomPrompt="1"/>
          </p:nvPr>
        </p:nvSpPr>
        <p:spPr bwMode="gray">
          <a:xfrm>
            <a:off x="0" y="914400"/>
            <a:ext cx="1965960" cy="777240"/>
          </a:xfrm>
          <a:solidFill>
            <a:schemeClr val="accent1"/>
          </a:solidFill>
        </p:spPr>
        <p:txBody>
          <a:bodyPr lIns="274320" tIns="91440" rIns="91440" bIns="91440" anchor="ctr" anchorCtr="0">
            <a:normAutofit/>
          </a:bodyPr>
          <a:lstStyle>
            <a:lvl1pPr marL="0" indent="0">
              <a:spcBef>
                <a:spcPts val="0"/>
              </a:spcBef>
              <a:buFont typeface="Arial"/>
              <a:buNone/>
              <a:defRPr sz="1000" b="1" baseline="0">
                <a:solidFill>
                  <a:schemeClr val="bg1"/>
                </a:solidFill>
              </a:defRPr>
            </a:lvl1pPr>
            <a:lvl2pPr marL="0" indent="0">
              <a:spcBef>
                <a:spcPts val="0"/>
              </a:spcBef>
              <a:buFont typeface="Arial"/>
              <a:buNone/>
              <a:defRPr sz="1000" b="1">
                <a:solidFill>
                  <a:schemeClr val="bg1"/>
                </a:solidFill>
              </a:defRPr>
            </a:lvl2pPr>
            <a:lvl3pPr marL="0" indent="0">
              <a:spcBef>
                <a:spcPts val="0"/>
              </a:spcBef>
              <a:buFont typeface="Arial"/>
              <a:buNone/>
              <a:defRPr sz="1000" b="1">
                <a:solidFill>
                  <a:schemeClr val="bg1"/>
                </a:solidFill>
              </a:defRPr>
            </a:lvl3pPr>
            <a:lvl4pPr marL="0" indent="0">
              <a:spcBef>
                <a:spcPts val="0"/>
              </a:spcBef>
              <a:buFont typeface="Arial"/>
              <a:buNone/>
              <a:defRPr sz="1000" b="1">
                <a:solidFill>
                  <a:schemeClr val="bg1"/>
                </a:solidFill>
              </a:defRPr>
            </a:lvl4pPr>
            <a:lvl5pPr marL="0" indent="0">
              <a:spcBef>
                <a:spcPts val="0"/>
              </a:spcBef>
              <a:buFont typeface="Arial"/>
              <a:buNone/>
              <a:defRPr sz="1000" b="1">
                <a:solidFill>
                  <a:schemeClr val="bg1"/>
                </a:solidFill>
              </a:defRPr>
            </a:lvl5pPr>
          </a:lstStyle>
          <a:p>
            <a:pPr lvl="0"/>
            <a:r>
              <a:rPr lang="en-US" dirty="0" smtClean="0"/>
              <a:t>Business or Operating Unit/Franchise or Department</a:t>
            </a:r>
          </a:p>
        </p:txBody>
      </p:sp>
      <p:grpSp>
        <p:nvGrpSpPr>
          <p:cNvPr id="20" name="Group 19"/>
          <p:cNvGrpSpPr/>
          <p:nvPr userDrawn="1"/>
        </p:nvGrpSpPr>
        <p:grpSpPr>
          <a:xfrm>
            <a:off x="-137160" y="-137160"/>
            <a:ext cx="9418320" cy="7132320"/>
            <a:chOff x="-137160" y="-137160"/>
            <a:chExt cx="9418320" cy="7132320"/>
          </a:xfrm>
        </p:grpSpPr>
        <p:cxnSp>
          <p:nvCxnSpPr>
            <p:cNvPr id="22" name="Straight Connector 21"/>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918972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3716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a:off x="918972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a:off x="-13716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18" name="Picture 17"/>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224830307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Titel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305999"/>
            <a:ext cx="8318530" cy="802800"/>
          </a:xfrm>
          <a:prstGeom prst="rect">
            <a:avLst/>
          </a:prstGeom>
        </p:spPr>
        <p:txBody>
          <a:bodyPr tIns="126000" anchor="t" anchorCtr="0"/>
          <a:lstStyle>
            <a:lvl1pPr>
              <a:lnSpc>
                <a:spcPct val="75000"/>
              </a:lnSpc>
              <a:defRPr>
                <a:solidFill>
                  <a:schemeClr val="accent4"/>
                </a:solidFill>
              </a:defRPr>
            </a:lvl1pPr>
          </a:lstStyle>
          <a:p>
            <a:r>
              <a:rPr lang="en-US" noProof="0" dirty="0" smtClean="0"/>
              <a:t>Title</a:t>
            </a:r>
            <a:endParaRPr lang="en-US" noProof="0" dirty="0"/>
          </a:p>
        </p:txBody>
      </p:sp>
      <p:sp>
        <p:nvSpPr>
          <p:cNvPr id="8" name="Slide Number Placeholder 5"/>
          <p:cNvSpPr>
            <a:spLocks noGrp="1"/>
          </p:cNvSpPr>
          <p:nvPr>
            <p:ph type="sldNum" sz="quarter" idx="4"/>
          </p:nvPr>
        </p:nvSpPr>
        <p:spPr>
          <a:xfrm>
            <a:off x="538116" y="6403150"/>
            <a:ext cx="400035" cy="247031"/>
          </a:xfrm>
          <a:prstGeom prst="rect">
            <a:avLst/>
          </a:prstGeom>
        </p:spPr>
        <p:txBody>
          <a:bodyPr/>
          <a:lstStyle>
            <a:lvl1pPr>
              <a:defRPr sz="900" baseline="0">
                <a:solidFill>
                  <a:srgbClr val="7F7F7F"/>
                </a:solidFill>
              </a:defRPr>
            </a:lvl1pPr>
          </a:lstStyle>
          <a:p>
            <a:fld id="{E66AA3EA-0569-43EF-BBA3-83FDB109D582}" type="slidenum">
              <a:rPr lang="en-US" smtClean="0"/>
              <a:pPr/>
              <a:t>‹#›</a:t>
            </a:fld>
            <a:endParaRPr lang="en-US" dirty="0" smtClean="0"/>
          </a:p>
        </p:txBody>
      </p:sp>
      <p:sp>
        <p:nvSpPr>
          <p:cNvPr id="10" name="Textplatzhalter 9" descr="Subtitle"/>
          <p:cNvSpPr>
            <a:spLocks noGrp="1"/>
          </p:cNvSpPr>
          <p:nvPr>
            <p:ph type="body" sz="quarter" idx="10" hasCustomPrompt="1"/>
          </p:nvPr>
        </p:nvSpPr>
        <p:spPr>
          <a:xfrm>
            <a:off x="540000" y="738554"/>
            <a:ext cx="8311392" cy="367571"/>
          </a:xfrm>
        </p:spPr>
        <p:txBody>
          <a:bodyPr anchor="b" anchorCtr="0">
            <a:noAutofit/>
          </a:bodyPr>
          <a:lstStyle>
            <a:lvl1pPr marL="0" indent="0">
              <a:lnSpc>
                <a:spcPct val="95000"/>
              </a:lnSpc>
              <a:buNone/>
              <a:defRPr sz="2000" b="0" i="1">
                <a:solidFill>
                  <a:schemeClr val="tx1"/>
                </a:solidFill>
              </a:defRPr>
            </a:lvl1pPr>
          </a:lstStyle>
          <a:p>
            <a:pPr lvl="0"/>
            <a:r>
              <a:rPr lang="en-US" noProof="0" dirty="0" smtClean="0"/>
              <a:t>Subtitle</a:t>
            </a:r>
          </a:p>
        </p:txBody>
      </p:sp>
      <p:sp>
        <p:nvSpPr>
          <p:cNvPr id="9" name="Content Placeholder 2"/>
          <p:cNvSpPr>
            <a:spLocks noGrp="1"/>
          </p:cNvSpPr>
          <p:nvPr>
            <p:ph idx="1" hasCustomPrompt="1"/>
          </p:nvPr>
        </p:nvSpPr>
        <p:spPr>
          <a:xfrm>
            <a:off x="523875" y="1346200"/>
            <a:ext cx="8334405" cy="4940320"/>
          </a:xfrm>
        </p:spPr>
        <p:txBody>
          <a:bodyPr>
            <a:noAutofit/>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insert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Tree>
    <p:extLst>
      <p:ext uri="{BB962C8B-B14F-4D97-AF65-F5344CB8AC3E}">
        <p14:creationId xmlns:p14="http://schemas.microsoft.com/office/powerpoint/2010/main" xmlns="" val="1048903708"/>
      </p:ext>
    </p:extLst>
  </p:cSld>
  <p:clrMapOvr>
    <a:masterClrMapping/>
  </p:clrMapOvr>
  <p:transition/>
</p:sldLayout>
</file>

<file path=ppt/slideLayouts/slideLayout490.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452438" indent="-452438">
              <a:buSzPct val="100000"/>
              <a:buFont typeface="+mj-lt"/>
              <a:buAutoNum type="arabicPeriod"/>
              <a:defRPr/>
            </a:lvl1pPr>
            <a:lvl2pPr marL="684213" indent="-231775">
              <a:defRPr/>
            </a:lvl2pPr>
            <a:lvl3pPr marL="914400" indent="-230188">
              <a:defRPr/>
            </a:lvl3pPr>
            <a:lvl4pPr marL="1146175" indent="-231775">
              <a:defRPr/>
            </a:lvl4pPr>
            <a:lvl5pPr marL="1368425" indent="-22225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18 Transplant Portfolio IPS 2018-2019 / Confidential use</a:t>
            </a:r>
            <a:endParaRPr/>
          </a:p>
        </p:txBody>
      </p:sp>
    </p:spTree>
    <p:extLst>
      <p:ext uri="{BB962C8B-B14F-4D97-AF65-F5344CB8AC3E}">
        <p14:creationId xmlns:p14="http://schemas.microsoft.com/office/powerpoint/2010/main" xmlns="" val="1675785382"/>
      </p:ext>
    </p:extLst>
  </p:cSld>
  <p:clrMapOvr>
    <a:masterClrMapping/>
  </p:clrMapOvr>
</p:sldLayout>
</file>

<file path=ppt/slideLayouts/slideLayout4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18 Transplant Portfolio IPS 2018-2019 / Confidential use</a:t>
            </a:r>
            <a:endParaRPr/>
          </a:p>
        </p:txBody>
      </p:sp>
    </p:spTree>
    <p:extLst>
      <p:ext uri="{BB962C8B-B14F-4D97-AF65-F5344CB8AC3E}">
        <p14:creationId xmlns:p14="http://schemas.microsoft.com/office/powerpoint/2010/main" xmlns="" val="3941961992"/>
      </p:ext>
    </p:extLst>
  </p:cSld>
  <p:clrMapOvr>
    <a:masterClrMapping/>
  </p:clrMapOvr>
</p:sldLayout>
</file>

<file path=ppt/slideLayouts/slideLayout492.xml><?xml version="1.0" encoding="utf-8"?>
<p:sldLayout xmlns:a="http://schemas.openxmlformats.org/drawingml/2006/main" xmlns:r="http://schemas.openxmlformats.org/officeDocument/2006/relationships" xmlns:p="http://schemas.openxmlformats.org/presentationml/2006/main" preserve="1" userDrawn="1">
  <p:cSld name="Title, Text and 1 Picture">
    <p:spTree>
      <p:nvGrpSpPr>
        <p:cNvPr id="1" name=""/>
        <p:cNvGrpSpPr/>
        <p:nvPr/>
      </p:nvGrpSpPr>
      <p:grpSpPr>
        <a:xfrm>
          <a:off x="0" y="0"/>
          <a:ext cx="0" cy="0"/>
          <a:chOff x="0" y="0"/>
          <a:chExt cx="0" cy="0"/>
        </a:xfrm>
      </p:grpSpPr>
      <p:sp>
        <p:nvSpPr>
          <p:cNvPr id="7" name="Text Placeholder 7"/>
          <p:cNvSpPr>
            <a:spLocks noGrp="1"/>
          </p:cNvSpPr>
          <p:nvPr>
            <p:ph type="body" sz="quarter" idx="13" hasCustomPrompt="1"/>
          </p:nvPr>
        </p:nvSpPr>
        <p:spPr>
          <a:xfrm>
            <a:off x="4663440" y="5623561"/>
            <a:ext cx="379476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8" name="Content Placeholder 2"/>
          <p:cNvSpPr>
            <a:spLocks noGrp="1"/>
          </p:cNvSpPr>
          <p:nvPr>
            <p:ph sz="half" idx="1"/>
          </p:nvPr>
        </p:nvSpPr>
        <p:spPr>
          <a:xfrm>
            <a:off x="685800" y="1508761"/>
            <a:ext cx="3794760" cy="4525328"/>
          </a:xfrm>
        </p:spPr>
        <p:txBody>
          <a:bodyPr>
            <a:normAutofit/>
          </a:bodyPr>
          <a:lstStyle>
            <a:lvl1pPr>
              <a:defRPr sz="24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85800" y="457200"/>
            <a:ext cx="7772400" cy="960120"/>
          </a:xfrm>
        </p:spPr>
        <p:txBody>
          <a:bodyPr/>
          <a:lstStyle/>
          <a:p>
            <a:r>
              <a:rPr lang="en-US" smtClean="0"/>
              <a:t>Click to edit Master title style</a:t>
            </a:r>
            <a:endParaRPr lang="en-US" dirty="0"/>
          </a:p>
        </p:txBody>
      </p:sp>
      <p:sp>
        <p:nvSpPr>
          <p:cNvPr id="3" name="Footer Placeholder 2"/>
          <p:cNvSpPr>
            <a:spLocks noGrp="1"/>
          </p:cNvSpPr>
          <p:nvPr>
            <p:ph type="ftr" sz="quarter" idx="15"/>
          </p:nvPr>
        </p:nvSpPr>
        <p:spPr/>
        <p:txBody>
          <a:bodyPr/>
          <a:lstStyle/>
          <a:p>
            <a:r>
              <a:rPr lang="en-US" smtClean="0">
                <a:solidFill>
                  <a:srgbClr val="000000"/>
                </a:solidFill>
              </a:rPr>
              <a:t>18 Transplant Portfolio IPS 2018-2019 / Confidential use</a:t>
            </a:r>
            <a:endParaRPr>
              <a:solidFill>
                <a:srgbClr val="000000"/>
              </a:solidFill>
            </a:endParaRPr>
          </a:p>
        </p:txBody>
      </p:sp>
      <p:sp>
        <p:nvSpPr>
          <p:cNvPr id="11" name="Content Placeholder 2"/>
          <p:cNvSpPr>
            <a:spLocks noGrp="1"/>
          </p:cNvSpPr>
          <p:nvPr>
            <p:ph sz="half" idx="17" hasCustomPrompt="1"/>
          </p:nvPr>
        </p:nvSpPr>
        <p:spPr>
          <a:xfrm>
            <a:off x="4663440" y="1508761"/>
            <a:ext cx="3794760" cy="4023359"/>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Tree>
    <p:extLst>
      <p:ext uri="{BB962C8B-B14F-4D97-AF65-F5344CB8AC3E}">
        <p14:creationId xmlns:p14="http://schemas.microsoft.com/office/powerpoint/2010/main" xmlns="" val="685327376"/>
      </p:ext>
    </p:extLst>
  </p:cSld>
  <p:clrMapOvr>
    <a:masterClrMapping/>
  </p:clrMapOvr>
</p:sldLayout>
</file>

<file path=ppt/slideLayouts/slideLayout493.xml><?xml version="1.0" encoding="utf-8"?>
<p:sldLayout xmlns:a="http://schemas.openxmlformats.org/drawingml/2006/main" xmlns:r="http://schemas.openxmlformats.org/officeDocument/2006/relationships" xmlns:p="http://schemas.openxmlformats.org/presentationml/2006/main" preserve="1" userDrawn="1">
  <p:cSld name="Title and 1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7"/>
          <p:cNvSpPr>
            <a:spLocks noGrp="1"/>
          </p:cNvSpPr>
          <p:nvPr>
            <p:ph type="body" sz="quarter" idx="12" hasCustomPrompt="1"/>
          </p:nvPr>
        </p:nvSpPr>
        <p:spPr>
          <a:xfrm>
            <a:off x="685800" y="1508761"/>
            <a:ext cx="7772400" cy="453839"/>
          </a:xfrm>
        </p:spPr>
        <p:txBody>
          <a:bodyPr anchor="t" anchorCtr="0">
            <a:normAutofit/>
          </a:bodyPr>
          <a:lstStyle>
            <a:lvl1pPr marL="0" indent="0">
              <a:spcBef>
                <a:spcPts val="0"/>
              </a:spcBef>
              <a:buFont typeface="Arial"/>
              <a:buNone/>
              <a:defRPr sz="2400" b="0" baseline="0">
                <a:solidFill>
                  <a:srgbClr val="000000"/>
                </a:solidFill>
              </a:defRPr>
            </a:lvl1pPr>
            <a:lvl2pPr marL="0" indent="0">
              <a:spcBef>
                <a:spcPts val="0"/>
              </a:spcBef>
              <a:buFont typeface="Arial"/>
              <a:buNone/>
              <a:defRPr sz="2400" b="0">
                <a:solidFill>
                  <a:srgbClr val="000000"/>
                </a:solidFill>
              </a:defRPr>
            </a:lvl2pPr>
            <a:lvl3pPr marL="0" indent="0">
              <a:spcBef>
                <a:spcPts val="0"/>
              </a:spcBef>
              <a:buFont typeface="Arial"/>
              <a:buNone/>
              <a:defRPr sz="2400" b="0">
                <a:solidFill>
                  <a:srgbClr val="000000"/>
                </a:solidFill>
              </a:defRPr>
            </a:lvl3pPr>
            <a:lvl4pPr marL="0" indent="0">
              <a:spcBef>
                <a:spcPts val="0"/>
              </a:spcBef>
              <a:buFont typeface="Arial"/>
              <a:buNone/>
              <a:defRPr sz="2400" b="0">
                <a:solidFill>
                  <a:srgbClr val="000000"/>
                </a:solidFill>
              </a:defRPr>
            </a:lvl4pPr>
            <a:lvl5pPr marL="0" indent="0">
              <a:spcBef>
                <a:spcPts val="0"/>
              </a:spcBef>
              <a:buFont typeface="Arial"/>
              <a:buNone/>
              <a:defRPr sz="2400" b="0">
                <a:solidFill>
                  <a:srgbClr val="000000"/>
                </a:solidFill>
              </a:defRPr>
            </a:lvl5pPr>
          </a:lstStyle>
          <a:p>
            <a:pPr lvl="0"/>
            <a:r>
              <a:rPr lang="en-US" dirty="0" smtClean="0"/>
              <a:t>Optional picture title</a:t>
            </a:r>
          </a:p>
        </p:txBody>
      </p:sp>
      <p:sp>
        <p:nvSpPr>
          <p:cNvPr id="8" name="Text Placeholder 7"/>
          <p:cNvSpPr>
            <a:spLocks noGrp="1"/>
          </p:cNvSpPr>
          <p:nvPr>
            <p:ph type="body" sz="quarter" idx="13" hasCustomPrompt="1"/>
          </p:nvPr>
        </p:nvSpPr>
        <p:spPr>
          <a:xfrm>
            <a:off x="685800" y="5623561"/>
            <a:ext cx="777240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3" name="Footer Placeholder 2"/>
          <p:cNvSpPr>
            <a:spLocks noGrp="1"/>
          </p:cNvSpPr>
          <p:nvPr>
            <p:ph type="ftr" sz="quarter" idx="14"/>
          </p:nvPr>
        </p:nvSpPr>
        <p:spPr/>
        <p:txBody>
          <a:bodyPr/>
          <a:lstStyle/>
          <a:p>
            <a:r>
              <a:rPr lang="en-US" smtClean="0">
                <a:solidFill>
                  <a:srgbClr val="000000"/>
                </a:solidFill>
              </a:rPr>
              <a:t>18 Transplant Portfolio IPS 2018-2019 / Confidential use</a:t>
            </a:r>
            <a:endParaRPr>
              <a:solidFill>
                <a:srgbClr val="000000"/>
              </a:solidFill>
            </a:endParaRPr>
          </a:p>
        </p:txBody>
      </p:sp>
      <p:sp>
        <p:nvSpPr>
          <p:cNvPr id="9" name="Content Placeholder 2"/>
          <p:cNvSpPr>
            <a:spLocks noGrp="1"/>
          </p:cNvSpPr>
          <p:nvPr>
            <p:ph sz="half" idx="17" hasCustomPrompt="1"/>
          </p:nvPr>
        </p:nvSpPr>
        <p:spPr>
          <a:xfrm>
            <a:off x="685800" y="2057400"/>
            <a:ext cx="777240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Tree>
    <p:extLst>
      <p:ext uri="{BB962C8B-B14F-4D97-AF65-F5344CB8AC3E}">
        <p14:creationId xmlns:p14="http://schemas.microsoft.com/office/powerpoint/2010/main" xmlns="" val="502765330"/>
      </p:ext>
    </p:extLst>
  </p:cSld>
  <p:clrMapOvr>
    <a:masterClrMapping/>
  </p:clrMapOvr>
</p:sldLayout>
</file>

<file path=ppt/slideLayouts/slideLayout494.xml><?xml version="1.0" encoding="utf-8"?>
<p:sldLayout xmlns:a="http://schemas.openxmlformats.org/drawingml/2006/main" xmlns:r="http://schemas.openxmlformats.org/officeDocument/2006/relationships" xmlns:p="http://schemas.openxmlformats.org/presentationml/2006/main" preserve="1" userDrawn="1">
  <p:cSld name="Title and 2 Pictures">
    <p:spTree>
      <p:nvGrpSpPr>
        <p:cNvPr id="1" name=""/>
        <p:cNvGrpSpPr/>
        <p:nvPr/>
      </p:nvGrpSpPr>
      <p:grpSpPr>
        <a:xfrm>
          <a:off x="0" y="0"/>
          <a:ext cx="0" cy="0"/>
          <a:chOff x="0" y="0"/>
          <a:chExt cx="0" cy="0"/>
        </a:xfrm>
      </p:grpSpPr>
      <p:sp>
        <p:nvSpPr>
          <p:cNvPr id="12" name="Text Placeholder 7"/>
          <p:cNvSpPr>
            <a:spLocks noGrp="1"/>
          </p:cNvSpPr>
          <p:nvPr>
            <p:ph type="body" sz="quarter" idx="13" hasCustomPrompt="1"/>
          </p:nvPr>
        </p:nvSpPr>
        <p:spPr>
          <a:xfrm>
            <a:off x="685800" y="5623561"/>
            <a:ext cx="379476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13" name="Text Placeholder 7"/>
          <p:cNvSpPr>
            <a:spLocks noGrp="1"/>
          </p:cNvSpPr>
          <p:nvPr>
            <p:ph type="body" sz="quarter" idx="15" hasCustomPrompt="1"/>
          </p:nvPr>
        </p:nvSpPr>
        <p:spPr>
          <a:xfrm>
            <a:off x="4663440" y="5623561"/>
            <a:ext cx="379476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9" name="Text Placeholder 7"/>
          <p:cNvSpPr>
            <a:spLocks noGrp="1"/>
          </p:cNvSpPr>
          <p:nvPr>
            <p:ph type="body" sz="quarter" idx="12" hasCustomPrompt="1"/>
          </p:nvPr>
        </p:nvSpPr>
        <p:spPr>
          <a:xfrm>
            <a:off x="685800" y="1508761"/>
            <a:ext cx="7772400" cy="453839"/>
          </a:xfrm>
        </p:spPr>
        <p:txBody>
          <a:bodyPr anchor="t" anchorCtr="0">
            <a:normAutofit/>
          </a:bodyPr>
          <a:lstStyle>
            <a:lvl1pPr marL="0" indent="0">
              <a:spcBef>
                <a:spcPts val="0"/>
              </a:spcBef>
              <a:buFont typeface="Arial"/>
              <a:buNone/>
              <a:defRPr sz="2400" b="0" baseline="0">
                <a:solidFill>
                  <a:srgbClr val="000000"/>
                </a:solidFill>
              </a:defRPr>
            </a:lvl1pPr>
            <a:lvl2pPr marL="0" indent="0">
              <a:spcBef>
                <a:spcPts val="0"/>
              </a:spcBef>
              <a:buFont typeface="Arial"/>
              <a:buNone/>
              <a:defRPr sz="2400" b="0">
                <a:solidFill>
                  <a:srgbClr val="000000"/>
                </a:solidFill>
              </a:defRPr>
            </a:lvl2pPr>
            <a:lvl3pPr marL="0" indent="0">
              <a:spcBef>
                <a:spcPts val="0"/>
              </a:spcBef>
              <a:buFont typeface="Arial"/>
              <a:buNone/>
              <a:defRPr sz="2400" b="0">
                <a:solidFill>
                  <a:srgbClr val="000000"/>
                </a:solidFill>
              </a:defRPr>
            </a:lvl3pPr>
            <a:lvl4pPr marL="0" indent="0">
              <a:spcBef>
                <a:spcPts val="0"/>
              </a:spcBef>
              <a:buFont typeface="Arial"/>
              <a:buNone/>
              <a:defRPr sz="2400" b="0">
                <a:solidFill>
                  <a:srgbClr val="000000"/>
                </a:solidFill>
              </a:defRPr>
            </a:lvl4pPr>
            <a:lvl5pPr marL="0" indent="0">
              <a:spcBef>
                <a:spcPts val="0"/>
              </a:spcBef>
              <a:buFont typeface="Arial"/>
              <a:buNone/>
              <a:defRPr sz="2400" b="0">
                <a:solidFill>
                  <a:srgbClr val="000000"/>
                </a:solidFill>
              </a:defRPr>
            </a:lvl5pPr>
          </a:lstStyle>
          <a:p>
            <a:pPr lvl="0"/>
            <a:r>
              <a:rPr lang="en-US" dirty="0" smtClean="0"/>
              <a:t>Optional picture title</a:t>
            </a:r>
          </a:p>
        </p:txBody>
      </p:sp>
      <p:sp>
        <p:nvSpPr>
          <p:cNvPr id="3" name="Footer Placeholder 2"/>
          <p:cNvSpPr>
            <a:spLocks noGrp="1"/>
          </p:cNvSpPr>
          <p:nvPr>
            <p:ph type="ftr" sz="quarter" idx="16"/>
          </p:nvPr>
        </p:nvSpPr>
        <p:spPr/>
        <p:txBody>
          <a:bodyPr/>
          <a:lstStyle/>
          <a:p>
            <a:r>
              <a:rPr lang="en-US" smtClean="0">
                <a:solidFill>
                  <a:srgbClr val="000000"/>
                </a:solidFill>
              </a:rPr>
              <a:t>18 Transplant Portfolio IPS 2018-2019 / Confidential use</a:t>
            </a:r>
            <a:endParaRPr>
              <a:solidFill>
                <a:srgbClr val="000000"/>
              </a:solidFill>
            </a:endParaRPr>
          </a:p>
        </p:txBody>
      </p:sp>
      <p:sp>
        <p:nvSpPr>
          <p:cNvPr id="14" name="Content Placeholder 2"/>
          <p:cNvSpPr>
            <a:spLocks noGrp="1"/>
          </p:cNvSpPr>
          <p:nvPr>
            <p:ph sz="half" idx="18" hasCustomPrompt="1"/>
          </p:nvPr>
        </p:nvSpPr>
        <p:spPr>
          <a:xfrm>
            <a:off x="685800" y="2057400"/>
            <a:ext cx="379476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
        <p:nvSpPr>
          <p:cNvPr id="15" name="Content Placeholder 2"/>
          <p:cNvSpPr>
            <a:spLocks noGrp="1"/>
          </p:cNvSpPr>
          <p:nvPr>
            <p:ph sz="half" idx="19" hasCustomPrompt="1"/>
          </p:nvPr>
        </p:nvSpPr>
        <p:spPr>
          <a:xfrm>
            <a:off x="4663440" y="2057400"/>
            <a:ext cx="379476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Tree>
    <p:extLst>
      <p:ext uri="{BB962C8B-B14F-4D97-AF65-F5344CB8AC3E}">
        <p14:creationId xmlns:p14="http://schemas.microsoft.com/office/powerpoint/2010/main" xmlns="" val="3383263432"/>
      </p:ext>
    </p:extLst>
  </p:cSld>
  <p:clrMapOvr>
    <a:masterClrMapping/>
  </p:clrMapOvr>
</p:sldLayout>
</file>

<file path=ppt/slideLayouts/slideLayout495.xml><?xml version="1.0" encoding="utf-8"?>
<p:sldLayout xmlns:a="http://schemas.openxmlformats.org/drawingml/2006/main" xmlns:r="http://schemas.openxmlformats.org/officeDocument/2006/relationships" xmlns:p="http://schemas.openxmlformats.org/presentationml/2006/main" preserve="1" userDrawn="1">
  <p:cSld name="Title and 3 Pictures">
    <p:spTree>
      <p:nvGrpSpPr>
        <p:cNvPr id="1" name=""/>
        <p:cNvGrpSpPr/>
        <p:nvPr/>
      </p:nvGrpSpPr>
      <p:grpSpPr>
        <a:xfrm>
          <a:off x="0" y="0"/>
          <a:ext cx="0" cy="0"/>
          <a:chOff x="0" y="0"/>
          <a:chExt cx="0" cy="0"/>
        </a:xfrm>
      </p:grpSpPr>
      <p:sp>
        <p:nvSpPr>
          <p:cNvPr id="16" name="Text Placeholder 7"/>
          <p:cNvSpPr>
            <a:spLocks noGrp="1"/>
          </p:cNvSpPr>
          <p:nvPr>
            <p:ph type="body" sz="quarter" idx="13" hasCustomPrompt="1"/>
          </p:nvPr>
        </p:nvSpPr>
        <p:spPr>
          <a:xfrm>
            <a:off x="685800" y="5623561"/>
            <a:ext cx="246888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17" name="Text Placeholder 7"/>
          <p:cNvSpPr>
            <a:spLocks noGrp="1"/>
          </p:cNvSpPr>
          <p:nvPr>
            <p:ph type="body" sz="quarter" idx="18" hasCustomPrompt="1"/>
          </p:nvPr>
        </p:nvSpPr>
        <p:spPr>
          <a:xfrm>
            <a:off x="3337560" y="5623561"/>
            <a:ext cx="246888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18" name="Text Placeholder 7"/>
          <p:cNvSpPr>
            <a:spLocks noGrp="1"/>
          </p:cNvSpPr>
          <p:nvPr>
            <p:ph type="body" sz="quarter" idx="19" hasCustomPrompt="1"/>
          </p:nvPr>
        </p:nvSpPr>
        <p:spPr>
          <a:xfrm>
            <a:off x="5989320" y="5623561"/>
            <a:ext cx="246888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4" name="Title 3"/>
          <p:cNvSpPr>
            <a:spLocks noGrp="1"/>
          </p:cNvSpPr>
          <p:nvPr>
            <p:ph type="title"/>
          </p:nvPr>
        </p:nvSpPr>
        <p:spPr/>
        <p:txBody>
          <a:bodyPr/>
          <a:lstStyle/>
          <a:p>
            <a:r>
              <a:rPr lang="en-US" smtClean="0"/>
              <a:t>Click to edit Master title style</a:t>
            </a:r>
            <a:endParaRPr lang="en-US" dirty="0"/>
          </a:p>
        </p:txBody>
      </p:sp>
      <p:sp>
        <p:nvSpPr>
          <p:cNvPr id="12" name="Text Placeholder 7"/>
          <p:cNvSpPr>
            <a:spLocks noGrp="1"/>
          </p:cNvSpPr>
          <p:nvPr>
            <p:ph type="body" sz="quarter" idx="12" hasCustomPrompt="1"/>
          </p:nvPr>
        </p:nvSpPr>
        <p:spPr>
          <a:xfrm>
            <a:off x="685800" y="1508761"/>
            <a:ext cx="7772400" cy="453839"/>
          </a:xfrm>
        </p:spPr>
        <p:txBody>
          <a:bodyPr anchor="t" anchorCtr="0">
            <a:normAutofit/>
          </a:bodyPr>
          <a:lstStyle>
            <a:lvl1pPr marL="0" indent="0">
              <a:spcBef>
                <a:spcPts val="0"/>
              </a:spcBef>
              <a:buFont typeface="Arial"/>
              <a:buNone/>
              <a:defRPr sz="2400" b="0" baseline="0">
                <a:solidFill>
                  <a:srgbClr val="000000"/>
                </a:solidFill>
              </a:defRPr>
            </a:lvl1pPr>
            <a:lvl2pPr marL="0" indent="0">
              <a:spcBef>
                <a:spcPts val="0"/>
              </a:spcBef>
              <a:buFont typeface="Arial"/>
              <a:buNone/>
              <a:defRPr sz="2400" b="0">
                <a:solidFill>
                  <a:srgbClr val="000000"/>
                </a:solidFill>
              </a:defRPr>
            </a:lvl2pPr>
            <a:lvl3pPr marL="0" indent="0">
              <a:spcBef>
                <a:spcPts val="0"/>
              </a:spcBef>
              <a:buFont typeface="Arial"/>
              <a:buNone/>
              <a:defRPr sz="2400" b="0">
                <a:solidFill>
                  <a:srgbClr val="000000"/>
                </a:solidFill>
              </a:defRPr>
            </a:lvl3pPr>
            <a:lvl4pPr marL="0" indent="0">
              <a:spcBef>
                <a:spcPts val="0"/>
              </a:spcBef>
              <a:buFont typeface="Arial"/>
              <a:buNone/>
              <a:defRPr sz="2400" b="0">
                <a:solidFill>
                  <a:srgbClr val="000000"/>
                </a:solidFill>
              </a:defRPr>
            </a:lvl4pPr>
            <a:lvl5pPr marL="0" indent="0">
              <a:spcBef>
                <a:spcPts val="0"/>
              </a:spcBef>
              <a:buFont typeface="Arial"/>
              <a:buNone/>
              <a:defRPr sz="2400" b="0">
                <a:solidFill>
                  <a:srgbClr val="000000"/>
                </a:solidFill>
              </a:defRPr>
            </a:lvl5pPr>
          </a:lstStyle>
          <a:p>
            <a:pPr lvl="0"/>
            <a:r>
              <a:rPr lang="en-US" dirty="0" smtClean="0"/>
              <a:t>Optional picture title</a:t>
            </a:r>
          </a:p>
        </p:txBody>
      </p:sp>
      <p:sp>
        <p:nvSpPr>
          <p:cNvPr id="2" name="Footer Placeholder 1"/>
          <p:cNvSpPr>
            <a:spLocks noGrp="1"/>
          </p:cNvSpPr>
          <p:nvPr>
            <p:ph type="ftr" sz="quarter" idx="20"/>
          </p:nvPr>
        </p:nvSpPr>
        <p:spPr/>
        <p:txBody>
          <a:bodyPr/>
          <a:lstStyle/>
          <a:p>
            <a:r>
              <a:rPr lang="en-US" smtClean="0">
                <a:solidFill>
                  <a:srgbClr val="000000"/>
                </a:solidFill>
              </a:rPr>
              <a:t>18 Transplant Portfolio IPS 2018-2019 / Confidential use</a:t>
            </a:r>
            <a:endParaRPr>
              <a:solidFill>
                <a:srgbClr val="000000"/>
              </a:solidFill>
            </a:endParaRPr>
          </a:p>
        </p:txBody>
      </p:sp>
      <p:sp>
        <p:nvSpPr>
          <p:cNvPr id="19" name="Content Placeholder 2"/>
          <p:cNvSpPr>
            <a:spLocks noGrp="1"/>
          </p:cNvSpPr>
          <p:nvPr>
            <p:ph sz="half" idx="22" hasCustomPrompt="1"/>
          </p:nvPr>
        </p:nvSpPr>
        <p:spPr>
          <a:xfrm>
            <a:off x="685800" y="2057400"/>
            <a:ext cx="246888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
        <p:nvSpPr>
          <p:cNvPr id="20" name="Content Placeholder 2"/>
          <p:cNvSpPr>
            <a:spLocks noGrp="1"/>
          </p:cNvSpPr>
          <p:nvPr>
            <p:ph sz="half" idx="23" hasCustomPrompt="1"/>
          </p:nvPr>
        </p:nvSpPr>
        <p:spPr>
          <a:xfrm>
            <a:off x="3337560" y="2057400"/>
            <a:ext cx="246888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
        <p:nvSpPr>
          <p:cNvPr id="21" name="Content Placeholder 2"/>
          <p:cNvSpPr>
            <a:spLocks noGrp="1"/>
          </p:cNvSpPr>
          <p:nvPr>
            <p:ph sz="half" idx="24" hasCustomPrompt="1"/>
          </p:nvPr>
        </p:nvSpPr>
        <p:spPr>
          <a:xfrm>
            <a:off x="5989320" y="2057400"/>
            <a:ext cx="246888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Tree>
    <p:extLst>
      <p:ext uri="{BB962C8B-B14F-4D97-AF65-F5344CB8AC3E}">
        <p14:creationId xmlns:p14="http://schemas.microsoft.com/office/powerpoint/2010/main" xmlns="" val="1859488414"/>
      </p:ext>
    </p:extLst>
  </p:cSld>
  <p:clrMapOvr>
    <a:masterClrMapping/>
  </p:clrMapOvr>
</p:sldLayout>
</file>

<file path=ppt/slideLayouts/slideLayout496.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12" name="Title 1"/>
          <p:cNvSpPr>
            <a:spLocks noGrp="1"/>
          </p:cNvSpPr>
          <p:nvPr>
            <p:ph type="ctrTitle"/>
          </p:nvPr>
        </p:nvSpPr>
        <p:spPr>
          <a:xfrm>
            <a:off x="1965960" y="4389120"/>
            <a:ext cx="6490654" cy="960120"/>
          </a:xfrm>
        </p:spPr>
        <p:txBody>
          <a:bodyPr anchor="b" anchorCtr="0">
            <a:noAutofit/>
          </a:bodyPr>
          <a:lstStyle/>
          <a:p>
            <a:r>
              <a:rPr lang="en-US" smtClean="0"/>
              <a:t>Click to edit Master title style</a:t>
            </a:r>
            <a:endParaRPr lang="en-US" dirty="0"/>
          </a:p>
        </p:txBody>
      </p:sp>
      <p:sp>
        <p:nvSpPr>
          <p:cNvPr id="13" name="Subtitle 2"/>
          <p:cNvSpPr>
            <a:spLocks noGrp="1"/>
          </p:cNvSpPr>
          <p:nvPr>
            <p:ph type="subTitle" idx="1"/>
          </p:nvPr>
        </p:nvSpPr>
        <p:spPr>
          <a:xfrm>
            <a:off x="1965960" y="5440680"/>
            <a:ext cx="4343400" cy="1097280"/>
          </a:xfrm>
        </p:spPr>
        <p:txBody>
          <a:bodyPr>
            <a:noAutofit/>
          </a:bodyPr>
          <a:lstStyle>
            <a:lvl1pPr marL="0" indent="0" algn="l">
              <a:lnSpc>
                <a:spcPct val="100000"/>
              </a:lnSpc>
              <a:spcBef>
                <a:spcPts val="0"/>
              </a:spcBef>
              <a:buNone/>
              <a:defRPr sz="16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grpSp>
        <p:nvGrpSpPr>
          <p:cNvPr id="3" name="Group 2"/>
          <p:cNvGrpSpPr/>
          <p:nvPr userDrawn="1"/>
        </p:nvGrpSpPr>
        <p:grpSpPr>
          <a:xfrm>
            <a:off x="1508857" y="-137160"/>
            <a:ext cx="6949343" cy="7132320"/>
            <a:chOff x="1508857" y="-137160"/>
            <a:chExt cx="6949343" cy="7132320"/>
          </a:xfrm>
        </p:grpSpPr>
        <p:cxnSp>
          <p:nvCxnSpPr>
            <p:cNvPr id="25" name="Straight Connector 24"/>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
        <p:nvSpPr>
          <p:cNvPr id="15" name="Picture Placeholder 4"/>
          <p:cNvSpPr>
            <a:spLocks noGrp="1"/>
          </p:cNvSpPr>
          <p:nvPr>
            <p:ph type="pic" sz="quarter" idx="13" hasCustomPrompt="1"/>
          </p:nvPr>
        </p:nvSpPr>
        <p:spPr bwMode="hidden">
          <a:xfrm>
            <a:off x="685800" y="455613"/>
            <a:ext cx="7770813" cy="3794760"/>
          </a:xfrm>
          <a:solidFill>
            <a:srgbClr val="CCCCCC"/>
          </a:solidFill>
        </p:spPr>
        <p:txBody>
          <a:bodyPr anchor="ctr" anchorCtr="0">
            <a:normAutofit/>
          </a:bodyPr>
          <a:lstStyle>
            <a:lvl1pPr marL="0" indent="0" algn="ctr">
              <a:buNone/>
              <a:defRPr sz="1200" baseline="0"/>
            </a:lvl1pPr>
          </a:lstStyle>
          <a:p>
            <a:r>
              <a:rPr lang="en-US" dirty="0" smtClean="0"/>
              <a:t>Insert picture. Get approved pictures at http://www.novartisbrandlab.com/resources/library</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2289377832"/>
      </p:ext>
    </p:extLst>
  </p:cSld>
  <p:clrMapOvr>
    <a:masterClrMapping/>
  </p:clrMapOvr>
</p:sldLayout>
</file>

<file path=ppt/slideLayouts/slideLayout497.xml><?xml version="1.0" encoding="utf-8"?>
<p:sldLayout xmlns:a="http://schemas.openxmlformats.org/drawingml/2006/main" xmlns:r="http://schemas.openxmlformats.org/officeDocument/2006/relationships" xmlns:p="http://schemas.openxmlformats.org/presentationml/2006/main" showMasterSp="0" preserve="1" userDrawn="1">
  <p:cSld name="Section Header - No Pictur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12" name="Title 1"/>
          <p:cNvSpPr>
            <a:spLocks noGrp="1"/>
          </p:cNvSpPr>
          <p:nvPr>
            <p:ph type="ctrTitle"/>
          </p:nvPr>
        </p:nvSpPr>
        <p:spPr>
          <a:xfrm>
            <a:off x="1965960" y="2331720"/>
            <a:ext cx="6490654" cy="2286000"/>
          </a:xfrm>
        </p:spPr>
        <p:txBody>
          <a:bodyPr anchor="b" anchorCtr="0">
            <a:noAutofit/>
          </a:bodyPr>
          <a:lstStyle/>
          <a:p>
            <a:r>
              <a:rPr lang="en-US" smtClean="0"/>
              <a:t>Click to edit Master title style</a:t>
            </a:r>
            <a:endParaRPr lang="en-US" dirty="0"/>
          </a:p>
        </p:txBody>
      </p:sp>
      <p:sp>
        <p:nvSpPr>
          <p:cNvPr id="13" name="Subtitle 2"/>
          <p:cNvSpPr>
            <a:spLocks noGrp="1"/>
          </p:cNvSpPr>
          <p:nvPr>
            <p:ph type="subTitle" idx="1"/>
          </p:nvPr>
        </p:nvSpPr>
        <p:spPr>
          <a:xfrm>
            <a:off x="1965960" y="4709161"/>
            <a:ext cx="6490654" cy="1324927"/>
          </a:xfrm>
        </p:spPr>
        <p:txBody>
          <a:bodyPr>
            <a:noAutofit/>
          </a:bodyPr>
          <a:lstStyle>
            <a:lvl1pPr marL="0" indent="0" algn="l">
              <a:lnSpc>
                <a:spcPct val="100000"/>
              </a:lnSpc>
              <a:spcBef>
                <a:spcPts val="0"/>
              </a:spcBef>
              <a:buNone/>
              <a:defRPr sz="16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grpSp>
        <p:nvGrpSpPr>
          <p:cNvPr id="3" name="Group 2"/>
          <p:cNvGrpSpPr/>
          <p:nvPr userDrawn="1"/>
        </p:nvGrpSpPr>
        <p:grpSpPr>
          <a:xfrm>
            <a:off x="1508857" y="-137160"/>
            <a:ext cx="6949343" cy="7132320"/>
            <a:chOff x="1508857" y="-137160"/>
            <a:chExt cx="6949343" cy="7132320"/>
          </a:xfrm>
        </p:grpSpPr>
        <p:cxnSp>
          <p:nvCxnSpPr>
            <p:cNvPr id="25" name="Straight Connector 24"/>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14" name="Picture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212025953"/>
      </p:ext>
    </p:extLst>
  </p:cSld>
  <p:clrMapOvr>
    <a:masterClrMapping/>
  </p:clrMapOvr>
</p:sldLayout>
</file>

<file path=ppt/slideLayouts/slideLayout4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18 Transplant Portfolio IPS 2018-2019 / Confidential use</a:t>
            </a:r>
            <a:endParaRPr/>
          </a:p>
        </p:txBody>
      </p:sp>
    </p:spTree>
    <p:extLst>
      <p:ext uri="{BB962C8B-B14F-4D97-AF65-F5344CB8AC3E}">
        <p14:creationId xmlns:p14="http://schemas.microsoft.com/office/powerpoint/2010/main" xmlns="" val="514788718"/>
      </p:ext>
    </p:extLst>
  </p:cSld>
  <p:clrMapOvr>
    <a:masterClrMapping/>
  </p:clrMapOvr>
</p:sldLayout>
</file>

<file path=ppt/slideLayouts/slideLayout4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18 Transplant Portfolio IPS 2018-2019 / Confidential use</a:t>
            </a:r>
            <a:endParaRPr/>
          </a:p>
        </p:txBody>
      </p:sp>
    </p:spTree>
    <p:extLst>
      <p:ext uri="{BB962C8B-B14F-4D97-AF65-F5344CB8AC3E}">
        <p14:creationId xmlns:p14="http://schemas.microsoft.com/office/powerpoint/2010/main" xmlns="" val="1480593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Text and 1 Picture">
    <p:spTree>
      <p:nvGrpSpPr>
        <p:cNvPr id="1" name=""/>
        <p:cNvGrpSpPr/>
        <p:nvPr/>
      </p:nvGrpSpPr>
      <p:grpSpPr>
        <a:xfrm>
          <a:off x="0" y="0"/>
          <a:ext cx="0" cy="0"/>
          <a:chOff x="0" y="0"/>
          <a:chExt cx="0" cy="0"/>
        </a:xfrm>
      </p:grpSpPr>
      <p:sp>
        <p:nvSpPr>
          <p:cNvPr id="7" name="Text Placeholder 7"/>
          <p:cNvSpPr>
            <a:spLocks noGrp="1"/>
          </p:cNvSpPr>
          <p:nvPr>
            <p:ph type="body" sz="quarter" idx="13" hasCustomPrompt="1"/>
          </p:nvPr>
        </p:nvSpPr>
        <p:spPr>
          <a:xfrm>
            <a:off x="4663440" y="5623561"/>
            <a:ext cx="379476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8" name="Content Placeholder 2"/>
          <p:cNvSpPr>
            <a:spLocks noGrp="1"/>
          </p:cNvSpPr>
          <p:nvPr>
            <p:ph sz="half" idx="1"/>
          </p:nvPr>
        </p:nvSpPr>
        <p:spPr>
          <a:xfrm>
            <a:off x="685800" y="1508761"/>
            <a:ext cx="3794760" cy="4525328"/>
          </a:xfrm>
        </p:spPr>
        <p:txBody>
          <a:bodyPr>
            <a:normAutofit/>
          </a:bodyPr>
          <a:lstStyle>
            <a:lvl1pPr>
              <a:defRPr sz="24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85800" y="457200"/>
            <a:ext cx="7772400" cy="960120"/>
          </a:xfrm>
        </p:spPr>
        <p:txBody>
          <a:bodyPr/>
          <a:lstStyle/>
          <a:p>
            <a:r>
              <a:rPr lang="en-US" smtClean="0"/>
              <a:t>Click to edit Master title style</a:t>
            </a:r>
            <a:endParaRPr lang="en-US" dirty="0"/>
          </a:p>
        </p:txBody>
      </p:sp>
      <p:sp>
        <p:nvSpPr>
          <p:cNvPr id="3" name="Footer Placeholder 2"/>
          <p:cNvSpPr>
            <a:spLocks noGrp="1"/>
          </p:cNvSpPr>
          <p:nvPr>
            <p:ph type="ftr" sz="quarter" idx="15"/>
          </p:nvPr>
        </p:nvSpPr>
        <p:spPr/>
        <p:txBody>
          <a:bodyPr/>
          <a:lstStyle/>
          <a:p>
            <a:r>
              <a:rPr lang="en-US" smtClean="0">
                <a:solidFill>
                  <a:srgbClr val="000000"/>
                </a:solidFill>
              </a:rPr>
              <a:t>Dec 20 , 2018 MMS </a:t>
            </a:r>
            <a:endParaRPr>
              <a:solidFill>
                <a:srgbClr val="000000"/>
              </a:solidFill>
            </a:endParaRPr>
          </a:p>
        </p:txBody>
      </p:sp>
      <p:sp>
        <p:nvSpPr>
          <p:cNvPr id="11" name="Content Placeholder 2"/>
          <p:cNvSpPr>
            <a:spLocks noGrp="1"/>
          </p:cNvSpPr>
          <p:nvPr>
            <p:ph sz="half" idx="17" hasCustomPrompt="1"/>
          </p:nvPr>
        </p:nvSpPr>
        <p:spPr>
          <a:xfrm>
            <a:off x="4663440" y="1508761"/>
            <a:ext cx="3794760" cy="4023359"/>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Tree>
    <p:extLst>
      <p:ext uri="{BB962C8B-B14F-4D97-AF65-F5344CB8AC3E}">
        <p14:creationId xmlns:p14="http://schemas.microsoft.com/office/powerpoint/2010/main" xmlns="" val="38905775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18" name="Picture Placeholder 4"/>
          <p:cNvSpPr>
            <a:spLocks noGrp="1"/>
          </p:cNvSpPr>
          <p:nvPr>
            <p:ph type="pic" sz="quarter" idx="13" hasCustomPrompt="1"/>
          </p:nvPr>
        </p:nvSpPr>
        <p:spPr bwMode="auto">
          <a:xfrm>
            <a:off x="685800" y="457200"/>
            <a:ext cx="7770813" cy="3794760"/>
          </a:xfrm>
          <a:solidFill>
            <a:srgbClr val="CCCCCC"/>
          </a:solidFill>
        </p:spPr>
        <p:txBody>
          <a:bodyPr anchor="ctr" anchorCtr="0">
            <a:normAutofit/>
          </a:bodyPr>
          <a:lstStyle>
            <a:lvl1pPr marL="0" marR="0" indent="0" algn="ctr" defTabSz="914400" rtl="0" eaLnBrk="1" fontAlgn="auto" latinLnBrk="0" hangingPunct="1">
              <a:lnSpc>
                <a:spcPct val="100000"/>
              </a:lnSpc>
              <a:spcBef>
                <a:spcPts val="1200"/>
              </a:spcBef>
              <a:spcAft>
                <a:spcPts val="0"/>
              </a:spcAft>
              <a:buClrTx/>
              <a:buSzPct val="125000"/>
              <a:buFont typeface="Arial" pitchFamily="34" charset="0"/>
              <a:buNone/>
              <a:tabLst>
                <a:tab pos="3998913" algn="r"/>
                <a:tab pos="8229600" algn="r"/>
              </a:tabLst>
              <a:defRPr sz="1200"/>
            </a:lvl1pPr>
          </a:lstStyle>
          <a:p>
            <a:r>
              <a:rPr lang="en-US" dirty="0" smtClean="0"/>
              <a:t>Insert picture. Get approved pictures at http://www.novartisbrandlab.com/resources/library</a:t>
            </a:r>
          </a:p>
        </p:txBody>
      </p:sp>
      <p:sp>
        <p:nvSpPr>
          <p:cNvPr id="2" name="Title 1"/>
          <p:cNvSpPr>
            <a:spLocks noGrp="1"/>
          </p:cNvSpPr>
          <p:nvPr>
            <p:ph type="ctrTitle"/>
          </p:nvPr>
        </p:nvSpPr>
        <p:spPr bwMode="auto">
          <a:xfrm>
            <a:off x="1965960" y="4389120"/>
            <a:ext cx="6490654" cy="960120"/>
          </a:xfrm>
        </p:spPr>
        <p:txBody>
          <a:bodyPr anchor="b" anchorCtr="0">
            <a:noAutofit/>
          </a:bodyPr>
          <a:lstStyle/>
          <a:p>
            <a:r>
              <a:rPr lang="en-US" smtClean="0"/>
              <a:t>Click to edit Master title style</a:t>
            </a:r>
            <a:endParaRPr lang="en-US" dirty="0"/>
          </a:p>
        </p:txBody>
      </p:sp>
      <p:sp>
        <p:nvSpPr>
          <p:cNvPr id="3" name="Subtitle 2"/>
          <p:cNvSpPr>
            <a:spLocks noGrp="1"/>
          </p:cNvSpPr>
          <p:nvPr>
            <p:ph type="subTitle" idx="1"/>
          </p:nvPr>
        </p:nvSpPr>
        <p:spPr bwMode="auto">
          <a:xfrm>
            <a:off x="1965958" y="5440680"/>
            <a:ext cx="4343400" cy="1097280"/>
          </a:xfrm>
        </p:spPr>
        <p:txBody>
          <a:bodyPr>
            <a:noAutofit/>
          </a:bodyPr>
          <a:lstStyle>
            <a:lvl1pPr marL="0" indent="0" algn="l">
              <a:lnSpc>
                <a:spcPct val="100000"/>
              </a:lnSpc>
              <a:spcBef>
                <a:spcPts val="0"/>
              </a:spcBef>
              <a:buNone/>
              <a:defRPr sz="16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4" name="Text Placeholder 7"/>
          <p:cNvSpPr>
            <a:spLocks noGrp="1"/>
          </p:cNvSpPr>
          <p:nvPr>
            <p:ph type="body" sz="quarter" idx="12" hasCustomPrompt="1"/>
          </p:nvPr>
        </p:nvSpPr>
        <p:spPr bwMode="gray">
          <a:xfrm>
            <a:off x="0" y="914400"/>
            <a:ext cx="1965960" cy="777240"/>
          </a:xfrm>
          <a:solidFill>
            <a:schemeClr val="accent1"/>
          </a:solidFill>
        </p:spPr>
        <p:txBody>
          <a:bodyPr lIns="274320" tIns="91440" rIns="91440" bIns="91440" anchor="ctr" anchorCtr="0">
            <a:normAutofit/>
          </a:bodyPr>
          <a:lstStyle>
            <a:lvl1pPr marL="0" indent="0">
              <a:spcBef>
                <a:spcPts val="0"/>
              </a:spcBef>
              <a:buFont typeface="Arial"/>
              <a:buNone/>
              <a:defRPr sz="1000" b="1" baseline="0">
                <a:solidFill>
                  <a:schemeClr val="bg1"/>
                </a:solidFill>
              </a:defRPr>
            </a:lvl1pPr>
            <a:lvl2pPr marL="0" indent="0">
              <a:spcBef>
                <a:spcPts val="0"/>
              </a:spcBef>
              <a:buFont typeface="Arial"/>
              <a:buNone/>
              <a:defRPr sz="1000" b="1">
                <a:solidFill>
                  <a:schemeClr val="bg1"/>
                </a:solidFill>
              </a:defRPr>
            </a:lvl2pPr>
            <a:lvl3pPr marL="0" indent="0">
              <a:spcBef>
                <a:spcPts val="0"/>
              </a:spcBef>
              <a:buFont typeface="Arial"/>
              <a:buNone/>
              <a:defRPr sz="1000" b="1">
                <a:solidFill>
                  <a:schemeClr val="bg1"/>
                </a:solidFill>
              </a:defRPr>
            </a:lvl3pPr>
            <a:lvl4pPr marL="0" indent="0">
              <a:spcBef>
                <a:spcPts val="0"/>
              </a:spcBef>
              <a:buFont typeface="Arial"/>
              <a:buNone/>
              <a:defRPr sz="1000" b="1">
                <a:solidFill>
                  <a:schemeClr val="bg1"/>
                </a:solidFill>
              </a:defRPr>
            </a:lvl4pPr>
            <a:lvl5pPr marL="0" indent="0">
              <a:spcBef>
                <a:spcPts val="0"/>
              </a:spcBef>
              <a:buFont typeface="Arial"/>
              <a:buNone/>
              <a:defRPr sz="1000" b="1">
                <a:solidFill>
                  <a:schemeClr val="bg1"/>
                </a:solidFill>
              </a:defRPr>
            </a:lvl5pPr>
          </a:lstStyle>
          <a:p>
            <a:pPr lvl="0"/>
            <a:r>
              <a:rPr lang="en-US" dirty="0" smtClean="0"/>
              <a:t>Business or Operating Unit/Franchise or Department</a:t>
            </a:r>
          </a:p>
        </p:txBody>
      </p:sp>
      <p:grpSp>
        <p:nvGrpSpPr>
          <p:cNvPr id="4" name="Group 3"/>
          <p:cNvGrpSpPr/>
          <p:nvPr userDrawn="1"/>
        </p:nvGrpSpPr>
        <p:grpSpPr>
          <a:xfrm>
            <a:off x="-137160" y="-137160"/>
            <a:ext cx="9418320" cy="7132320"/>
            <a:chOff x="-137160" y="-137160"/>
            <a:chExt cx="9418320" cy="7132320"/>
          </a:xfrm>
        </p:grpSpPr>
        <p:cxnSp>
          <p:nvCxnSpPr>
            <p:cNvPr id="8" name="Straight Connector 7"/>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918972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13716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918972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13716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22" name="Picture 21"/>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1800319972"/>
      </p:ext>
    </p:extLst>
  </p:cSld>
  <p:clrMapOvr>
    <a:masterClrMapping/>
  </p:clrMapOvr>
  <p:timing>
    <p:tnLst>
      <p:par>
        <p:cTn id="1" dur="indefinite" restart="never" nodeType="tmRoot"/>
      </p:par>
    </p:tnLst>
  </p:timing>
</p:sldLayout>
</file>

<file path=ppt/slideLayouts/slideLayout500.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7" name="Title 1"/>
          <p:cNvSpPr txBox="1">
            <a:spLocks/>
          </p:cNvSpPr>
          <p:nvPr userDrawn="1"/>
        </p:nvSpPr>
        <p:spPr>
          <a:xfrm>
            <a:off x="1965959" y="4389120"/>
            <a:ext cx="6492241" cy="96012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nSpc>
                <a:spcPct val="95000"/>
              </a:lnSpc>
            </a:pPr>
            <a:r>
              <a:rPr lang="en-US" dirty="0" smtClean="0">
                <a:solidFill>
                  <a:srgbClr val="000000"/>
                </a:solidFill>
              </a:rPr>
              <a:t>Thank you</a:t>
            </a:r>
            <a:endParaRPr lang="en-US" dirty="0">
              <a:solidFill>
                <a:srgbClr val="000000"/>
              </a:solidFill>
            </a:endParaRPr>
          </a:p>
        </p:txBody>
      </p:sp>
      <p:sp>
        <p:nvSpPr>
          <p:cNvPr id="10" name="Picture Placeholder 4"/>
          <p:cNvSpPr>
            <a:spLocks noGrp="1"/>
          </p:cNvSpPr>
          <p:nvPr>
            <p:ph type="pic" sz="quarter" idx="13" hasCustomPrompt="1"/>
          </p:nvPr>
        </p:nvSpPr>
        <p:spPr bwMode="hidden">
          <a:xfrm>
            <a:off x="685800" y="455613"/>
            <a:ext cx="7770813" cy="3794760"/>
          </a:xfrm>
          <a:solidFill>
            <a:srgbClr val="CCCCCC"/>
          </a:solidFill>
        </p:spPr>
        <p:txBody>
          <a:bodyPr anchor="ctr" anchorCtr="0">
            <a:normAutofit/>
          </a:bodyPr>
          <a:lstStyle>
            <a:lvl1pPr marL="0" indent="0" algn="ctr">
              <a:buNone/>
              <a:defRPr sz="1200" baseline="0"/>
            </a:lvl1pPr>
          </a:lstStyle>
          <a:p>
            <a:r>
              <a:rPr lang="en-US" dirty="0" smtClean="0"/>
              <a:t>Insert picture. Get approved pictures at http://www.novartisbrandlab.com/resources/library</a:t>
            </a:r>
          </a:p>
        </p:txBody>
      </p:sp>
      <p:grpSp>
        <p:nvGrpSpPr>
          <p:cNvPr id="13" name="Group 12"/>
          <p:cNvGrpSpPr/>
          <p:nvPr userDrawn="1"/>
        </p:nvGrpSpPr>
        <p:grpSpPr>
          <a:xfrm>
            <a:off x="1508857" y="-137160"/>
            <a:ext cx="6949343" cy="7132320"/>
            <a:chOff x="1508857" y="-137160"/>
            <a:chExt cx="6949343" cy="7132320"/>
          </a:xfrm>
        </p:grpSpPr>
        <p:cxnSp>
          <p:nvCxnSpPr>
            <p:cNvPr id="14" name="Straight Connector 13"/>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20" name="Picture 19"/>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2631979331"/>
      </p:ext>
    </p:extLst>
  </p:cSld>
  <p:clrMapOvr>
    <a:masterClrMapping/>
  </p:clrMapOvr>
</p:sldLayout>
</file>

<file path=ppt/slideLayouts/slideLayout501.xml><?xml version="1.0" encoding="utf-8"?>
<p:sldLayout xmlns:a="http://schemas.openxmlformats.org/drawingml/2006/main" xmlns:r="http://schemas.openxmlformats.org/officeDocument/2006/relationships" xmlns:p="http://schemas.openxmlformats.org/presentationml/2006/main" showMasterSp="0" preserve="1" userDrawn="1">
  <p:cSld name="End Slide - No Pictur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6" name="Title 1"/>
          <p:cNvSpPr txBox="1">
            <a:spLocks/>
          </p:cNvSpPr>
          <p:nvPr userDrawn="1"/>
        </p:nvSpPr>
        <p:spPr>
          <a:xfrm>
            <a:off x="1965959" y="2331720"/>
            <a:ext cx="6492241" cy="22860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nSpc>
                <a:spcPct val="95000"/>
              </a:lnSpc>
            </a:pPr>
            <a:r>
              <a:rPr lang="en-US" dirty="0" smtClean="0">
                <a:solidFill>
                  <a:srgbClr val="000000"/>
                </a:solidFill>
              </a:rPr>
              <a:t>Thank you</a:t>
            </a:r>
            <a:endParaRPr lang="en-US" dirty="0">
              <a:solidFill>
                <a:srgbClr val="000000"/>
              </a:solidFill>
            </a:endParaRPr>
          </a:p>
        </p:txBody>
      </p:sp>
      <p:grpSp>
        <p:nvGrpSpPr>
          <p:cNvPr id="18" name="Group 17"/>
          <p:cNvGrpSpPr/>
          <p:nvPr userDrawn="1"/>
        </p:nvGrpSpPr>
        <p:grpSpPr>
          <a:xfrm>
            <a:off x="1508857" y="-137160"/>
            <a:ext cx="6949343" cy="7132320"/>
            <a:chOff x="1508857" y="-137160"/>
            <a:chExt cx="6949343" cy="7132320"/>
          </a:xfrm>
        </p:grpSpPr>
        <p:cxnSp>
          <p:nvCxnSpPr>
            <p:cNvPr id="19" name="Straight Connector 18"/>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14" name="Picture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3225889801"/>
      </p:ext>
    </p:extLst>
  </p:cSld>
  <p:clrMapOvr>
    <a:masterClrMapping/>
  </p:clrMapOvr>
  <p:timing>
    <p:tnLst>
      <p:par>
        <p:cTn id="1" dur="indefinite" restart="never" nodeType="tmRoot"/>
      </p:par>
    </p:tnLst>
  </p:timing>
</p:sldLayout>
</file>

<file path=ppt/slideLayouts/slideLayout502.xml><?xml version="1.0" encoding="utf-8"?>
<p:sldLayout xmlns:a="http://schemas.openxmlformats.org/drawingml/2006/main" xmlns:r="http://schemas.openxmlformats.org/officeDocument/2006/relationships" xmlns:p="http://schemas.openxmlformats.org/presentationml/2006/main" userDrawn="1">
  <p:cSld name="7_Title_only">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extLst/>
          </p:nvPr>
        </p:nvGraphicFramePr>
        <p:xfrm>
          <a:off x="1589" y="1589"/>
          <a:ext cx="1587" cy="1587"/>
        </p:xfrm>
        <a:graphic>
          <a:graphicData uri="http://schemas.openxmlformats.org/presentationml/2006/ole">
            <p:oleObj spid="_x0000_s100449" name="think-cell Folie" r:id="rId3" imgW="360" imgH="360" progId="">
              <p:embed/>
            </p:oleObj>
          </a:graphicData>
        </a:graphic>
      </p:graphicFrame>
      <p:sp>
        <p:nvSpPr>
          <p:cNvPr id="2" name="Title 1"/>
          <p:cNvSpPr>
            <a:spLocks noGrp="1"/>
          </p:cNvSpPr>
          <p:nvPr>
            <p:ph type="title" hasCustomPrompt="1"/>
          </p:nvPr>
        </p:nvSpPr>
        <p:spPr>
          <a:xfrm>
            <a:off x="468009" y="262800"/>
            <a:ext cx="8200409" cy="504000"/>
          </a:xfrm>
        </p:spPr>
        <p:txBody>
          <a:bodyPr anchor="t" anchorCtr="0"/>
          <a:lstStyle>
            <a:lvl1pPr>
              <a:defRPr sz="2500" b="0">
                <a:solidFill>
                  <a:schemeClr val="accent1"/>
                </a:solidFill>
              </a:defRPr>
            </a:lvl1pPr>
          </a:lstStyle>
          <a:p>
            <a:r>
              <a:rPr lang="en-US" dirty="0" smtClean="0"/>
              <a:t>Click to add title</a:t>
            </a:r>
            <a:endParaRPr lang="en-GB" dirty="0"/>
          </a:p>
        </p:txBody>
      </p:sp>
      <p:sp>
        <p:nvSpPr>
          <p:cNvPr id="19" name="Subtitle 2"/>
          <p:cNvSpPr>
            <a:spLocks noGrp="1"/>
          </p:cNvSpPr>
          <p:nvPr>
            <p:ph type="subTitle" idx="14" hasCustomPrompt="1"/>
          </p:nvPr>
        </p:nvSpPr>
        <p:spPr>
          <a:xfrm>
            <a:off x="484041" y="720003"/>
            <a:ext cx="8184368" cy="360040"/>
          </a:xfrm>
        </p:spPr>
        <p:txBody>
          <a:bodyPr/>
          <a:lstStyle>
            <a:lvl1pPr marL="0" indent="0" algn="l">
              <a:spcBef>
                <a:spcPts val="0"/>
              </a:spcBef>
              <a:buNone/>
              <a:defRPr sz="1800" b="0" i="1">
                <a:solidFill>
                  <a:schemeClr val="accent1"/>
                </a:solidFill>
              </a:defRPr>
            </a:lvl1pPr>
            <a:lvl2pPr marL="406771" indent="0" algn="ctr">
              <a:buNone/>
              <a:defRPr>
                <a:solidFill>
                  <a:schemeClr val="tx1">
                    <a:tint val="75000"/>
                  </a:schemeClr>
                </a:solidFill>
              </a:defRPr>
            </a:lvl2pPr>
            <a:lvl3pPr marL="813542" indent="0" algn="ctr">
              <a:buNone/>
              <a:defRPr>
                <a:solidFill>
                  <a:schemeClr val="tx1">
                    <a:tint val="75000"/>
                  </a:schemeClr>
                </a:solidFill>
              </a:defRPr>
            </a:lvl3pPr>
            <a:lvl4pPr marL="1220313" indent="0" algn="ctr">
              <a:buNone/>
              <a:defRPr>
                <a:solidFill>
                  <a:schemeClr val="tx1">
                    <a:tint val="75000"/>
                  </a:schemeClr>
                </a:solidFill>
              </a:defRPr>
            </a:lvl4pPr>
            <a:lvl5pPr marL="1627083" indent="0" algn="ctr">
              <a:buNone/>
              <a:defRPr>
                <a:solidFill>
                  <a:schemeClr val="tx1">
                    <a:tint val="75000"/>
                  </a:schemeClr>
                </a:solidFill>
              </a:defRPr>
            </a:lvl5pPr>
            <a:lvl6pPr marL="2033854" indent="0" algn="ctr">
              <a:buNone/>
              <a:defRPr>
                <a:solidFill>
                  <a:schemeClr val="tx1">
                    <a:tint val="75000"/>
                  </a:schemeClr>
                </a:solidFill>
              </a:defRPr>
            </a:lvl6pPr>
            <a:lvl7pPr marL="2440625" indent="0" algn="ctr">
              <a:buNone/>
              <a:defRPr>
                <a:solidFill>
                  <a:schemeClr val="tx1">
                    <a:tint val="75000"/>
                  </a:schemeClr>
                </a:solidFill>
              </a:defRPr>
            </a:lvl7pPr>
            <a:lvl8pPr marL="2847396" indent="0" algn="ctr">
              <a:buNone/>
              <a:defRPr>
                <a:solidFill>
                  <a:schemeClr val="tx1">
                    <a:tint val="75000"/>
                  </a:schemeClr>
                </a:solidFill>
              </a:defRPr>
            </a:lvl8pPr>
            <a:lvl9pPr marL="3254167" indent="0" algn="ctr">
              <a:buNone/>
              <a:defRPr>
                <a:solidFill>
                  <a:schemeClr val="tx1">
                    <a:tint val="75000"/>
                  </a:schemeClr>
                </a:solidFill>
              </a:defRPr>
            </a:lvl9pPr>
          </a:lstStyle>
          <a:p>
            <a:r>
              <a:rPr lang="en-US" dirty="0" smtClean="0"/>
              <a:t>Click to add title</a:t>
            </a:r>
            <a:endParaRPr lang="en-GB" dirty="0"/>
          </a:p>
        </p:txBody>
      </p:sp>
      <p:sp>
        <p:nvSpPr>
          <p:cNvPr id="11" name="Slide Number Placeholder 5"/>
          <p:cNvSpPr>
            <a:spLocks noGrp="1"/>
          </p:cNvSpPr>
          <p:nvPr>
            <p:ph type="sldNum" sz="quarter" idx="4"/>
          </p:nvPr>
        </p:nvSpPr>
        <p:spPr>
          <a:xfrm>
            <a:off x="488582" y="6388479"/>
            <a:ext cx="417353" cy="216000"/>
          </a:xfrm>
          <a:prstGeom prst="rect">
            <a:avLst/>
          </a:prstGeom>
        </p:spPr>
        <p:txBody>
          <a:bodyPr vert="horz" lIns="36000" tIns="36000" rIns="36000" bIns="36000" rtlCol="0" anchor="b" anchorCtr="0"/>
          <a:lstStyle>
            <a:lvl1pPr algn="r">
              <a:defRPr sz="1200">
                <a:solidFill>
                  <a:schemeClr val="bg1">
                    <a:lumMod val="50000"/>
                  </a:schemeClr>
                </a:solidFill>
              </a:defRPr>
            </a:lvl1pPr>
          </a:lstStyle>
          <a:p>
            <a:fld id="{E48BF389-BF1B-47D7-ACBF-5A81C5C161EF}" type="slidenum">
              <a:rPr lang="en-GB" smtClean="0">
                <a:solidFill>
                  <a:srgbClr val="FFFFFF">
                    <a:lumMod val="50000"/>
                  </a:srgbClr>
                </a:solidFill>
              </a:rPr>
              <a:pPr/>
              <a:t>‹#›</a:t>
            </a:fld>
            <a:endParaRPr lang="en-GB" dirty="0">
              <a:solidFill>
                <a:srgbClr val="FFFFFF">
                  <a:lumMod val="50000"/>
                </a:srgbClr>
              </a:solidFill>
            </a:endParaRPr>
          </a:p>
        </p:txBody>
      </p:sp>
      <p:pic>
        <p:nvPicPr>
          <p:cNvPr id="12" name="Picture 11"/>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7277139" y="6268093"/>
            <a:ext cx="1450800" cy="414012"/>
          </a:xfrm>
          <a:prstGeom prst="rect">
            <a:avLst/>
          </a:prstGeom>
        </p:spPr>
      </p:pic>
      <p:cxnSp>
        <p:nvCxnSpPr>
          <p:cNvPr id="13" name="Straight Connector 11"/>
          <p:cNvCxnSpPr/>
          <p:nvPr userDrawn="1"/>
        </p:nvCxnSpPr>
        <p:spPr>
          <a:xfrm>
            <a:off x="532409" y="1087340"/>
            <a:ext cx="8136000" cy="0"/>
          </a:xfrm>
          <a:prstGeom prst="line">
            <a:avLst/>
          </a:prstGeom>
          <a:ln w="63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0"/>
          <p:cNvCxnSpPr/>
          <p:nvPr userDrawn="1"/>
        </p:nvCxnSpPr>
        <p:spPr>
          <a:xfrm>
            <a:off x="532409" y="6165304"/>
            <a:ext cx="81360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Footer Placeholder 4"/>
          <p:cNvSpPr>
            <a:spLocks noGrp="1"/>
          </p:cNvSpPr>
          <p:nvPr>
            <p:ph type="ftr" sz="quarter" idx="3"/>
          </p:nvPr>
        </p:nvSpPr>
        <p:spPr>
          <a:xfrm>
            <a:off x="1029791" y="6244440"/>
            <a:ext cx="3960000" cy="360040"/>
          </a:xfrm>
          <a:prstGeom prst="rect">
            <a:avLst/>
          </a:prstGeom>
        </p:spPr>
        <p:txBody>
          <a:bodyPr vert="horz" lIns="36000" tIns="36000" rIns="36000" bIns="36000" rtlCol="0" anchor="b" anchorCtr="0"/>
          <a:lstStyle>
            <a:lvl1pPr algn="l">
              <a:defRPr sz="1000">
                <a:solidFill>
                  <a:schemeClr val="tx1">
                    <a:lumMod val="50000"/>
                    <a:lumOff val="50000"/>
                  </a:schemeClr>
                </a:solidFill>
              </a:defRPr>
            </a:lvl1pPr>
          </a:lstStyle>
          <a:p>
            <a:r>
              <a:rPr lang="en-US" smtClean="0">
                <a:solidFill>
                  <a:srgbClr val="000000">
                    <a:lumMod val="50000"/>
                    <a:lumOff val="50000"/>
                  </a:srgbClr>
                </a:solidFill>
              </a:rPr>
              <a:t>18 Transplant Portfolio IPS 2018-2019 / Confidential use</a:t>
            </a:r>
            <a:endParaRPr lang="sv-SE">
              <a:solidFill>
                <a:srgbClr val="000000">
                  <a:lumMod val="50000"/>
                  <a:lumOff val="50000"/>
                </a:srgbClr>
              </a:solidFill>
            </a:endParaRPr>
          </a:p>
        </p:txBody>
      </p:sp>
    </p:spTree>
    <p:extLst>
      <p:ext uri="{BB962C8B-B14F-4D97-AF65-F5344CB8AC3E}">
        <p14:creationId xmlns:p14="http://schemas.microsoft.com/office/powerpoint/2010/main" xmlns="" val="306158605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0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23879" y="1346200"/>
            <a:ext cx="8334405" cy="4940320"/>
          </a:xfrm>
        </p:spPr>
        <p:txBody>
          <a:bodyPr>
            <a:noAutofit/>
          </a:bodyPr>
          <a:lstStyle>
            <a:lvl1pPr>
              <a:defRPr sz="2000">
                <a:solidFill>
                  <a:schemeClr val="accent6"/>
                </a:solidFill>
              </a:defRPr>
            </a:lvl1pPr>
            <a:lvl2pPr>
              <a:defRPr sz="2000">
                <a:solidFill>
                  <a:schemeClr val="accent6"/>
                </a:solidFill>
              </a:defRPr>
            </a:lvl2pPr>
            <a:lvl3pPr>
              <a:defRPr sz="2000">
                <a:solidFill>
                  <a:schemeClr val="accent6"/>
                </a:solidFill>
              </a:defRPr>
            </a:lvl3pPr>
            <a:lvl4pPr>
              <a:defRPr sz="2000">
                <a:solidFill>
                  <a:schemeClr val="accent6"/>
                </a:solidFill>
              </a:defRPr>
            </a:lvl4pPr>
            <a:lvl5pPr>
              <a:defRPr sz="2000">
                <a:solidFill>
                  <a:schemeClr val="accent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6" name="Footer Placeholder 4"/>
          <p:cNvSpPr>
            <a:spLocks noGrp="1"/>
          </p:cNvSpPr>
          <p:nvPr>
            <p:ph type="ftr" sz="quarter" idx="3"/>
          </p:nvPr>
        </p:nvSpPr>
        <p:spPr>
          <a:xfrm>
            <a:off x="687248" y="6403152"/>
            <a:ext cx="6477000" cy="250825"/>
          </a:xfrm>
          <a:prstGeom prst="rect">
            <a:avLst/>
          </a:prstGeom>
        </p:spPr>
        <p:txBody>
          <a:bodyPr/>
          <a:lstStyle>
            <a:lvl1pPr>
              <a:defRPr sz="675">
                <a:solidFill>
                  <a:srgbClr val="7F7F7F"/>
                </a:solidFill>
              </a:defRPr>
            </a:lvl1pPr>
          </a:lstStyle>
          <a:p>
            <a:r>
              <a:rPr lang="en-US" smtClean="0"/>
              <a:t>18 Transplant Portfolio IPS 2018-2019 / Confidential use</a:t>
            </a:r>
            <a:endParaRPr dirty="0"/>
          </a:p>
        </p:txBody>
      </p:sp>
      <p:sp>
        <p:nvSpPr>
          <p:cNvPr id="7" name="Slide Number Placeholder 5"/>
          <p:cNvSpPr>
            <a:spLocks noGrp="1"/>
          </p:cNvSpPr>
          <p:nvPr>
            <p:ph type="sldNum" sz="quarter" idx="4"/>
          </p:nvPr>
        </p:nvSpPr>
        <p:spPr>
          <a:xfrm>
            <a:off x="538117" y="6403152"/>
            <a:ext cx="400035" cy="247031"/>
          </a:xfrm>
          <a:prstGeom prst="rect">
            <a:avLst/>
          </a:prstGeom>
        </p:spPr>
        <p:txBody>
          <a:bodyPr/>
          <a:lstStyle>
            <a:lvl1pPr>
              <a:defRPr sz="675">
                <a:solidFill>
                  <a:srgbClr val="7F7F7F"/>
                </a:solidFill>
              </a:defRPr>
            </a:lvl1pPr>
          </a:lstStyle>
          <a:p>
            <a:fld id="{E66AA3EA-0569-43EF-BBA3-83FDB109D582}" type="slidenum">
              <a:rPr lang="en-US" smtClean="0"/>
              <a:pPr/>
              <a:t>‹#›</a:t>
            </a:fld>
            <a:endParaRPr lang="en-US" dirty="0" smtClean="0"/>
          </a:p>
        </p:txBody>
      </p:sp>
      <p:sp>
        <p:nvSpPr>
          <p:cNvPr id="10" name="Title 1"/>
          <p:cNvSpPr>
            <a:spLocks noGrp="1"/>
          </p:cNvSpPr>
          <p:nvPr>
            <p:ph type="title" hasCustomPrompt="1"/>
          </p:nvPr>
        </p:nvSpPr>
        <p:spPr>
          <a:xfrm>
            <a:off x="523879" y="267468"/>
            <a:ext cx="6238898" cy="450396"/>
          </a:xfrm>
          <a:prstGeom prst="rect">
            <a:avLst/>
          </a:prstGeom>
        </p:spPr>
        <p:txBody>
          <a:bodyPr tIns="126000" anchor="t" anchorCtr="0"/>
          <a:lstStyle>
            <a:lvl1pPr>
              <a:lnSpc>
                <a:spcPct val="75000"/>
              </a:lnSpc>
              <a:defRPr sz="2400">
                <a:solidFill>
                  <a:schemeClr val="accent4"/>
                </a:solidFill>
              </a:defRPr>
            </a:lvl1pPr>
          </a:lstStyle>
          <a:p>
            <a:r>
              <a:rPr lang="en-US" noProof="0" dirty="0" smtClean="0"/>
              <a:t>Title</a:t>
            </a:r>
            <a:endParaRPr lang="en-US" noProof="0" dirty="0"/>
          </a:p>
        </p:txBody>
      </p:sp>
      <p:sp>
        <p:nvSpPr>
          <p:cNvPr id="11" name="Textplatzhalter 9" descr="Subtitle"/>
          <p:cNvSpPr>
            <a:spLocks noGrp="1"/>
          </p:cNvSpPr>
          <p:nvPr>
            <p:ph type="body" sz="quarter" idx="10" hasCustomPrompt="1"/>
          </p:nvPr>
        </p:nvSpPr>
        <p:spPr>
          <a:xfrm>
            <a:off x="523879" y="702698"/>
            <a:ext cx="6233544" cy="367571"/>
          </a:xfrm>
        </p:spPr>
        <p:txBody>
          <a:bodyPr anchor="b" anchorCtr="0">
            <a:noAutofit/>
          </a:bodyPr>
          <a:lstStyle>
            <a:lvl1pPr marL="0" indent="0">
              <a:lnSpc>
                <a:spcPct val="95000"/>
              </a:lnSpc>
              <a:buNone/>
              <a:defRPr sz="2000" b="0" i="1">
                <a:solidFill>
                  <a:schemeClr val="tx1"/>
                </a:solidFill>
              </a:defRPr>
            </a:lvl1pPr>
          </a:lstStyle>
          <a:p>
            <a:pPr lvl="0"/>
            <a:r>
              <a:rPr lang="en-US" noProof="0" dirty="0" smtClean="0"/>
              <a:t>Subtitle</a:t>
            </a:r>
          </a:p>
        </p:txBody>
      </p:sp>
    </p:spTree>
    <p:extLst>
      <p:ext uri="{BB962C8B-B14F-4D97-AF65-F5344CB8AC3E}">
        <p14:creationId xmlns:p14="http://schemas.microsoft.com/office/powerpoint/2010/main" xmlns="" val="3947074299"/>
      </p:ext>
    </p:extLst>
  </p:cSld>
  <p:clrMapOvr>
    <a:masterClrMapping/>
  </p:clrMapOvr>
  <p:transition/>
  <p:timing>
    <p:tnLst>
      <p:par>
        <p:cTn id="1" dur="indefinite" restart="never" nodeType="tmRoot"/>
      </p:par>
    </p:tnLst>
  </p:timing>
</p:sldLayout>
</file>

<file path=ppt/slideLayouts/slideLayout50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18" name="Picture Placeholder 4"/>
          <p:cNvSpPr>
            <a:spLocks noGrp="1"/>
          </p:cNvSpPr>
          <p:nvPr>
            <p:ph type="pic" sz="quarter" idx="13" hasCustomPrompt="1"/>
          </p:nvPr>
        </p:nvSpPr>
        <p:spPr bwMode="auto">
          <a:xfrm>
            <a:off x="685800" y="457200"/>
            <a:ext cx="7770813" cy="3794760"/>
          </a:xfrm>
          <a:solidFill>
            <a:srgbClr val="CCCCCC"/>
          </a:solidFill>
        </p:spPr>
        <p:txBody>
          <a:bodyPr anchor="ctr" anchorCtr="0">
            <a:normAutofit/>
          </a:bodyPr>
          <a:lstStyle>
            <a:lvl1pPr marL="0" marR="0" indent="0" algn="ctr" defTabSz="914400" rtl="0" eaLnBrk="1" fontAlgn="auto" latinLnBrk="0" hangingPunct="1">
              <a:lnSpc>
                <a:spcPct val="100000"/>
              </a:lnSpc>
              <a:spcBef>
                <a:spcPts val="1200"/>
              </a:spcBef>
              <a:spcAft>
                <a:spcPts val="0"/>
              </a:spcAft>
              <a:buClrTx/>
              <a:buSzPct val="125000"/>
              <a:buFont typeface="Arial" pitchFamily="34" charset="0"/>
              <a:buNone/>
              <a:tabLst>
                <a:tab pos="3998913" algn="r"/>
                <a:tab pos="8229600" algn="r"/>
              </a:tabLst>
              <a:defRPr sz="1200"/>
            </a:lvl1pPr>
          </a:lstStyle>
          <a:p>
            <a:r>
              <a:rPr lang="en-US" dirty="0" smtClean="0"/>
              <a:t>Insert picture. Get approved pictures at http://www.novartisbrandlab.com/resources/library</a:t>
            </a:r>
          </a:p>
        </p:txBody>
      </p:sp>
      <p:sp>
        <p:nvSpPr>
          <p:cNvPr id="2" name="Title 1"/>
          <p:cNvSpPr>
            <a:spLocks noGrp="1"/>
          </p:cNvSpPr>
          <p:nvPr>
            <p:ph type="ctrTitle"/>
          </p:nvPr>
        </p:nvSpPr>
        <p:spPr bwMode="auto">
          <a:xfrm>
            <a:off x="1965960" y="4389120"/>
            <a:ext cx="6490654" cy="960120"/>
          </a:xfrm>
        </p:spPr>
        <p:txBody>
          <a:bodyPr anchor="b" anchorCtr="0">
            <a:noAutofit/>
          </a:bodyPr>
          <a:lstStyle/>
          <a:p>
            <a:r>
              <a:rPr lang="en-US" smtClean="0"/>
              <a:t>Click to edit Master title style</a:t>
            </a:r>
            <a:endParaRPr lang="en-US" dirty="0"/>
          </a:p>
        </p:txBody>
      </p:sp>
      <p:sp>
        <p:nvSpPr>
          <p:cNvPr id="3" name="Subtitle 2"/>
          <p:cNvSpPr>
            <a:spLocks noGrp="1"/>
          </p:cNvSpPr>
          <p:nvPr>
            <p:ph type="subTitle" idx="1"/>
          </p:nvPr>
        </p:nvSpPr>
        <p:spPr bwMode="auto">
          <a:xfrm>
            <a:off x="1965958" y="5440680"/>
            <a:ext cx="4343400" cy="1097280"/>
          </a:xfrm>
        </p:spPr>
        <p:txBody>
          <a:bodyPr>
            <a:noAutofit/>
          </a:bodyPr>
          <a:lstStyle>
            <a:lvl1pPr marL="0" indent="0" algn="l">
              <a:lnSpc>
                <a:spcPct val="100000"/>
              </a:lnSpc>
              <a:spcBef>
                <a:spcPts val="0"/>
              </a:spcBef>
              <a:buNone/>
              <a:defRPr sz="16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4" name="Text Placeholder 7"/>
          <p:cNvSpPr>
            <a:spLocks noGrp="1"/>
          </p:cNvSpPr>
          <p:nvPr>
            <p:ph type="body" sz="quarter" idx="12" hasCustomPrompt="1"/>
          </p:nvPr>
        </p:nvSpPr>
        <p:spPr bwMode="gray">
          <a:xfrm>
            <a:off x="0" y="914400"/>
            <a:ext cx="1965960" cy="777240"/>
          </a:xfrm>
          <a:solidFill>
            <a:schemeClr val="accent1"/>
          </a:solidFill>
        </p:spPr>
        <p:txBody>
          <a:bodyPr lIns="274320" tIns="91440" rIns="91440" bIns="91440" anchor="ctr" anchorCtr="0">
            <a:normAutofit/>
          </a:bodyPr>
          <a:lstStyle>
            <a:lvl1pPr marL="0" indent="0">
              <a:spcBef>
                <a:spcPts val="0"/>
              </a:spcBef>
              <a:buFont typeface="Arial"/>
              <a:buNone/>
              <a:defRPr sz="1000" b="1" baseline="0">
                <a:solidFill>
                  <a:schemeClr val="bg1"/>
                </a:solidFill>
              </a:defRPr>
            </a:lvl1pPr>
            <a:lvl2pPr marL="0" indent="0">
              <a:spcBef>
                <a:spcPts val="0"/>
              </a:spcBef>
              <a:buFont typeface="Arial"/>
              <a:buNone/>
              <a:defRPr sz="1000" b="1">
                <a:solidFill>
                  <a:schemeClr val="bg1"/>
                </a:solidFill>
              </a:defRPr>
            </a:lvl2pPr>
            <a:lvl3pPr marL="0" indent="0">
              <a:spcBef>
                <a:spcPts val="0"/>
              </a:spcBef>
              <a:buFont typeface="Arial"/>
              <a:buNone/>
              <a:defRPr sz="1000" b="1">
                <a:solidFill>
                  <a:schemeClr val="bg1"/>
                </a:solidFill>
              </a:defRPr>
            </a:lvl3pPr>
            <a:lvl4pPr marL="0" indent="0">
              <a:spcBef>
                <a:spcPts val="0"/>
              </a:spcBef>
              <a:buFont typeface="Arial"/>
              <a:buNone/>
              <a:defRPr sz="1000" b="1">
                <a:solidFill>
                  <a:schemeClr val="bg1"/>
                </a:solidFill>
              </a:defRPr>
            </a:lvl4pPr>
            <a:lvl5pPr marL="0" indent="0">
              <a:spcBef>
                <a:spcPts val="0"/>
              </a:spcBef>
              <a:buFont typeface="Arial"/>
              <a:buNone/>
              <a:defRPr sz="1000" b="1">
                <a:solidFill>
                  <a:schemeClr val="bg1"/>
                </a:solidFill>
              </a:defRPr>
            </a:lvl5pPr>
          </a:lstStyle>
          <a:p>
            <a:pPr lvl="0"/>
            <a:r>
              <a:rPr lang="en-US" dirty="0" smtClean="0"/>
              <a:t>Business or Operating Unit/Franchise or Department</a:t>
            </a:r>
          </a:p>
        </p:txBody>
      </p:sp>
      <p:grpSp>
        <p:nvGrpSpPr>
          <p:cNvPr id="4" name="Group 3"/>
          <p:cNvGrpSpPr/>
          <p:nvPr userDrawn="1"/>
        </p:nvGrpSpPr>
        <p:grpSpPr>
          <a:xfrm>
            <a:off x="-137160" y="-137160"/>
            <a:ext cx="9418320" cy="7132320"/>
            <a:chOff x="-137160" y="-137160"/>
            <a:chExt cx="9418320" cy="7132320"/>
          </a:xfrm>
        </p:grpSpPr>
        <p:cxnSp>
          <p:nvCxnSpPr>
            <p:cNvPr id="8" name="Straight Connector 7"/>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918972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13716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918972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13716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22" name="Picture 21"/>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1929315706"/>
      </p:ext>
    </p:extLst>
  </p:cSld>
  <p:clrMapOvr>
    <a:masterClrMapping/>
  </p:clrMapOvr>
  <p:timing>
    <p:tnLst>
      <p:par>
        <p:cTn id="1" dur="indefinite" restart="never" nodeType="tmRoot"/>
      </p:par>
    </p:tnLst>
  </p:timing>
</p:sldLayout>
</file>

<file path=ppt/slideLayouts/slideLayout505.xml><?xml version="1.0" encoding="utf-8"?>
<p:sldLayout xmlns:a="http://schemas.openxmlformats.org/drawingml/2006/main" xmlns:r="http://schemas.openxmlformats.org/officeDocument/2006/relationships" xmlns:p="http://schemas.openxmlformats.org/presentationml/2006/main" showMasterSp="0" preserve="1" userDrawn="1">
  <p:cSld name="Title Slide - No Picture">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2" name="Title 1"/>
          <p:cNvSpPr>
            <a:spLocks noGrp="1"/>
          </p:cNvSpPr>
          <p:nvPr>
            <p:ph type="ctrTitle"/>
          </p:nvPr>
        </p:nvSpPr>
        <p:spPr bwMode="auto">
          <a:xfrm>
            <a:off x="1965960" y="2331720"/>
            <a:ext cx="6490654" cy="2286000"/>
          </a:xfrm>
        </p:spPr>
        <p:txBody>
          <a:bodyPr anchor="b" anchorCtr="0">
            <a:noAutofit/>
          </a:bodyPr>
          <a:lstStyle/>
          <a:p>
            <a:r>
              <a:rPr lang="en-US" smtClean="0"/>
              <a:t>Click to edit Master title style</a:t>
            </a:r>
            <a:endParaRPr lang="en-US" dirty="0"/>
          </a:p>
        </p:txBody>
      </p:sp>
      <p:sp>
        <p:nvSpPr>
          <p:cNvPr id="3" name="Subtitle 2"/>
          <p:cNvSpPr>
            <a:spLocks noGrp="1"/>
          </p:cNvSpPr>
          <p:nvPr>
            <p:ph type="subTitle" idx="1"/>
          </p:nvPr>
        </p:nvSpPr>
        <p:spPr bwMode="auto">
          <a:xfrm>
            <a:off x="1965960" y="4709161"/>
            <a:ext cx="6490654" cy="1324927"/>
          </a:xfrm>
        </p:spPr>
        <p:txBody>
          <a:bodyPr>
            <a:noAutofit/>
          </a:bodyPr>
          <a:lstStyle>
            <a:lvl1pPr marL="0" indent="0" algn="l">
              <a:lnSpc>
                <a:spcPct val="100000"/>
              </a:lnSpc>
              <a:spcBef>
                <a:spcPts val="0"/>
              </a:spcBef>
              <a:buNone/>
              <a:defRPr sz="16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4" name="Text Placeholder 7"/>
          <p:cNvSpPr>
            <a:spLocks noGrp="1"/>
          </p:cNvSpPr>
          <p:nvPr>
            <p:ph type="body" sz="quarter" idx="12" hasCustomPrompt="1"/>
          </p:nvPr>
        </p:nvSpPr>
        <p:spPr bwMode="gray">
          <a:xfrm>
            <a:off x="0" y="914400"/>
            <a:ext cx="1965960" cy="777240"/>
          </a:xfrm>
          <a:solidFill>
            <a:schemeClr val="accent1"/>
          </a:solidFill>
        </p:spPr>
        <p:txBody>
          <a:bodyPr lIns="274320" tIns="91440" rIns="91440" bIns="91440" anchor="ctr" anchorCtr="0">
            <a:normAutofit/>
          </a:bodyPr>
          <a:lstStyle>
            <a:lvl1pPr marL="0" indent="0">
              <a:spcBef>
                <a:spcPts val="0"/>
              </a:spcBef>
              <a:buFont typeface="Arial"/>
              <a:buNone/>
              <a:defRPr sz="1000" b="1" baseline="0">
                <a:solidFill>
                  <a:schemeClr val="bg1"/>
                </a:solidFill>
              </a:defRPr>
            </a:lvl1pPr>
            <a:lvl2pPr marL="0" indent="0">
              <a:spcBef>
                <a:spcPts val="0"/>
              </a:spcBef>
              <a:buFont typeface="Arial"/>
              <a:buNone/>
              <a:defRPr sz="1000" b="1">
                <a:solidFill>
                  <a:schemeClr val="bg1"/>
                </a:solidFill>
              </a:defRPr>
            </a:lvl2pPr>
            <a:lvl3pPr marL="0" indent="0">
              <a:spcBef>
                <a:spcPts val="0"/>
              </a:spcBef>
              <a:buFont typeface="Arial"/>
              <a:buNone/>
              <a:defRPr sz="1000" b="1">
                <a:solidFill>
                  <a:schemeClr val="bg1"/>
                </a:solidFill>
              </a:defRPr>
            </a:lvl3pPr>
            <a:lvl4pPr marL="0" indent="0">
              <a:spcBef>
                <a:spcPts val="0"/>
              </a:spcBef>
              <a:buFont typeface="Arial"/>
              <a:buNone/>
              <a:defRPr sz="1000" b="1">
                <a:solidFill>
                  <a:schemeClr val="bg1"/>
                </a:solidFill>
              </a:defRPr>
            </a:lvl4pPr>
            <a:lvl5pPr marL="0" indent="0">
              <a:spcBef>
                <a:spcPts val="0"/>
              </a:spcBef>
              <a:buFont typeface="Arial"/>
              <a:buNone/>
              <a:defRPr sz="1000" b="1">
                <a:solidFill>
                  <a:schemeClr val="bg1"/>
                </a:solidFill>
              </a:defRPr>
            </a:lvl5pPr>
          </a:lstStyle>
          <a:p>
            <a:pPr lvl="0"/>
            <a:r>
              <a:rPr lang="en-US" dirty="0" smtClean="0"/>
              <a:t>Business or Operating Unit/Franchise or Department</a:t>
            </a:r>
          </a:p>
        </p:txBody>
      </p:sp>
      <p:grpSp>
        <p:nvGrpSpPr>
          <p:cNvPr id="20" name="Group 19"/>
          <p:cNvGrpSpPr/>
          <p:nvPr userDrawn="1"/>
        </p:nvGrpSpPr>
        <p:grpSpPr>
          <a:xfrm>
            <a:off x="-137160" y="-137160"/>
            <a:ext cx="9418320" cy="7132320"/>
            <a:chOff x="-137160" y="-137160"/>
            <a:chExt cx="9418320" cy="7132320"/>
          </a:xfrm>
        </p:grpSpPr>
        <p:cxnSp>
          <p:nvCxnSpPr>
            <p:cNvPr id="22" name="Straight Connector 21"/>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918972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3716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a:off x="918972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a:off x="-13716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18" name="Picture 17"/>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2150846122"/>
      </p:ext>
    </p:extLst>
  </p:cSld>
  <p:clrMapOvr>
    <a:masterClrMapping/>
  </p:clrMapOvr>
</p:sldLayout>
</file>

<file path=ppt/slideLayouts/slideLayout506.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452438" indent="-452438">
              <a:buSzPct val="100000"/>
              <a:buFont typeface="+mj-lt"/>
              <a:buAutoNum type="arabicPeriod"/>
              <a:defRPr/>
            </a:lvl1pPr>
            <a:lvl2pPr marL="684213" indent="-231775">
              <a:defRPr/>
            </a:lvl2pPr>
            <a:lvl3pPr marL="914400" indent="-230188">
              <a:defRPr/>
            </a:lvl3pPr>
            <a:lvl4pPr marL="1146175" indent="-231775">
              <a:defRPr/>
            </a:lvl4pPr>
            <a:lvl5pPr marL="1368425" indent="-22225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smtClean="0"/>
              <a:t>17 Transplant Portfolio IPS 2017-2018 / Confidential use</a:t>
            </a:r>
            <a:endParaRPr/>
          </a:p>
        </p:txBody>
      </p:sp>
    </p:spTree>
    <p:extLst>
      <p:ext uri="{BB962C8B-B14F-4D97-AF65-F5344CB8AC3E}">
        <p14:creationId xmlns:p14="http://schemas.microsoft.com/office/powerpoint/2010/main" xmlns="" val="3426414299"/>
      </p:ext>
    </p:extLst>
  </p:cSld>
  <p:clrMapOvr>
    <a:masterClrMapping/>
  </p:clrMapOvr>
</p:sldLayout>
</file>

<file path=ppt/slideLayouts/slideLayout5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smtClean="0"/>
              <a:t>17 Transplant Portfolio IPS 2017-2018 / Confidential use</a:t>
            </a:r>
            <a:endParaRPr/>
          </a:p>
        </p:txBody>
      </p:sp>
    </p:spTree>
    <p:extLst>
      <p:ext uri="{BB962C8B-B14F-4D97-AF65-F5344CB8AC3E}">
        <p14:creationId xmlns:p14="http://schemas.microsoft.com/office/powerpoint/2010/main" xmlns="" val="4159908822"/>
      </p:ext>
    </p:extLst>
  </p:cSld>
  <p:clrMapOvr>
    <a:masterClrMapping/>
  </p:clrMapOvr>
</p:sldLayout>
</file>

<file path=ppt/slideLayouts/slideLayout508.xml><?xml version="1.0" encoding="utf-8"?>
<p:sldLayout xmlns:a="http://schemas.openxmlformats.org/drawingml/2006/main" xmlns:r="http://schemas.openxmlformats.org/officeDocument/2006/relationships" xmlns:p="http://schemas.openxmlformats.org/presentationml/2006/main" preserve="1" userDrawn="1">
  <p:cSld name="Title, Text and 1 Picture">
    <p:spTree>
      <p:nvGrpSpPr>
        <p:cNvPr id="1" name=""/>
        <p:cNvGrpSpPr/>
        <p:nvPr/>
      </p:nvGrpSpPr>
      <p:grpSpPr>
        <a:xfrm>
          <a:off x="0" y="0"/>
          <a:ext cx="0" cy="0"/>
          <a:chOff x="0" y="0"/>
          <a:chExt cx="0" cy="0"/>
        </a:xfrm>
      </p:grpSpPr>
      <p:sp>
        <p:nvSpPr>
          <p:cNvPr id="7" name="Text Placeholder 7"/>
          <p:cNvSpPr>
            <a:spLocks noGrp="1"/>
          </p:cNvSpPr>
          <p:nvPr>
            <p:ph type="body" sz="quarter" idx="13" hasCustomPrompt="1"/>
          </p:nvPr>
        </p:nvSpPr>
        <p:spPr>
          <a:xfrm>
            <a:off x="4663440" y="5623561"/>
            <a:ext cx="379476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8" name="Content Placeholder 2"/>
          <p:cNvSpPr>
            <a:spLocks noGrp="1"/>
          </p:cNvSpPr>
          <p:nvPr>
            <p:ph sz="half" idx="1"/>
          </p:nvPr>
        </p:nvSpPr>
        <p:spPr>
          <a:xfrm>
            <a:off x="685800" y="1508761"/>
            <a:ext cx="3794760" cy="4525328"/>
          </a:xfrm>
        </p:spPr>
        <p:txBody>
          <a:bodyPr>
            <a:normAutofit/>
          </a:bodyPr>
          <a:lstStyle>
            <a:lvl1pPr>
              <a:defRPr sz="24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85800" y="457200"/>
            <a:ext cx="7772400" cy="960120"/>
          </a:xfrm>
        </p:spPr>
        <p:txBody>
          <a:bodyPr/>
          <a:lstStyle/>
          <a:p>
            <a:r>
              <a:rPr lang="en-US" smtClean="0"/>
              <a:t>Click to edit Master title style</a:t>
            </a:r>
            <a:endParaRPr lang="en-US" dirty="0"/>
          </a:p>
        </p:txBody>
      </p:sp>
      <p:sp>
        <p:nvSpPr>
          <p:cNvPr id="11" name="Content Placeholder 2"/>
          <p:cNvSpPr>
            <a:spLocks noGrp="1"/>
          </p:cNvSpPr>
          <p:nvPr>
            <p:ph sz="half" idx="17" hasCustomPrompt="1"/>
          </p:nvPr>
        </p:nvSpPr>
        <p:spPr>
          <a:xfrm>
            <a:off x="4663440" y="1508761"/>
            <a:ext cx="3794760" cy="4023359"/>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
        <p:nvSpPr>
          <p:cNvPr id="9"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smtClean="0"/>
              <a:t>17 Transplant Portfolio IPS 2017-2018 / Confidential use</a:t>
            </a:r>
            <a:endParaRPr/>
          </a:p>
        </p:txBody>
      </p:sp>
    </p:spTree>
    <p:extLst>
      <p:ext uri="{BB962C8B-B14F-4D97-AF65-F5344CB8AC3E}">
        <p14:creationId xmlns:p14="http://schemas.microsoft.com/office/powerpoint/2010/main" xmlns="" val="731179737"/>
      </p:ext>
    </p:extLst>
  </p:cSld>
  <p:clrMapOvr>
    <a:masterClrMapping/>
  </p:clrMapOvr>
</p:sldLayout>
</file>

<file path=ppt/slideLayouts/slideLayout509.xml><?xml version="1.0" encoding="utf-8"?>
<p:sldLayout xmlns:a="http://schemas.openxmlformats.org/drawingml/2006/main" xmlns:r="http://schemas.openxmlformats.org/officeDocument/2006/relationships" xmlns:p="http://schemas.openxmlformats.org/presentationml/2006/main" preserve="1" userDrawn="1">
  <p:cSld name="Title and 1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7"/>
          <p:cNvSpPr>
            <a:spLocks noGrp="1"/>
          </p:cNvSpPr>
          <p:nvPr>
            <p:ph type="body" sz="quarter" idx="12" hasCustomPrompt="1"/>
          </p:nvPr>
        </p:nvSpPr>
        <p:spPr>
          <a:xfrm>
            <a:off x="685800" y="1508761"/>
            <a:ext cx="7772400" cy="453839"/>
          </a:xfrm>
        </p:spPr>
        <p:txBody>
          <a:bodyPr anchor="t" anchorCtr="0">
            <a:normAutofit/>
          </a:bodyPr>
          <a:lstStyle>
            <a:lvl1pPr marL="0" indent="0">
              <a:spcBef>
                <a:spcPts val="0"/>
              </a:spcBef>
              <a:buFont typeface="Arial"/>
              <a:buNone/>
              <a:defRPr sz="2400" b="0" baseline="0">
                <a:solidFill>
                  <a:srgbClr val="000000"/>
                </a:solidFill>
              </a:defRPr>
            </a:lvl1pPr>
            <a:lvl2pPr marL="0" indent="0">
              <a:spcBef>
                <a:spcPts val="0"/>
              </a:spcBef>
              <a:buFont typeface="Arial"/>
              <a:buNone/>
              <a:defRPr sz="2400" b="0">
                <a:solidFill>
                  <a:srgbClr val="000000"/>
                </a:solidFill>
              </a:defRPr>
            </a:lvl2pPr>
            <a:lvl3pPr marL="0" indent="0">
              <a:spcBef>
                <a:spcPts val="0"/>
              </a:spcBef>
              <a:buFont typeface="Arial"/>
              <a:buNone/>
              <a:defRPr sz="2400" b="0">
                <a:solidFill>
                  <a:srgbClr val="000000"/>
                </a:solidFill>
              </a:defRPr>
            </a:lvl3pPr>
            <a:lvl4pPr marL="0" indent="0">
              <a:spcBef>
                <a:spcPts val="0"/>
              </a:spcBef>
              <a:buFont typeface="Arial"/>
              <a:buNone/>
              <a:defRPr sz="2400" b="0">
                <a:solidFill>
                  <a:srgbClr val="000000"/>
                </a:solidFill>
              </a:defRPr>
            </a:lvl4pPr>
            <a:lvl5pPr marL="0" indent="0">
              <a:spcBef>
                <a:spcPts val="0"/>
              </a:spcBef>
              <a:buFont typeface="Arial"/>
              <a:buNone/>
              <a:defRPr sz="2400" b="0">
                <a:solidFill>
                  <a:srgbClr val="000000"/>
                </a:solidFill>
              </a:defRPr>
            </a:lvl5pPr>
          </a:lstStyle>
          <a:p>
            <a:pPr lvl="0"/>
            <a:r>
              <a:rPr lang="en-US" dirty="0" smtClean="0"/>
              <a:t>Optional picture title</a:t>
            </a:r>
          </a:p>
        </p:txBody>
      </p:sp>
      <p:sp>
        <p:nvSpPr>
          <p:cNvPr id="8" name="Text Placeholder 7"/>
          <p:cNvSpPr>
            <a:spLocks noGrp="1"/>
          </p:cNvSpPr>
          <p:nvPr>
            <p:ph type="body" sz="quarter" idx="13" hasCustomPrompt="1"/>
          </p:nvPr>
        </p:nvSpPr>
        <p:spPr>
          <a:xfrm>
            <a:off x="685800" y="5623561"/>
            <a:ext cx="777240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9" name="Content Placeholder 2"/>
          <p:cNvSpPr>
            <a:spLocks noGrp="1"/>
          </p:cNvSpPr>
          <p:nvPr>
            <p:ph sz="half" idx="17" hasCustomPrompt="1"/>
          </p:nvPr>
        </p:nvSpPr>
        <p:spPr>
          <a:xfrm>
            <a:off x="685800" y="2057400"/>
            <a:ext cx="777240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
        <p:nvSpPr>
          <p:cNvPr id="7"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smtClean="0"/>
              <a:t>17 Transplant Portfolio IPS 2017-2018 / Confidential use</a:t>
            </a:r>
            <a:endParaRPr/>
          </a:p>
        </p:txBody>
      </p:sp>
    </p:spTree>
    <p:extLst>
      <p:ext uri="{BB962C8B-B14F-4D97-AF65-F5344CB8AC3E}">
        <p14:creationId xmlns:p14="http://schemas.microsoft.com/office/powerpoint/2010/main" xmlns="" val="350007698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Title Slide - No Picture">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2" name="Title 1"/>
          <p:cNvSpPr>
            <a:spLocks noGrp="1"/>
          </p:cNvSpPr>
          <p:nvPr>
            <p:ph type="ctrTitle"/>
          </p:nvPr>
        </p:nvSpPr>
        <p:spPr bwMode="auto">
          <a:xfrm>
            <a:off x="1965960" y="2331720"/>
            <a:ext cx="6490654" cy="2286000"/>
          </a:xfrm>
        </p:spPr>
        <p:txBody>
          <a:bodyPr anchor="b" anchorCtr="0">
            <a:noAutofit/>
          </a:bodyPr>
          <a:lstStyle/>
          <a:p>
            <a:r>
              <a:rPr lang="en-US" smtClean="0"/>
              <a:t>Click to edit Master title style</a:t>
            </a:r>
            <a:endParaRPr lang="en-US" dirty="0"/>
          </a:p>
        </p:txBody>
      </p:sp>
      <p:sp>
        <p:nvSpPr>
          <p:cNvPr id="3" name="Subtitle 2"/>
          <p:cNvSpPr>
            <a:spLocks noGrp="1"/>
          </p:cNvSpPr>
          <p:nvPr>
            <p:ph type="subTitle" idx="1"/>
          </p:nvPr>
        </p:nvSpPr>
        <p:spPr bwMode="auto">
          <a:xfrm>
            <a:off x="1965960" y="4709161"/>
            <a:ext cx="6490654" cy="1324927"/>
          </a:xfrm>
        </p:spPr>
        <p:txBody>
          <a:bodyPr>
            <a:noAutofit/>
          </a:bodyPr>
          <a:lstStyle>
            <a:lvl1pPr marL="0" indent="0" algn="l">
              <a:lnSpc>
                <a:spcPct val="100000"/>
              </a:lnSpc>
              <a:spcBef>
                <a:spcPts val="0"/>
              </a:spcBef>
              <a:buNone/>
              <a:defRPr sz="16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4" name="Text Placeholder 7"/>
          <p:cNvSpPr>
            <a:spLocks noGrp="1"/>
          </p:cNvSpPr>
          <p:nvPr>
            <p:ph type="body" sz="quarter" idx="12" hasCustomPrompt="1"/>
          </p:nvPr>
        </p:nvSpPr>
        <p:spPr bwMode="gray">
          <a:xfrm>
            <a:off x="0" y="914400"/>
            <a:ext cx="1965960" cy="777240"/>
          </a:xfrm>
          <a:solidFill>
            <a:schemeClr val="accent1"/>
          </a:solidFill>
        </p:spPr>
        <p:txBody>
          <a:bodyPr lIns="274320" tIns="91440" rIns="91440" bIns="91440" anchor="ctr" anchorCtr="0">
            <a:normAutofit/>
          </a:bodyPr>
          <a:lstStyle>
            <a:lvl1pPr marL="0" indent="0">
              <a:spcBef>
                <a:spcPts val="0"/>
              </a:spcBef>
              <a:buFont typeface="Arial"/>
              <a:buNone/>
              <a:defRPr sz="1000" b="1" baseline="0">
                <a:solidFill>
                  <a:schemeClr val="bg1"/>
                </a:solidFill>
              </a:defRPr>
            </a:lvl1pPr>
            <a:lvl2pPr marL="0" indent="0">
              <a:spcBef>
                <a:spcPts val="0"/>
              </a:spcBef>
              <a:buFont typeface="Arial"/>
              <a:buNone/>
              <a:defRPr sz="1000" b="1">
                <a:solidFill>
                  <a:schemeClr val="bg1"/>
                </a:solidFill>
              </a:defRPr>
            </a:lvl2pPr>
            <a:lvl3pPr marL="0" indent="0">
              <a:spcBef>
                <a:spcPts val="0"/>
              </a:spcBef>
              <a:buFont typeface="Arial"/>
              <a:buNone/>
              <a:defRPr sz="1000" b="1">
                <a:solidFill>
                  <a:schemeClr val="bg1"/>
                </a:solidFill>
              </a:defRPr>
            </a:lvl3pPr>
            <a:lvl4pPr marL="0" indent="0">
              <a:spcBef>
                <a:spcPts val="0"/>
              </a:spcBef>
              <a:buFont typeface="Arial"/>
              <a:buNone/>
              <a:defRPr sz="1000" b="1">
                <a:solidFill>
                  <a:schemeClr val="bg1"/>
                </a:solidFill>
              </a:defRPr>
            </a:lvl4pPr>
            <a:lvl5pPr marL="0" indent="0">
              <a:spcBef>
                <a:spcPts val="0"/>
              </a:spcBef>
              <a:buFont typeface="Arial"/>
              <a:buNone/>
              <a:defRPr sz="1000" b="1">
                <a:solidFill>
                  <a:schemeClr val="bg1"/>
                </a:solidFill>
              </a:defRPr>
            </a:lvl5pPr>
          </a:lstStyle>
          <a:p>
            <a:pPr lvl="0"/>
            <a:r>
              <a:rPr lang="en-US" dirty="0" smtClean="0"/>
              <a:t>Business or Operating Unit/Franchise or Department</a:t>
            </a:r>
          </a:p>
        </p:txBody>
      </p:sp>
      <p:grpSp>
        <p:nvGrpSpPr>
          <p:cNvPr id="20" name="Group 19"/>
          <p:cNvGrpSpPr/>
          <p:nvPr userDrawn="1"/>
        </p:nvGrpSpPr>
        <p:grpSpPr>
          <a:xfrm>
            <a:off x="-137160" y="-137160"/>
            <a:ext cx="9418320" cy="7132320"/>
            <a:chOff x="-137160" y="-137160"/>
            <a:chExt cx="9418320" cy="7132320"/>
          </a:xfrm>
        </p:grpSpPr>
        <p:cxnSp>
          <p:nvCxnSpPr>
            <p:cNvPr id="22" name="Straight Connector 21"/>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918972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3716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a:off x="918972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a:off x="-13716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18" name="Picture 17"/>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3829795573"/>
      </p:ext>
    </p:extLst>
  </p:cSld>
  <p:clrMapOvr>
    <a:masterClrMapping/>
  </p:clrMapOvr>
</p:sldLayout>
</file>

<file path=ppt/slideLayouts/slideLayout510.xml><?xml version="1.0" encoding="utf-8"?>
<p:sldLayout xmlns:a="http://schemas.openxmlformats.org/drawingml/2006/main" xmlns:r="http://schemas.openxmlformats.org/officeDocument/2006/relationships" xmlns:p="http://schemas.openxmlformats.org/presentationml/2006/main" preserve="1" userDrawn="1">
  <p:cSld name="Title and 2 Pictures">
    <p:spTree>
      <p:nvGrpSpPr>
        <p:cNvPr id="1" name=""/>
        <p:cNvGrpSpPr/>
        <p:nvPr/>
      </p:nvGrpSpPr>
      <p:grpSpPr>
        <a:xfrm>
          <a:off x="0" y="0"/>
          <a:ext cx="0" cy="0"/>
          <a:chOff x="0" y="0"/>
          <a:chExt cx="0" cy="0"/>
        </a:xfrm>
      </p:grpSpPr>
      <p:sp>
        <p:nvSpPr>
          <p:cNvPr id="12" name="Text Placeholder 7"/>
          <p:cNvSpPr>
            <a:spLocks noGrp="1"/>
          </p:cNvSpPr>
          <p:nvPr>
            <p:ph type="body" sz="quarter" idx="13" hasCustomPrompt="1"/>
          </p:nvPr>
        </p:nvSpPr>
        <p:spPr>
          <a:xfrm>
            <a:off x="685800" y="5623561"/>
            <a:ext cx="379476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13" name="Text Placeholder 7"/>
          <p:cNvSpPr>
            <a:spLocks noGrp="1"/>
          </p:cNvSpPr>
          <p:nvPr>
            <p:ph type="body" sz="quarter" idx="15" hasCustomPrompt="1"/>
          </p:nvPr>
        </p:nvSpPr>
        <p:spPr>
          <a:xfrm>
            <a:off x="4663440" y="5623561"/>
            <a:ext cx="379476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9" name="Text Placeholder 7"/>
          <p:cNvSpPr>
            <a:spLocks noGrp="1"/>
          </p:cNvSpPr>
          <p:nvPr>
            <p:ph type="body" sz="quarter" idx="12" hasCustomPrompt="1"/>
          </p:nvPr>
        </p:nvSpPr>
        <p:spPr>
          <a:xfrm>
            <a:off x="685800" y="1508761"/>
            <a:ext cx="7772400" cy="453839"/>
          </a:xfrm>
        </p:spPr>
        <p:txBody>
          <a:bodyPr anchor="t" anchorCtr="0">
            <a:normAutofit/>
          </a:bodyPr>
          <a:lstStyle>
            <a:lvl1pPr marL="0" indent="0">
              <a:spcBef>
                <a:spcPts val="0"/>
              </a:spcBef>
              <a:buFont typeface="Arial"/>
              <a:buNone/>
              <a:defRPr sz="2400" b="0" baseline="0">
                <a:solidFill>
                  <a:srgbClr val="000000"/>
                </a:solidFill>
              </a:defRPr>
            </a:lvl1pPr>
            <a:lvl2pPr marL="0" indent="0">
              <a:spcBef>
                <a:spcPts val="0"/>
              </a:spcBef>
              <a:buFont typeface="Arial"/>
              <a:buNone/>
              <a:defRPr sz="2400" b="0">
                <a:solidFill>
                  <a:srgbClr val="000000"/>
                </a:solidFill>
              </a:defRPr>
            </a:lvl2pPr>
            <a:lvl3pPr marL="0" indent="0">
              <a:spcBef>
                <a:spcPts val="0"/>
              </a:spcBef>
              <a:buFont typeface="Arial"/>
              <a:buNone/>
              <a:defRPr sz="2400" b="0">
                <a:solidFill>
                  <a:srgbClr val="000000"/>
                </a:solidFill>
              </a:defRPr>
            </a:lvl3pPr>
            <a:lvl4pPr marL="0" indent="0">
              <a:spcBef>
                <a:spcPts val="0"/>
              </a:spcBef>
              <a:buFont typeface="Arial"/>
              <a:buNone/>
              <a:defRPr sz="2400" b="0">
                <a:solidFill>
                  <a:srgbClr val="000000"/>
                </a:solidFill>
              </a:defRPr>
            </a:lvl4pPr>
            <a:lvl5pPr marL="0" indent="0">
              <a:spcBef>
                <a:spcPts val="0"/>
              </a:spcBef>
              <a:buFont typeface="Arial"/>
              <a:buNone/>
              <a:defRPr sz="2400" b="0">
                <a:solidFill>
                  <a:srgbClr val="000000"/>
                </a:solidFill>
              </a:defRPr>
            </a:lvl5pPr>
          </a:lstStyle>
          <a:p>
            <a:pPr lvl="0"/>
            <a:r>
              <a:rPr lang="en-US" dirty="0" smtClean="0"/>
              <a:t>Optional picture title</a:t>
            </a:r>
          </a:p>
        </p:txBody>
      </p:sp>
      <p:sp>
        <p:nvSpPr>
          <p:cNvPr id="14" name="Content Placeholder 2"/>
          <p:cNvSpPr>
            <a:spLocks noGrp="1"/>
          </p:cNvSpPr>
          <p:nvPr>
            <p:ph sz="half" idx="18" hasCustomPrompt="1"/>
          </p:nvPr>
        </p:nvSpPr>
        <p:spPr>
          <a:xfrm>
            <a:off x="685800" y="2057400"/>
            <a:ext cx="379476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
        <p:nvSpPr>
          <p:cNvPr id="15" name="Content Placeholder 2"/>
          <p:cNvSpPr>
            <a:spLocks noGrp="1"/>
          </p:cNvSpPr>
          <p:nvPr>
            <p:ph sz="half" idx="19" hasCustomPrompt="1"/>
          </p:nvPr>
        </p:nvSpPr>
        <p:spPr>
          <a:xfrm>
            <a:off x="4663440" y="2057400"/>
            <a:ext cx="379476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
        <p:nvSpPr>
          <p:cNvPr id="10"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smtClean="0"/>
              <a:t>17 Transplant Portfolio IPS 2017-2018 / Confidential use</a:t>
            </a:r>
            <a:endParaRPr/>
          </a:p>
        </p:txBody>
      </p:sp>
    </p:spTree>
    <p:extLst>
      <p:ext uri="{BB962C8B-B14F-4D97-AF65-F5344CB8AC3E}">
        <p14:creationId xmlns:p14="http://schemas.microsoft.com/office/powerpoint/2010/main" xmlns="" val="1125746399"/>
      </p:ext>
    </p:extLst>
  </p:cSld>
  <p:clrMapOvr>
    <a:masterClrMapping/>
  </p:clrMapOvr>
</p:sldLayout>
</file>

<file path=ppt/slideLayouts/slideLayout511.xml><?xml version="1.0" encoding="utf-8"?>
<p:sldLayout xmlns:a="http://schemas.openxmlformats.org/drawingml/2006/main" xmlns:r="http://schemas.openxmlformats.org/officeDocument/2006/relationships" xmlns:p="http://schemas.openxmlformats.org/presentationml/2006/main" preserve="1" userDrawn="1">
  <p:cSld name="Title and 3 Pictures">
    <p:spTree>
      <p:nvGrpSpPr>
        <p:cNvPr id="1" name=""/>
        <p:cNvGrpSpPr/>
        <p:nvPr/>
      </p:nvGrpSpPr>
      <p:grpSpPr>
        <a:xfrm>
          <a:off x="0" y="0"/>
          <a:ext cx="0" cy="0"/>
          <a:chOff x="0" y="0"/>
          <a:chExt cx="0" cy="0"/>
        </a:xfrm>
      </p:grpSpPr>
      <p:sp>
        <p:nvSpPr>
          <p:cNvPr id="16" name="Text Placeholder 7"/>
          <p:cNvSpPr>
            <a:spLocks noGrp="1"/>
          </p:cNvSpPr>
          <p:nvPr>
            <p:ph type="body" sz="quarter" idx="13" hasCustomPrompt="1"/>
          </p:nvPr>
        </p:nvSpPr>
        <p:spPr>
          <a:xfrm>
            <a:off x="685800" y="5623561"/>
            <a:ext cx="246888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17" name="Text Placeholder 7"/>
          <p:cNvSpPr>
            <a:spLocks noGrp="1"/>
          </p:cNvSpPr>
          <p:nvPr>
            <p:ph type="body" sz="quarter" idx="18" hasCustomPrompt="1"/>
          </p:nvPr>
        </p:nvSpPr>
        <p:spPr>
          <a:xfrm>
            <a:off x="3337560" y="5623561"/>
            <a:ext cx="246888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18" name="Text Placeholder 7"/>
          <p:cNvSpPr>
            <a:spLocks noGrp="1"/>
          </p:cNvSpPr>
          <p:nvPr>
            <p:ph type="body" sz="quarter" idx="19" hasCustomPrompt="1"/>
          </p:nvPr>
        </p:nvSpPr>
        <p:spPr>
          <a:xfrm>
            <a:off x="5989320" y="5623561"/>
            <a:ext cx="246888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4" name="Title 3"/>
          <p:cNvSpPr>
            <a:spLocks noGrp="1"/>
          </p:cNvSpPr>
          <p:nvPr>
            <p:ph type="title"/>
          </p:nvPr>
        </p:nvSpPr>
        <p:spPr/>
        <p:txBody>
          <a:bodyPr/>
          <a:lstStyle/>
          <a:p>
            <a:r>
              <a:rPr lang="en-US" smtClean="0"/>
              <a:t>Click to edit Master title style</a:t>
            </a:r>
            <a:endParaRPr lang="en-US" dirty="0"/>
          </a:p>
        </p:txBody>
      </p:sp>
      <p:sp>
        <p:nvSpPr>
          <p:cNvPr id="12" name="Text Placeholder 7"/>
          <p:cNvSpPr>
            <a:spLocks noGrp="1"/>
          </p:cNvSpPr>
          <p:nvPr>
            <p:ph type="body" sz="quarter" idx="12" hasCustomPrompt="1"/>
          </p:nvPr>
        </p:nvSpPr>
        <p:spPr>
          <a:xfrm>
            <a:off x="685800" y="1508761"/>
            <a:ext cx="7772400" cy="453839"/>
          </a:xfrm>
        </p:spPr>
        <p:txBody>
          <a:bodyPr anchor="t" anchorCtr="0">
            <a:normAutofit/>
          </a:bodyPr>
          <a:lstStyle>
            <a:lvl1pPr marL="0" indent="0">
              <a:spcBef>
                <a:spcPts val="0"/>
              </a:spcBef>
              <a:buFont typeface="Arial"/>
              <a:buNone/>
              <a:defRPr sz="2400" b="0" baseline="0">
                <a:solidFill>
                  <a:srgbClr val="000000"/>
                </a:solidFill>
              </a:defRPr>
            </a:lvl1pPr>
            <a:lvl2pPr marL="0" indent="0">
              <a:spcBef>
                <a:spcPts val="0"/>
              </a:spcBef>
              <a:buFont typeface="Arial"/>
              <a:buNone/>
              <a:defRPr sz="2400" b="0">
                <a:solidFill>
                  <a:srgbClr val="000000"/>
                </a:solidFill>
              </a:defRPr>
            </a:lvl2pPr>
            <a:lvl3pPr marL="0" indent="0">
              <a:spcBef>
                <a:spcPts val="0"/>
              </a:spcBef>
              <a:buFont typeface="Arial"/>
              <a:buNone/>
              <a:defRPr sz="2400" b="0">
                <a:solidFill>
                  <a:srgbClr val="000000"/>
                </a:solidFill>
              </a:defRPr>
            </a:lvl3pPr>
            <a:lvl4pPr marL="0" indent="0">
              <a:spcBef>
                <a:spcPts val="0"/>
              </a:spcBef>
              <a:buFont typeface="Arial"/>
              <a:buNone/>
              <a:defRPr sz="2400" b="0">
                <a:solidFill>
                  <a:srgbClr val="000000"/>
                </a:solidFill>
              </a:defRPr>
            </a:lvl4pPr>
            <a:lvl5pPr marL="0" indent="0">
              <a:spcBef>
                <a:spcPts val="0"/>
              </a:spcBef>
              <a:buFont typeface="Arial"/>
              <a:buNone/>
              <a:defRPr sz="2400" b="0">
                <a:solidFill>
                  <a:srgbClr val="000000"/>
                </a:solidFill>
              </a:defRPr>
            </a:lvl5pPr>
          </a:lstStyle>
          <a:p>
            <a:pPr lvl="0"/>
            <a:r>
              <a:rPr lang="en-US" dirty="0" smtClean="0"/>
              <a:t>Optional picture title</a:t>
            </a:r>
          </a:p>
        </p:txBody>
      </p:sp>
      <p:sp>
        <p:nvSpPr>
          <p:cNvPr id="19" name="Content Placeholder 2"/>
          <p:cNvSpPr>
            <a:spLocks noGrp="1"/>
          </p:cNvSpPr>
          <p:nvPr>
            <p:ph sz="half" idx="22" hasCustomPrompt="1"/>
          </p:nvPr>
        </p:nvSpPr>
        <p:spPr>
          <a:xfrm>
            <a:off x="685800" y="2057400"/>
            <a:ext cx="246888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
        <p:nvSpPr>
          <p:cNvPr id="20" name="Content Placeholder 2"/>
          <p:cNvSpPr>
            <a:spLocks noGrp="1"/>
          </p:cNvSpPr>
          <p:nvPr>
            <p:ph sz="half" idx="23" hasCustomPrompt="1"/>
          </p:nvPr>
        </p:nvSpPr>
        <p:spPr>
          <a:xfrm>
            <a:off x="3337560" y="2057400"/>
            <a:ext cx="246888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
        <p:nvSpPr>
          <p:cNvPr id="21" name="Content Placeholder 2"/>
          <p:cNvSpPr>
            <a:spLocks noGrp="1"/>
          </p:cNvSpPr>
          <p:nvPr>
            <p:ph sz="half" idx="24" hasCustomPrompt="1"/>
          </p:nvPr>
        </p:nvSpPr>
        <p:spPr>
          <a:xfrm>
            <a:off x="5989320" y="2057400"/>
            <a:ext cx="246888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
        <p:nvSpPr>
          <p:cNvPr id="11"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smtClean="0"/>
              <a:t>17 Transplant Portfolio IPS 2017-2018 / Confidential use</a:t>
            </a:r>
            <a:endParaRPr/>
          </a:p>
        </p:txBody>
      </p:sp>
    </p:spTree>
    <p:extLst>
      <p:ext uri="{BB962C8B-B14F-4D97-AF65-F5344CB8AC3E}">
        <p14:creationId xmlns:p14="http://schemas.microsoft.com/office/powerpoint/2010/main" xmlns="" val="278398924"/>
      </p:ext>
    </p:extLst>
  </p:cSld>
  <p:clrMapOvr>
    <a:masterClrMapping/>
  </p:clrMapOvr>
</p:sldLayout>
</file>

<file path=ppt/slideLayouts/slideLayout51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12" name="Title 1"/>
          <p:cNvSpPr>
            <a:spLocks noGrp="1"/>
          </p:cNvSpPr>
          <p:nvPr>
            <p:ph type="ctrTitle"/>
          </p:nvPr>
        </p:nvSpPr>
        <p:spPr>
          <a:xfrm>
            <a:off x="1965960" y="4389120"/>
            <a:ext cx="6490654" cy="960120"/>
          </a:xfrm>
        </p:spPr>
        <p:txBody>
          <a:bodyPr anchor="b" anchorCtr="0">
            <a:noAutofit/>
          </a:bodyPr>
          <a:lstStyle/>
          <a:p>
            <a:r>
              <a:rPr lang="en-US" smtClean="0"/>
              <a:t>Click to edit Master title style</a:t>
            </a:r>
            <a:endParaRPr lang="en-US" dirty="0"/>
          </a:p>
        </p:txBody>
      </p:sp>
      <p:sp>
        <p:nvSpPr>
          <p:cNvPr id="13" name="Subtitle 2"/>
          <p:cNvSpPr>
            <a:spLocks noGrp="1"/>
          </p:cNvSpPr>
          <p:nvPr>
            <p:ph type="subTitle" idx="1"/>
          </p:nvPr>
        </p:nvSpPr>
        <p:spPr>
          <a:xfrm>
            <a:off x="1965960" y="5440680"/>
            <a:ext cx="4343400" cy="1097280"/>
          </a:xfrm>
        </p:spPr>
        <p:txBody>
          <a:bodyPr>
            <a:noAutofit/>
          </a:bodyPr>
          <a:lstStyle>
            <a:lvl1pPr marL="0" indent="0" algn="l">
              <a:lnSpc>
                <a:spcPct val="100000"/>
              </a:lnSpc>
              <a:spcBef>
                <a:spcPts val="0"/>
              </a:spcBef>
              <a:buNone/>
              <a:defRPr sz="16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grpSp>
        <p:nvGrpSpPr>
          <p:cNvPr id="3" name="Group 2"/>
          <p:cNvGrpSpPr/>
          <p:nvPr userDrawn="1"/>
        </p:nvGrpSpPr>
        <p:grpSpPr>
          <a:xfrm>
            <a:off x="1508857" y="-137160"/>
            <a:ext cx="6949343" cy="7132320"/>
            <a:chOff x="1508857" y="-137160"/>
            <a:chExt cx="6949343" cy="7132320"/>
          </a:xfrm>
        </p:grpSpPr>
        <p:cxnSp>
          <p:nvCxnSpPr>
            <p:cNvPr id="25" name="Straight Connector 24"/>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
        <p:nvSpPr>
          <p:cNvPr id="15" name="Picture Placeholder 4"/>
          <p:cNvSpPr>
            <a:spLocks noGrp="1"/>
          </p:cNvSpPr>
          <p:nvPr>
            <p:ph type="pic" sz="quarter" idx="13" hasCustomPrompt="1"/>
          </p:nvPr>
        </p:nvSpPr>
        <p:spPr bwMode="hidden">
          <a:xfrm>
            <a:off x="685800" y="455613"/>
            <a:ext cx="7770813" cy="3794760"/>
          </a:xfrm>
          <a:solidFill>
            <a:srgbClr val="CCCCCC"/>
          </a:solidFill>
        </p:spPr>
        <p:txBody>
          <a:bodyPr anchor="ctr" anchorCtr="0">
            <a:normAutofit/>
          </a:bodyPr>
          <a:lstStyle>
            <a:lvl1pPr marL="0" indent="0" algn="ctr">
              <a:buNone/>
              <a:defRPr sz="1200" baseline="0"/>
            </a:lvl1pPr>
          </a:lstStyle>
          <a:p>
            <a:r>
              <a:rPr lang="en-US" dirty="0" smtClean="0"/>
              <a:t>Insert picture. Get approved pictures at http://www.novartisbrandlab.com/resources/library</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897359734"/>
      </p:ext>
    </p:extLst>
  </p:cSld>
  <p:clrMapOvr>
    <a:masterClrMapping/>
  </p:clrMapOvr>
</p:sldLayout>
</file>

<file path=ppt/slideLayouts/slideLayout513.xml><?xml version="1.0" encoding="utf-8"?>
<p:sldLayout xmlns:a="http://schemas.openxmlformats.org/drawingml/2006/main" xmlns:r="http://schemas.openxmlformats.org/officeDocument/2006/relationships" xmlns:p="http://schemas.openxmlformats.org/presentationml/2006/main" showMasterSp="0" preserve="1" userDrawn="1">
  <p:cSld name="Section Header - No Pictur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12" name="Title 1"/>
          <p:cNvSpPr>
            <a:spLocks noGrp="1"/>
          </p:cNvSpPr>
          <p:nvPr>
            <p:ph type="ctrTitle"/>
          </p:nvPr>
        </p:nvSpPr>
        <p:spPr>
          <a:xfrm>
            <a:off x="1965960" y="2331720"/>
            <a:ext cx="6490654" cy="2286000"/>
          </a:xfrm>
        </p:spPr>
        <p:txBody>
          <a:bodyPr anchor="b" anchorCtr="0">
            <a:noAutofit/>
          </a:bodyPr>
          <a:lstStyle/>
          <a:p>
            <a:r>
              <a:rPr lang="en-US" smtClean="0"/>
              <a:t>Click to edit Master title style</a:t>
            </a:r>
            <a:endParaRPr lang="en-US" dirty="0"/>
          </a:p>
        </p:txBody>
      </p:sp>
      <p:sp>
        <p:nvSpPr>
          <p:cNvPr id="13" name="Subtitle 2"/>
          <p:cNvSpPr>
            <a:spLocks noGrp="1"/>
          </p:cNvSpPr>
          <p:nvPr>
            <p:ph type="subTitle" idx="1"/>
          </p:nvPr>
        </p:nvSpPr>
        <p:spPr>
          <a:xfrm>
            <a:off x="1965960" y="4709161"/>
            <a:ext cx="6490654" cy="1324927"/>
          </a:xfrm>
        </p:spPr>
        <p:txBody>
          <a:bodyPr>
            <a:noAutofit/>
          </a:bodyPr>
          <a:lstStyle>
            <a:lvl1pPr marL="0" indent="0" algn="l">
              <a:lnSpc>
                <a:spcPct val="100000"/>
              </a:lnSpc>
              <a:spcBef>
                <a:spcPts val="0"/>
              </a:spcBef>
              <a:buNone/>
              <a:defRPr sz="16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grpSp>
        <p:nvGrpSpPr>
          <p:cNvPr id="3" name="Group 2"/>
          <p:cNvGrpSpPr/>
          <p:nvPr userDrawn="1"/>
        </p:nvGrpSpPr>
        <p:grpSpPr>
          <a:xfrm>
            <a:off x="1508857" y="-137160"/>
            <a:ext cx="6949343" cy="7132320"/>
            <a:chOff x="1508857" y="-137160"/>
            <a:chExt cx="6949343" cy="7132320"/>
          </a:xfrm>
        </p:grpSpPr>
        <p:cxnSp>
          <p:nvCxnSpPr>
            <p:cNvPr id="25" name="Straight Connector 24"/>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14" name="Picture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14942645"/>
      </p:ext>
    </p:extLst>
  </p:cSld>
  <p:clrMapOvr>
    <a:masterClrMapping/>
  </p:clrMapOvr>
</p:sldLayout>
</file>

<file path=ppt/slideLayouts/slideLayout5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smtClean="0"/>
              <a:t>17 Transplant Portfolio IPS 2017-2018 / Confidential use</a:t>
            </a:r>
            <a:endParaRPr/>
          </a:p>
        </p:txBody>
      </p:sp>
    </p:spTree>
    <p:extLst>
      <p:ext uri="{BB962C8B-B14F-4D97-AF65-F5344CB8AC3E}">
        <p14:creationId xmlns:p14="http://schemas.microsoft.com/office/powerpoint/2010/main" xmlns="" val="3972730387"/>
      </p:ext>
    </p:extLst>
  </p:cSld>
  <p:clrMapOvr>
    <a:masterClrMapping/>
  </p:clrMapOvr>
</p:sldLayout>
</file>

<file path=ppt/slideLayouts/slideLayout5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smtClean="0"/>
              <a:t>17 Transplant Portfolio IPS 2017-2018 / Confidential use</a:t>
            </a:r>
            <a:endParaRPr/>
          </a:p>
        </p:txBody>
      </p:sp>
    </p:spTree>
    <p:extLst>
      <p:ext uri="{BB962C8B-B14F-4D97-AF65-F5344CB8AC3E}">
        <p14:creationId xmlns:p14="http://schemas.microsoft.com/office/powerpoint/2010/main" xmlns="" val="80637989"/>
      </p:ext>
    </p:extLst>
  </p:cSld>
  <p:clrMapOvr>
    <a:masterClrMapping/>
  </p:clrMapOvr>
</p:sldLayout>
</file>

<file path=ppt/slideLayouts/slideLayout516.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7" name="Title 1"/>
          <p:cNvSpPr txBox="1">
            <a:spLocks/>
          </p:cNvSpPr>
          <p:nvPr userDrawn="1"/>
        </p:nvSpPr>
        <p:spPr>
          <a:xfrm>
            <a:off x="1965959" y="4389120"/>
            <a:ext cx="6492241" cy="96012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nSpc>
                <a:spcPct val="95000"/>
              </a:lnSpc>
            </a:pPr>
            <a:r>
              <a:rPr lang="en-US" dirty="0" smtClean="0">
                <a:solidFill>
                  <a:srgbClr val="000000"/>
                </a:solidFill>
              </a:rPr>
              <a:t>Thank you</a:t>
            </a:r>
            <a:endParaRPr lang="en-US" dirty="0">
              <a:solidFill>
                <a:srgbClr val="000000"/>
              </a:solidFill>
            </a:endParaRPr>
          </a:p>
        </p:txBody>
      </p:sp>
      <p:sp>
        <p:nvSpPr>
          <p:cNvPr id="10" name="Picture Placeholder 4"/>
          <p:cNvSpPr>
            <a:spLocks noGrp="1"/>
          </p:cNvSpPr>
          <p:nvPr>
            <p:ph type="pic" sz="quarter" idx="13" hasCustomPrompt="1"/>
          </p:nvPr>
        </p:nvSpPr>
        <p:spPr bwMode="hidden">
          <a:xfrm>
            <a:off x="685800" y="455613"/>
            <a:ext cx="7770813" cy="3794760"/>
          </a:xfrm>
          <a:solidFill>
            <a:srgbClr val="CCCCCC"/>
          </a:solidFill>
        </p:spPr>
        <p:txBody>
          <a:bodyPr anchor="ctr" anchorCtr="0">
            <a:normAutofit/>
          </a:bodyPr>
          <a:lstStyle>
            <a:lvl1pPr marL="0" indent="0" algn="ctr">
              <a:buNone/>
              <a:defRPr sz="1200" baseline="0"/>
            </a:lvl1pPr>
          </a:lstStyle>
          <a:p>
            <a:r>
              <a:rPr lang="en-US" dirty="0" smtClean="0"/>
              <a:t>Insert picture. Get approved pictures at http://www.novartisbrandlab.com/resources/library</a:t>
            </a:r>
          </a:p>
        </p:txBody>
      </p:sp>
      <p:grpSp>
        <p:nvGrpSpPr>
          <p:cNvPr id="13" name="Group 12"/>
          <p:cNvGrpSpPr/>
          <p:nvPr userDrawn="1"/>
        </p:nvGrpSpPr>
        <p:grpSpPr>
          <a:xfrm>
            <a:off x="1508857" y="-137160"/>
            <a:ext cx="6949343" cy="7132320"/>
            <a:chOff x="1508857" y="-137160"/>
            <a:chExt cx="6949343" cy="7132320"/>
          </a:xfrm>
        </p:grpSpPr>
        <p:cxnSp>
          <p:nvCxnSpPr>
            <p:cNvPr id="14" name="Straight Connector 13"/>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20" name="Picture 19"/>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2071723439"/>
      </p:ext>
    </p:extLst>
  </p:cSld>
  <p:clrMapOvr>
    <a:masterClrMapping/>
  </p:clrMapOvr>
</p:sldLayout>
</file>

<file path=ppt/slideLayouts/slideLayout517.xml><?xml version="1.0" encoding="utf-8"?>
<p:sldLayout xmlns:a="http://schemas.openxmlformats.org/drawingml/2006/main" xmlns:r="http://schemas.openxmlformats.org/officeDocument/2006/relationships" xmlns:p="http://schemas.openxmlformats.org/presentationml/2006/main" showMasterSp="0" preserve="1" userDrawn="1">
  <p:cSld name="End Slide - No Pictur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6" name="Title 1"/>
          <p:cNvSpPr txBox="1">
            <a:spLocks/>
          </p:cNvSpPr>
          <p:nvPr userDrawn="1"/>
        </p:nvSpPr>
        <p:spPr>
          <a:xfrm>
            <a:off x="1965959" y="2331720"/>
            <a:ext cx="6492241" cy="22860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nSpc>
                <a:spcPct val="95000"/>
              </a:lnSpc>
            </a:pPr>
            <a:r>
              <a:rPr lang="en-US" dirty="0" smtClean="0">
                <a:solidFill>
                  <a:srgbClr val="000000"/>
                </a:solidFill>
              </a:rPr>
              <a:t>Thank you</a:t>
            </a:r>
            <a:endParaRPr lang="en-US" dirty="0">
              <a:solidFill>
                <a:srgbClr val="000000"/>
              </a:solidFill>
            </a:endParaRPr>
          </a:p>
        </p:txBody>
      </p:sp>
      <p:grpSp>
        <p:nvGrpSpPr>
          <p:cNvPr id="18" name="Group 17"/>
          <p:cNvGrpSpPr/>
          <p:nvPr userDrawn="1"/>
        </p:nvGrpSpPr>
        <p:grpSpPr>
          <a:xfrm>
            <a:off x="1508857" y="-137160"/>
            <a:ext cx="6949343" cy="7132320"/>
            <a:chOff x="1508857" y="-137160"/>
            <a:chExt cx="6949343" cy="7132320"/>
          </a:xfrm>
        </p:grpSpPr>
        <p:cxnSp>
          <p:nvCxnSpPr>
            <p:cNvPr id="19" name="Straight Connector 18"/>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14" name="Picture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458247067"/>
      </p:ext>
    </p:extLst>
  </p:cSld>
  <p:clrMapOvr>
    <a:masterClrMapping/>
  </p:clrMapOvr>
  <p:timing>
    <p:tnLst>
      <p:par>
        <p:cTn id="1" dur="indefinite" restart="never" nodeType="tmRoot"/>
      </p:par>
    </p:tnLst>
  </p:timing>
</p:sldLayout>
</file>

<file path=ppt/slideLayouts/slideLayout518.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5800" y="1508761"/>
            <a:ext cx="3794760" cy="4525328"/>
          </a:xfrm>
        </p:spPr>
        <p:txBody>
          <a:bodyPr>
            <a:normAutofit/>
          </a:bodyPr>
          <a:lstStyle>
            <a:lvl1pPr>
              <a:defRPr sz="24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508761"/>
            <a:ext cx="3794760" cy="4525328"/>
          </a:xfrm>
        </p:spPr>
        <p:txBody>
          <a:bodyPr>
            <a:normAutofit/>
          </a:bodyPr>
          <a:lstStyle>
            <a:lvl1pPr>
              <a:defRPr sz="24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85800" y="457200"/>
            <a:ext cx="7772400" cy="96012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xmlns="" val="950532749"/>
      </p:ext>
    </p:extLst>
  </p:cSld>
  <p:clrMapOvr>
    <a:masterClrMapping/>
  </p:clrMapOvr>
</p:sldLayout>
</file>

<file path=ppt/slideLayouts/slideLayout519.xml><?xml version="1.0" encoding="utf-8"?>
<p:sldLayout xmlns:a="http://schemas.openxmlformats.org/drawingml/2006/main" xmlns:r="http://schemas.openxmlformats.org/officeDocument/2006/relationships" xmlns:p="http://schemas.openxmlformats.org/presentationml/2006/main" userDrawn="1">
  <p:cSld name="Titel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305999"/>
            <a:ext cx="8318530" cy="802800"/>
          </a:xfrm>
          <a:prstGeom prst="rect">
            <a:avLst/>
          </a:prstGeom>
        </p:spPr>
        <p:txBody>
          <a:bodyPr tIns="126000" anchor="t" anchorCtr="0"/>
          <a:lstStyle>
            <a:lvl1pPr>
              <a:lnSpc>
                <a:spcPct val="75000"/>
              </a:lnSpc>
              <a:defRPr>
                <a:solidFill>
                  <a:schemeClr val="accent4"/>
                </a:solidFill>
              </a:defRPr>
            </a:lvl1pPr>
          </a:lstStyle>
          <a:p>
            <a:r>
              <a:rPr lang="en-US" noProof="0" dirty="0" smtClean="0"/>
              <a:t>Title</a:t>
            </a:r>
            <a:endParaRPr lang="en-US" noProof="0" dirty="0"/>
          </a:p>
        </p:txBody>
      </p:sp>
      <p:sp>
        <p:nvSpPr>
          <p:cNvPr id="8" name="Slide Number Placeholder 5"/>
          <p:cNvSpPr>
            <a:spLocks noGrp="1"/>
          </p:cNvSpPr>
          <p:nvPr>
            <p:ph type="sldNum" sz="quarter" idx="4"/>
          </p:nvPr>
        </p:nvSpPr>
        <p:spPr>
          <a:xfrm>
            <a:off x="538116" y="6403150"/>
            <a:ext cx="400035" cy="247031"/>
          </a:xfrm>
          <a:prstGeom prst="rect">
            <a:avLst/>
          </a:prstGeom>
        </p:spPr>
        <p:txBody>
          <a:bodyPr/>
          <a:lstStyle>
            <a:lvl1pPr>
              <a:defRPr sz="900" baseline="0">
                <a:solidFill>
                  <a:srgbClr val="7F7F7F"/>
                </a:solidFill>
              </a:defRPr>
            </a:lvl1pPr>
          </a:lstStyle>
          <a:p>
            <a:fld id="{E66AA3EA-0569-43EF-BBA3-83FDB109D582}" type="slidenum">
              <a:rPr lang="en-US" smtClean="0"/>
              <a:pPr/>
              <a:t>‹#›</a:t>
            </a:fld>
            <a:endParaRPr lang="en-US" dirty="0" smtClean="0"/>
          </a:p>
        </p:txBody>
      </p:sp>
      <p:sp>
        <p:nvSpPr>
          <p:cNvPr id="10" name="Textplatzhalter 9" descr="Subtitle"/>
          <p:cNvSpPr>
            <a:spLocks noGrp="1"/>
          </p:cNvSpPr>
          <p:nvPr>
            <p:ph type="body" sz="quarter" idx="10" hasCustomPrompt="1"/>
          </p:nvPr>
        </p:nvSpPr>
        <p:spPr>
          <a:xfrm>
            <a:off x="540000" y="738554"/>
            <a:ext cx="8311392" cy="367571"/>
          </a:xfrm>
        </p:spPr>
        <p:txBody>
          <a:bodyPr anchor="b" anchorCtr="0">
            <a:noAutofit/>
          </a:bodyPr>
          <a:lstStyle>
            <a:lvl1pPr marL="0" indent="0">
              <a:lnSpc>
                <a:spcPct val="95000"/>
              </a:lnSpc>
              <a:buNone/>
              <a:defRPr sz="2000" b="0" i="1">
                <a:solidFill>
                  <a:schemeClr val="tx1"/>
                </a:solidFill>
              </a:defRPr>
            </a:lvl1pPr>
          </a:lstStyle>
          <a:p>
            <a:pPr lvl="0"/>
            <a:r>
              <a:rPr lang="en-US" noProof="0" dirty="0" smtClean="0"/>
              <a:t>Subtitle</a:t>
            </a:r>
          </a:p>
        </p:txBody>
      </p:sp>
      <p:sp>
        <p:nvSpPr>
          <p:cNvPr id="9" name="Content Placeholder 2"/>
          <p:cNvSpPr>
            <a:spLocks noGrp="1"/>
          </p:cNvSpPr>
          <p:nvPr>
            <p:ph idx="1" hasCustomPrompt="1"/>
          </p:nvPr>
        </p:nvSpPr>
        <p:spPr>
          <a:xfrm>
            <a:off x="523875" y="1346200"/>
            <a:ext cx="8334405" cy="4940320"/>
          </a:xfrm>
        </p:spPr>
        <p:txBody>
          <a:bodyPr>
            <a:noAutofit/>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insert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Tree>
    <p:extLst>
      <p:ext uri="{BB962C8B-B14F-4D97-AF65-F5344CB8AC3E}">
        <p14:creationId xmlns:p14="http://schemas.microsoft.com/office/powerpoint/2010/main" xmlns="" val="3112342437"/>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452438" indent="-452438">
              <a:buSzPct val="100000"/>
              <a:buFont typeface="+mj-lt"/>
              <a:buAutoNum type="arabicPeriod"/>
              <a:defRPr/>
            </a:lvl1pPr>
            <a:lvl2pPr marL="684213" indent="-231775">
              <a:defRPr/>
            </a:lvl2pPr>
            <a:lvl3pPr marL="914400" indent="-230188">
              <a:defRPr/>
            </a:lvl3pPr>
            <a:lvl4pPr marL="1146175" indent="-231775">
              <a:defRPr/>
            </a:lvl4pPr>
            <a:lvl5pPr marL="1368425" indent="-22225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Dec 20 , 2018 MMS </a:t>
            </a:r>
            <a:endParaRPr/>
          </a:p>
        </p:txBody>
      </p:sp>
    </p:spTree>
    <p:extLst>
      <p:ext uri="{BB962C8B-B14F-4D97-AF65-F5344CB8AC3E}">
        <p14:creationId xmlns:p14="http://schemas.microsoft.com/office/powerpoint/2010/main" xmlns="" val="2433356928"/>
      </p:ext>
    </p:extLst>
  </p:cSld>
  <p:clrMapOvr>
    <a:masterClrMapping/>
  </p:clrMapOvr>
</p:sldLayout>
</file>

<file path=ppt/slideLayouts/slideLayout52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18" name="Picture Placeholder 4"/>
          <p:cNvSpPr>
            <a:spLocks noGrp="1"/>
          </p:cNvSpPr>
          <p:nvPr>
            <p:ph type="pic" sz="quarter" idx="13" hasCustomPrompt="1"/>
          </p:nvPr>
        </p:nvSpPr>
        <p:spPr bwMode="auto">
          <a:xfrm>
            <a:off x="685800" y="457200"/>
            <a:ext cx="7770813" cy="3794760"/>
          </a:xfrm>
          <a:solidFill>
            <a:srgbClr val="CCCCCC"/>
          </a:solidFill>
        </p:spPr>
        <p:txBody>
          <a:bodyPr anchor="ctr" anchorCtr="0">
            <a:normAutofit/>
          </a:bodyPr>
          <a:lstStyle>
            <a:lvl1pPr marL="0" marR="0" indent="0" algn="ctr" defTabSz="914400" rtl="0" eaLnBrk="1" fontAlgn="auto" latinLnBrk="0" hangingPunct="1">
              <a:lnSpc>
                <a:spcPct val="100000"/>
              </a:lnSpc>
              <a:spcBef>
                <a:spcPts val="1200"/>
              </a:spcBef>
              <a:spcAft>
                <a:spcPts val="0"/>
              </a:spcAft>
              <a:buClrTx/>
              <a:buSzPct val="125000"/>
              <a:buFont typeface="Arial" pitchFamily="34" charset="0"/>
              <a:buNone/>
              <a:tabLst>
                <a:tab pos="3998913" algn="r"/>
                <a:tab pos="8229600" algn="r"/>
              </a:tabLst>
              <a:defRPr sz="1200"/>
            </a:lvl1pPr>
          </a:lstStyle>
          <a:p>
            <a:r>
              <a:rPr lang="en-US" dirty="0" smtClean="0"/>
              <a:t>Insert picture. Get approved pictures at http://www.novartisbrandlab.com/resources/library</a:t>
            </a:r>
          </a:p>
        </p:txBody>
      </p:sp>
      <p:sp>
        <p:nvSpPr>
          <p:cNvPr id="2" name="Title 1"/>
          <p:cNvSpPr>
            <a:spLocks noGrp="1"/>
          </p:cNvSpPr>
          <p:nvPr>
            <p:ph type="ctrTitle"/>
          </p:nvPr>
        </p:nvSpPr>
        <p:spPr bwMode="auto">
          <a:xfrm>
            <a:off x="1965960" y="4389120"/>
            <a:ext cx="6490654" cy="960120"/>
          </a:xfrm>
        </p:spPr>
        <p:txBody>
          <a:bodyPr anchor="b" anchorCtr="0">
            <a:noAutofit/>
          </a:bodyPr>
          <a:lstStyle/>
          <a:p>
            <a:r>
              <a:rPr lang="en-US" smtClean="0"/>
              <a:t>Click to edit Master title style</a:t>
            </a:r>
            <a:endParaRPr lang="en-US" dirty="0"/>
          </a:p>
        </p:txBody>
      </p:sp>
      <p:sp>
        <p:nvSpPr>
          <p:cNvPr id="3" name="Subtitle 2"/>
          <p:cNvSpPr>
            <a:spLocks noGrp="1"/>
          </p:cNvSpPr>
          <p:nvPr>
            <p:ph type="subTitle" idx="1"/>
          </p:nvPr>
        </p:nvSpPr>
        <p:spPr bwMode="auto">
          <a:xfrm>
            <a:off x="1965958" y="5440680"/>
            <a:ext cx="4343400" cy="1097280"/>
          </a:xfrm>
        </p:spPr>
        <p:txBody>
          <a:bodyPr>
            <a:noAutofit/>
          </a:bodyPr>
          <a:lstStyle>
            <a:lvl1pPr marL="0" indent="0" algn="l">
              <a:lnSpc>
                <a:spcPct val="100000"/>
              </a:lnSpc>
              <a:spcBef>
                <a:spcPts val="0"/>
              </a:spcBef>
              <a:buNone/>
              <a:defRPr sz="16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4" name="Text Placeholder 7"/>
          <p:cNvSpPr>
            <a:spLocks noGrp="1"/>
          </p:cNvSpPr>
          <p:nvPr>
            <p:ph type="body" sz="quarter" idx="12" hasCustomPrompt="1"/>
          </p:nvPr>
        </p:nvSpPr>
        <p:spPr bwMode="gray">
          <a:xfrm>
            <a:off x="0" y="914400"/>
            <a:ext cx="1965960" cy="777240"/>
          </a:xfrm>
          <a:solidFill>
            <a:schemeClr val="accent1"/>
          </a:solidFill>
        </p:spPr>
        <p:txBody>
          <a:bodyPr lIns="274320" tIns="91440" rIns="91440" bIns="91440" anchor="ctr" anchorCtr="0">
            <a:normAutofit/>
          </a:bodyPr>
          <a:lstStyle>
            <a:lvl1pPr marL="0" indent="0">
              <a:spcBef>
                <a:spcPts val="0"/>
              </a:spcBef>
              <a:buFont typeface="Arial"/>
              <a:buNone/>
              <a:defRPr sz="1000" b="1" baseline="0">
                <a:solidFill>
                  <a:schemeClr val="bg1"/>
                </a:solidFill>
              </a:defRPr>
            </a:lvl1pPr>
            <a:lvl2pPr marL="0" indent="0">
              <a:spcBef>
                <a:spcPts val="0"/>
              </a:spcBef>
              <a:buFont typeface="Arial"/>
              <a:buNone/>
              <a:defRPr sz="1000" b="1">
                <a:solidFill>
                  <a:schemeClr val="bg1"/>
                </a:solidFill>
              </a:defRPr>
            </a:lvl2pPr>
            <a:lvl3pPr marL="0" indent="0">
              <a:spcBef>
                <a:spcPts val="0"/>
              </a:spcBef>
              <a:buFont typeface="Arial"/>
              <a:buNone/>
              <a:defRPr sz="1000" b="1">
                <a:solidFill>
                  <a:schemeClr val="bg1"/>
                </a:solidFill>
              </a:defRPr>
            </a:lvl3pPr>
            <a:lvl4pPr marL="0" indent="0">
              <a:spcBef>
                <a:spcPts val="0"/>
              </a:spcBef>
              <a:buFont typeface="Arial"/>
              <a:buNone/>
              <a:defRPr sz="1000" b="1">
                <a:solidFill>
                  <a:schemeClr val="bg1"/>
                </a:solidFill>
              </a:defRPr>
            </a:lvl4pPr>
            <a:lvl5pPr marL="0" indent="0">
              <a:spcBef>
                <a:spcPts val="0"/>
              </a:spcBef>
              <a:buFont typeface="Arial"/>
              <a:buNone/>
              <a:defRPr sz="1000" b="1">
                <a:solidFill>
                  <a:schemeClr val="bg1"/>
                </a:solidFill>
              </a:defRPr>
            </a:lvl5pPr>
          </a:lstStyle>
          <a:p>
            <a:pPr lvl="0"/>
            <a:r>
              <a:rPr lang="en-US" dirty="0" smtClean="0"/>
              <a:t>Business or Operating Unit/Franchise or Department</a:t>
            </a:r>
          </a:p>
        </p:txBody>
      </p:sp>
      <p:grpSp>
        <p:nvGrpSpPr>
          <p:cNvPr id="4" name="Group 3"/>
          <p:cNvGrpSpPr/>
          <p:nvPr userDrawn="1"/>
        </p:nvGrpSpPr>
        <p:grpSpPr>
          <a:xfrm>
            <a:off x="-137160" y="-137160"/>
            <a:ext cx="9418320" cy="7132320"/>
            <a:chOff x="-137160" y="-137160"/>
            <a:chExt cx="9418320" cy="7132320"/>
          </a:xfrm>
        </p:grpSpPr>
        <p:cxnSp>
          <p:nvCxnSpPr>
            <p:cNvPr id="8" name="Straight Connector 7"/>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918972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13716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918972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13716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22" name="Picture 21"/>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1400694256"/>
      </p:ext>
    </p:extLst>
  </p:cSld>
  <p:clrMapOvr>
    <a:masterClrMapping/>
  </p:clrMapOvr>
  <p:timing>
    <p:tnLst>
      <p:par>
        <p:cTn id="1" dur="indefinite" restart="never" nodeType="tmRoot"/>
      </p:par>
    </p:tnLst>
  </p:timing>
</p:sldLayout>
</file>

<file path=ppt/slideLayouts/slideLayout521.xml><?xml version="1.0" encoding="utf-8"?>
<p:sldLayout xmlns:a="http://schemas.openxmlformats.org/drawingml/2006/main" xmlns:r="http://schemas.openxmlformats.org/officeDocument/2006/relationships" xmlns:p="http://schemas.openxmlformats.org/presentationml/2006/main" showMasterSp="0" preserve="1" userDrawn="1">
  <p:cSld name="Title Slide - No Picture">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2" name="Title 1"/>
          <p:cNvSpPr>
            <a:spLocks noGrp="1"/>
          </p:cNvSpPr>
          <p:nvPr>
            <p:ph type="ctrTitle"/>
          </p:nvPr>
        </p:nvSpPr>
        <p:spPr bwMode="auto">
          <a:xfrm>
            <a:off x="1965960" y="2331720"/>
            <a:ext cx="6490654" cy="2286000"/>
          </a:xfrm>
        </p:spPr>
        <p:txBody>
          <a:bodyPr anchor="b" anchorCtr="0">
            <a:noAutofit/>
          </a:bodyPr>
          <a:lstStyle/>
          <a:p>
            <a:r>
              <a:rPr lang="en-US" smtClean="0"/>
              <a:t>Click to edit Master title style</a:t>
            </a:r>
            <a:endParaRPr lang="en-US" dirty="0"/>
          </a:p>
        </p:txBody>
      </p:sp>
      <p:sp>
        <p:nvSpPr>
          <p:cNvPr id="3" name="Subtitle 2"/>
          <p:cNvSpPr>
            <a:spLocks noGrp="1"/>
          </p:cNvSpPr>
          <p:nvPr>
            <p:ph type="subTitle" idx="1"/>
          </p:nvPr>
        </p:nvSpPr>
        <p:spPr bwMode="auto">
          <a:xfrm>
            <a:off x="1965960" y="4709161"/>
            <a:ext cx="6490654" cy="1324927"/>
          </a:xfrm>
        </p:spPr>
        <p:txBody>
          <a:bodyPr>
            <a:noAutofit/>
          </a:bodyPr>
          <a:lstStyle>
            <a:lvl1pPr marL="0" indent="0" algn="l">
              <a:lnSpc>
                <a:spcPct val="100000"/>
              </a:lnSpc>
              <a:spcBef>
                <a:spcPts val="0"/>
              </a:spcBef>
              <a:buNone/>
              <a:defRPr sz="16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4" name="Text Placeholder 7"/>
          <p:cNvSpPr>
            <a:spLocks noGrp="1"/>
          </p:cNvSpPr>
          <p:nvPr>
            <p:ph type="body" sz="quarter" idx="12" hasCustomPrompt="1"/>
          </p:nvPr>
        </p:nvSpPr>
        <p:spPr bwMode="gray">
          <a:xfrm>
            <a:off x="0" y="914400"/>
            <a:ext cx="1965960" cy="777240"/>
          </a:xfrm>
          <a:solidFill>
            <a:schemeClr val="accent1"/>
          </a:solidFill>
        </p:spPr>
        <p:txBody>
          <a:bodyPr lIns="274320" tIns="91440" rIns="91440" bIns="91440" anchor="ctr" anchorCtr="0">
            <a:normAutofit/>
          </a:bodyPr>
          <a:lstStyle>
            <a:lvl1pPr marL="0" indent="0">
              <a:spcBef>
                <a:spcPts val="0"/>
              </a:spcBef>
              <a:buFont typeface="Arial"/>
              <a:buNone/>
              <a:defRPr sz="1000" b="1" baseline="0">
                <a:solidFill>
                  <a:schemeClr val="bg1"/>
                </a:solidFill>
              </a:defRPr>
            </a:lvl1pPr>
            <a:lvl2pPr marL="0" indent="0">
              <a:spcBef>
                <a:spcPts val="0"/>
              </a:spcBef>
              <a:buFont typeface="Arial"/>
              <a:buNone/>
              <a:defRPr sz="1000" b="1">
                <a:solidFill>
                  <a:schemeClr val="bg1"/>
                </a:solidFill>
              </a:defRPr>
            </a:lvl2pPr>
            <a:lvl3pPr marL="0" indent="0">
              <a:spcBef>
                <a:spcPts val="0"/>
              </a:spcBef>
              <a:buFont typeface="Arial"/>
              <a:buNone/>
              <a:defRPr sz="1000" b="1">
                <a:solidFill>
                  <a:schemeClr val="bg1"/>
                </a:solidFill>
              </a:defRPr>
            </a:lvl3pPr>
            <a:lvl4pPr marL="0" indent="0">
              <a:spcBef>
                <a:spcPts val="0"/>
              </a:spcBef>
              <a:buFont typeface="Arial"/>
              <a:buNone/>
              <a:defRPr sz="1000" b="1">
                <a:solidFill>
                  <a:schemeClr val="bg1"/>
                </a:solidFill>
              </a:defRPr>
            </a:lvl4pPr>
            <a:lvl5pPr marL="0" indent="0">
              <a:spcBef>
                <a:spcPts val="0"/>
              </a:spcBef>
              <a:buFont typeface="Arial"/>
              <a:buNone/>
              <a:defRPr sz="1000" b="1">
                <a:solidFill>
                  <a:schemeClr val="bg1"/>
                </a:solidFill>
              </a:defRPr>
            </a:lvl5pPr>
          </a:lstStyle>
          <a:p>
            <a:pPr lvl="0"/>
            <a:r>
              <a:rPr lang="en-US" dirty="0" smtClean="0"/>
              <a:t>Business or Operating Unit/Franchise or Department</a:t>
            </a:r>
          </a:p>
        </p:txBody>
      </p:sp>
      <p:grpSp>
        <p:nvGrpSpPr>
          <p:cNvPr id="20" name="Group 19"/>
          <p:cNvGrpSpPr/>
          <p:nvPr userDrawn="1"/>
        </p:nvGrpSpPr>
        <p:grpSpPr>
          <a:xfrm>
            <a:off x="-137160" y="-137160"/>
            <a:ext cx="9418320" cy="7132320"/>
            <a:chOff x="-137160" y="-137160"/>
            <a:chExt cx="9418320" cy="7132320"/>
          </a:xfrm>
        </p:grpSpPr>
        <p:cxnSp>
          <p:nvCxnSpPr>
            <p:cNvPr id="22" name="Straight Connector 21"/>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918972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3716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a:off x="918972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a:off x="-13716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18" name="Picture 17"/>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2325981079"/>
      </p:ext>
    </p:extLst>
  </p:cSld>
  <p:clrMapOvr>
    <a:masterClrMapping/>
  </p:clrMapOvr>
</p:sldLayout>
</file>

<file path=ppt/slideLayouts/slideLayout522.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452438" indent="-452438">
              <a:buSzPct val="100000"/>
              <a:buFont typeface="+mj-lt"/>
              <a:buAutoNum type="arabicPeriod"/>
              <a:defRPr/>
            </a:lvl1pPr>
            <a:lvl2pPr marL="684213" indent="-231775">
              <a:defRPr/>
            </a:lvl2pPr>
            <a:lvl3pPr marL="914400" indent="-230188">
              <a:defRPr/>
            </a:lvl3pPr>
            <a:lvl4pPr marL="1146175" indent="-231775">
              <a:defRPr/>
            </a:lvl4pPr>
            <a:lvl5pPr marL="1368425" indent="-22225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smtClean="0"/>
              <a:t>2018 Brand Execution Review</a:t>
            </a:r>
            <a:endParaRPr/>
          </a:p>
        </p:txBody>
      </p:sp>
    </p:spTree>
    <p:extLst>
      <p:ext uri="{BB962C8B-B14F-4D97-AF65-F5344CB8AC3E}">
        <p14:creationId xmlns:p14="http://schemas.microsoft.com/office/powerpoint/2010/main" xmlns="" val="2776818286"/>
      </p:ext>
    </p:extLst>
  </p:cSld>
  <p:clrMapOvr>
    <a:masterClrMapping/>
  </p:clrMapOvr>
</p:sldLayout>
</file>

<file path=ppt/slideLayouts/slideLayout5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smtClean="0"/>
              <a:t>2018 Brand Execution Review</a:t>
            </a:r>
            <a:endParaRPr/>
          </a:p>
        </p:txBody>
      </p:sp>
    </p:spTree>
    <p:extLst>
      <p:ext uri="{BB962C8B-B14F-4D97-AF65-F5344CB8AC3E}">
        <p14:creationId xmlns:p14="http://schemas.microsoft.com/office/powerpoint/2010/main" xmlns="" val="4066232861"/>
      </p:ext>
    </p:extLst>
  </p:cSld>
  <p:clrMapOvr>
    <a:masterClrMapping/>
  </p:clrMapOvr>
</p:sldLayout>
</file>

<file path=ppt/slideLayouts/slideLayout524.xml><?xml version="1.0" encoding="utf-8"?>
<p:sldLayout xmlns:a="http://schemas.openxmlformats.org/drawingml/2006/main" xmlns:r="http://schemas.openxmlformats.org/officeDocument/2006/relationships" xmlns:p="http://schemas.openxmlformats.org/presentationml/2006/main" preserve="1" userDrawn="1">
  <p:cSld name="Title, Text and 1 Picture">
    <p:spTree>
      <p:nvGrpSpPr>
        <p:cNvPr id="1" name=""/>
        <p:cNvGrpSpPr/>
        <p:nvPr/>
      </p:nvGrpSpPr>
      <p:grpSpPr>
        <a:xfrm>
          <a:off x="0" y="0"/>
          <a:ext cx="0" cy="0"/>
          <a:chOff x="0" y="0"/>
          <a:chExt cx="0" cy="0"/>
        </a:xfrm>
      </p:grpSpPr>
      <p:sp>
        <p:nvSpPr>
          <p:cNvPr id="7" name="Text Placeholder 7"/>
          <p:cNvSpPr>
            <a:spLocks noGrp="1"/>
          </p:cNvSpPr>
          <p:nvPr>
            <p:ph type="body" sz="quarter" idx="13" hasCustomPrompt="1"/>
          </p:nvPr>
        </p:nvSpPr>
        <p:spPr>
          <a:xfrm>
            <a:off x="4663440" y="5623561"/>
            <a:ext cx="379476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8" name="Content Placeholder 2"/>
          <p:cNvSpPr>
            <a:spLocks noGrp="1"/>
          </p:cNvSpPr>
          <p:nvPr>
            <p:ph sz="half" idx="1"/>
          </p:nvPr>
        </p:nvSpPr>
        <p:spPr>
          <a:xfrm>
            <a:off x="685800" y="1508761"/>
            <a:ext cx="3794760" cy="4525328"/>
          </a:xfrm>
        </p:spPr>
        <p:txBody>
          <a:bodyPr>
            <a:normAutofit/>
          </a:bodyPr>
          <a:lstStyle>
            <a:lvl1pPr>
              <a:defRPr sz="24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85800" y="457200"/>
            <a:ext cx="7772400" cy="960120"/>
          </a:xfrm>
        </p:spPr>
        <p:txBody>
          <a:bodyPr/>
          <a:lstStyle/>
          <a:p>
            <a:r>
              <a:rPr lang="en-US" smtClean="0"/>
              <a:t>Click to edit Master title style</a:t>
            </a:r>
            <a:endParaRPr lang="en-US" dirty="0"/>
          </a:p>
        </p:txBody>
      </p:sp>
      <p:sp>
        <p:nvSpPr>
          <p:cNvPr id="3" name="Footer Placeholder 2"/>
          <p:cNvSpPr>
            <a:spLocks noGrp="1"/>
          </p:cNvSpPr>
          <p:nvPr>
            <p:ph type="ftr" sz="quarter" idx="15"/>
          </p:nvPr>
        </p:nvSpPr>
        <p:spPr/>
        <p:txBody>
          <a:bodyPr/>
          <a:lstStyle/>
          <a:p>
            <a:r>
              <a:rPr smtClean="0">
                <a:solidFill>
                  <a:srgbClr val="000000"/>
                </a:solidFill>
              </a:rPr>
              <a:t>2018 Brand Execution Review</a:t>
            </a:r>
            <a:endParaRPr>
              <a:solidFill>
                <a:srgbClr val="000000"/>
              </a:solidFill>
            </a:endParaRPr>
          </a:p>
        </p:txBody>
      </p:sp>
      <p:sp>
        <p:nvSpPr>
          <p:cNvPr id="11" name="Content Placeholder 2"/>
          <p:cNvSpPr>
            <a:spLocks noGrp="1"/>
          </p:cNvSpPr>
          <p:nvPr>
            <p:ph sz="half" idx="17" hasCustomPrompt="1"/>
          </p:nvPr>
        </p:nvSpPr>
        <p:spPr>
          <a:xfrm>
            <a:off x="4663440" y="1508761"/>
            <a:ext cx="3794760" cy="4023359"/>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Tree>
    <p:extLst>
      <p:ext uri="{BB962C8B-B14F-4D97-AF65-F5344CB8AC3E}">
        <p14:creationId xmlns:p14="http://schemas.microsoft.com/office/powerpoint/2010/main" xmlns="" val="3484057713"/>
      </p:ext>
    </p:extLst>
  </p:cSld>
  <p:clrMapOvr>
    <a:masterClrMapping/>
  </p:clrMapOvr>
</p:sldLayout>
</file>

<file path=ppt/slideLayouts/slideLayout525.xml><?xml version="1.0" encoding="utf-8"?>
<p:sldLayout xmlns:a="http://schemas.openxmlformats.org/drawingml/2006/main" xmlns:r="http://schemas.openxmlformats.org/officeDocument/2006/relationships" xmlns:p="http://schemas.openxmlformats.org/presentationml/2006/main" preserve="1" userDrawn="1">
  <p:cSld name="Title and 1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7"/>
          <p:cNvSpPr>
            <a:spLocks noGrp="1"/>
          </p:cNvSpPr>
          <p:nvPr>
            <p:ph type="body" sz="quarter" idx="12" hasCustomPrompt="1"/>
          </p:nvPr>
        </p:nvSpPr>
        <p:spPr>
          <a:xfrm>
            <a:off x="685800" y="1508761"/>
            <a:ext cx="7772400" cy="453839"/>
          </a:xfrm>
        </p:spPr>
        <p:txBody>
          <a:bodyPr anchor="t" anchorCtr="0">
            <a:normAutofit/>
          </a:bodyPr>
          <a:lstStyle>
            <a:lvl1pPr marL="0" indent="0">
              <a:spcBef>
                <a:spcPts val="0"/>
              </a:spcBef>
              <a:buFont typeface="Arial"/>
              <a:buNone/>
              <a:defRPr sz="2400" b="0" baseline="0">
                <a:solidFill>
                  <a:srgbClr val="000000"/>
                </a:solidFill>
              </a:defRPr>
            </a:lvl1pPr>
            <a:lvl2pPr marL="0" indent="0">
              <a:spcBef>
                <a:spcPts val="0"/>
              </a:spcBef>
              <a:buFont typeface="Arial"/>
              <a:buNone/>
              <a:defRPr sz="2400" b="0">
                <a:solidFill>
                  <a:srgbClr val="000000"/>
                </a:solidFill>
              </a:defRPr>
            </a:lvl2pPr>
            <a:lvl3pPr marL="0" indent="0">
              <a:spcBef>
                <a:spcPts val="0"/>
              </a:spcBef>
              <a:buFont typeface="Arial"/>
              <a:buNone/>
              <a:defRPr sz="2400" b="0">
                <a:solidFill>
                  <a:srgbClr val="000000"/>
                </a:solidFill>
              </a:defRPr>
            </a:lvl3pPr>
            <a:lvl4pPr marL="0" indent="0">
              <a:spcBef>
                <a:spcPts val="0"/>
              </a:spcBef>
              <a:buFont typeface="Arial"/>
              <a:buNone/>
              <a:defRPr sz="2400" b="0">
                <a:solidFill>
                  <a:srgbClr val="000000"/>
                </a:solidFill>
              </a:defRPr>
            </a:lvl4pPr>
            <a:lvl5pPr marL="0" indent="0">
              <a:spcBef>
                <a:spcPts val="0"/>
              </a:spcBef>
              <a:buFont typeface="Arial"/>
              <a:buNone/>
              <a:defRPr sz="2400" b="0">
                <a:solidFill>
                  <a:srgbClr val="000000"/>
                </a:solidFill>
              </a:defRPr>
            </a:lvl5pPr>
          </a:lstStyle>
          <a:p>
            <a:pPr lvl="0"/>
            <a:r>
              <a:rPr lang="en-US" dirty="0" smtClean="0"/>
              <a:t>Optional picture title</a:t>
            </a:r>
          </a:p>
        </p:txBody>
      </p:sp>
      <p:sp>
        <p:nvSpPr>
          <p:cNvPr id="8" name="Text Placeholder 7"/>
          <p:cNvSpPr>
            <a:spLocks noGrp="1"/>
          </p:cNvSpPr>
          <p:nvPr>
            <p:ph type="body" sz="quarter" idx="13" hasCustomPrompt="1"/>
          </p:nvPr>
        </p:nvSpPr>
        <p:spPr>
          <a:xfrm>
            <a:off x="685800" y="5623561"/>
            <a:ext cx="777240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3" name="Footer Placeholder 2"/>
          <p:cNvSpPr>
            <a:spLocks noGrp="1"/>
          </p:cNvSpPr>
          <p:nvPr>
            <p:ph type="ftr" sz="quarter" idx="14"/>
          </p:nvPr>
        </p:nvSpPr>
        <p:spPr/>
        <p:txBody>
          <a:bodyPr/>
          <a:lstStyle/>
          <a:p>
            <a:r>
              <a:rPr smtClean="0">
                <a:solidFill>
                  <a:srgbClr val="000000"/>
                </a:solidFill>
              </a:rPr>
              <a:t>2018 Brand Execution Review</a:t>
            </a:r>
            <a:endParaRPr>
              <a:solidFill>
                <a:srgbClr val="000000"/>
              </a:solidFill>
            </a:endParaRPr>
          </a:p>
        </p:txBody>
      </p:sp>
      <p:sp>
        <p:nvSpPr>
          <p:cNvPr id="9" name="Content Placeholder 2"/>
          <p:cNvSpPr>
            <a:spLocks noGrp="1"/>
          </p:cNvSpPr>
          <p:nvPr>
            <p:ph sz="half" idx="17" hasCustomPrompt="1"/>
          </p:nvPr>
        </p:nvSpPr>
        <p:spPr>
          <a:xfrm>
            <a:off x="685800" y="2057400"/>
            <a:ext cx="777240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Tree>
    <p:extLst>
      <p:ext uri="{BB962C8B-B14F-4D97-AF65-F5344CB8AC3E}">
        <p14:creationId xmlns:p14="http://schemas.microsoft.com/office/powerpoint/2010/main" xmlns="" val="781255048"/>
      </p:ext>
    </p:extLst>
  </p:cSld>
  <p:clrMapOvr>
    <a:masterClrMapping/>
  </p:clrMapOvr>
</p:sldLayout>
</file>

<file path=ppt/slideLayouts/slideLayout526.xml><?xml version="1.0" encoding="utf-8"?>
<p:sldLayout xmlns:a="http://schemas.openxmlformats.org/drawingml/2006/main" xmlns:r="http://schemas.openxmlformats.org/officeDocument/2006/relationships" xmlns:p="http://schemas.openxmlformats.org/presentationml/2006/main" preserve="1" userDrawn="1">
  <p:cSld name="Title and 2 Pictures">
    <p:spTree>
      <p:nvGrpSpPr>
        <p:cNvPr id="1" name=""/>
        <p:cNvGrpSpPr/>
        <p:nvPr/>
      </p:nvGrpSpPr>
      <p:grpSpPr>
        <a:xfrm>
          <a:off x="0" y="0"/>
          <a:ext cx="0" cy="0"/>
          <a:chOff x="0" y="0"/>
          <a:chExt cx="0" cy="0"/>
        </a:xfrm>
      </p:grpSpPr>
      <p:sp>
        <p:nvSpPr>
          <p:cNvPr id="12" name="Text Placeholder 7"/>
          <p:cNvSpPr>
            <a:spLocks noGrp="1"/>
          </p:cNvSpPr>
          <p:nvPr>
            <p:ph type="body" sz="quarter" idx="13" hasCustomPrompt="1"/>
          </p:nvPr>
        </p:nvSpPr>
        <p:spPr>
          <a:xfrm>
            <a:off x="685800" y="5623561"/>
            <a:ext cx="379476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13" name="Text Placeholder 7"/>
          <p:cNvSpPr>
            <a:spLocks noGrp="1"/>
          </p:cNvSpPr>
          <p:nvPr>
            <p:ph type="body" sz="quarter" idx="15" hasCustomPrompt="1"/>
          </p:nvPr>
        </p:nvSpPr>
        <p:spPr>
          <a:xfrm>
            <a:off x="4663440" y="5623561"/>
            <a:ext cx="379476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9" name="Text Placeholder 7"/>
          <p:cNvSpPr>
            <a:spLocks noGrp="1"/>
          </p:cNvSpPr>
          <p:nvPr>
            <p:ph type="body" sz="quarter" idx="12" hasCustomPrompt="1"/>
          </p:nvPr>
        </p:nvSpPr>
        <p:spPr>
          <a:xfrm>
            <a:off x="685800" y="1508761"/>
            <a:ext cx="7772400" cy="453839"/>
          </a:xfrm>
        </p:spPr>
        <p:txBody>
          <a:bodyPr anchor="t" anchorCtr="0">
            <a:normAutofit/>
          </a:bodyPr>
          <a:lstStyle>
            <a:lvl1pPr marL="0" indent="0">
              <a:spcBef>
                <a:spcPts val="0"/>
              </a:spcBef>
              <a:buFont typeface="Arial"/>
              <a:buNone/>
              <a:defRPr sz="2400" b="0" baseline="0">
                <a:solidFill>
                  <a:srgbClr val="000000"/>
                </a:solidFill>
              </a:defRPr>
            </a:lvl1pPr>
            <a:lvl2pPr marL="0" indent="0">
              <a:spcBef>
                <a:spcPts val="0"/>
              </a:spcBef>
              <a:buFont typeface="Arial"/>
              <a:buNone/>
              <a:defRPr sz="2400" b="0">
                <a:solidFill>
                  <a:srgbClr val="000000"/>
                </a:solidFill>
              </a:defRPr>
            </a:lvl2pPr>
            <a:lvl3pPr marL="0" indent="0">
              <a:spcBef>
                <a:spcPts val="0"/>
              </a:spcBef>
              <a:buFont typeface="Arial"/>
              <a:buNone/>
              <a:defRPr sz="2400" b="0">
                <a:solidFill>
                  <a:srgbClr val="000000"/>
                </a:solidFill>
              </a:defRPr>
            </a:lvl3pPr>
            <a:lvl4pPr marL="0" indent="0">
              <a:spcBef>
                <a:spcPts val="0"/>
              </a:spcBef>
              <a:buFont typeface="Arial"/>
              <a:buNone/>
              <a:defRPr sz="2400" b="0">
                <a:solidFill>
                  <a:srgbClr val="000000"/>
                </a:solidFill>
              </a:defRPr>
            </a:lvl4pPr>
            <a:lvl5pPr marL="0" indent="0">
              <a:spcBef>
                <a:spcPts val="0"/>
              </a:spcBef>
              <a:buFont typeface="Arial"/>
              <a:buNone/>
              <a:defRPr sz="2400" b="0">
                <a:solidFill>
                  <a:srgbClr val="000000"/>
                </a:solidFill>
              </a:defRPr>
            </a:lvl5pPr>
          </a:lstStyle>
          <a:p>
            <a:pPr lvl="0"/>
            <a:r>
              <a:rPr lang="en-US" dirty="0" smtClean="0"/>
              <a:t>Optional picture title</a:t>
            </a:r>
          </a:p>
        </p:txBody>
      </p:sp>
      <p:sp>
        <p:nvSpPr>
          <p:cNvPr id="3" name="Footer Placeholder 2"/>
          <p:cNvSpPr>
            <a:spLocks noGrp="1"/>
          </p:cNvSpPr>
          <p:nvPr>
            <p:ph type="ftr" sz="quarter" idx="16"/>
          </p:nvPr>
        </p:nvSpPr>
        <p:spPr/>
        <p:txBody>
          <a:bodyPr/>
          <a:lstStyle/>
          <a:p>
            <a:r>
              <a:rPr smtClean="0">
                <a:solidFill>
                  <a:srgbClr val="000000"/>
                </a:solidFill>
              </a:rPr>
              <a:t>2018 Brand Execution Review</a:t>
            </a:r>
            <a:endParaRPr>
              <a:solidFill>
                <a:srgbClr val="000000"/>
              </a:solidFill>
            </a:endParaRPr>
          </a:p>
        </p:txBody>
      </p:sp>
      <p:sp>
        <p:nvSpPr>
          <p:cNvPr id="14" name="Content Placeholder 2"/>
          <p:cNvSpPr>
            <a:spLocks noGrp="1"/>
          </p:cNvSpPr>
          <p:nvPr>
            <p:ph sz="half" idx="18" hasCustomPrompt="1"/>
          </p:nvPr>
        </p:nvSpPr>
        <p:spPr>
          <a:xfrm>
            <a:off x="685800" y="2057400"/>
            <a:ext cx="379476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
        <p:nvSpPr>
          <p:cNvPr id="15" name="Content Placeholder 2"/>
          <p:cNvSpPr>
            <a:spLocks noGrp="1"/>
          </p:cNvSpPr>
          <p:nvPr>
            <p:ph sz="half" idx="19" hasCustomPrompt="1"/>
          </p:nvPr>
        </p:nvSpPr>
        <p:spPr>
          <a:xfrm>
            <a:off x="4663440" y="2057400"/>
            <a:ext cx="379476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Tree>
    <p:extLst>
      <p:ext uri="{BB962C8B-B14F-4D97-AF65-F5344CB8AC3E}">
        <p14:creationId xmlns:p14="http://schemas.microsoft.com/office/powerpoint/2010/main" xmlns="" val="2193338617"/>
      </p:ext>
    </p:extLst>
  </p:cSld>
  <p:clrMapOvr>
    <a:masterClrMapping/>
  </p:clrMapOvr>
</p:sldLayout>
</file>

<file path=ppt/slideLayouts/slideLayout527.xml><?xml version="1.0" encoding="utf-8"?>
<p:sldLayout xmlns:a="http://schemas.openxmlformats.org/drawingml/2006/main" xmlns:r="http://schemas.openxmlformats.org/officeDocument/2006/relationships" xmlns:p="http://schemas.openxmlformats.org/presentationml/2006/main" preserve="1" userDrawn="1">
  <p:cSld name="Title and 3 Pictures">
    <p:spTree>
      <p:nvGrpSpPr>
        <p:cNvPr id="1" name=""/>
        <p:cNvGrpSpPr/>
        <p:nvPr/>
      </p:nvGrpSpPr>
      <p:grpSpPr>
        <a:xfrm>
          <a:off x="0" y="0"/>
          <a:ext cx="0" cy="0"/>
          <a:chOff x="0" y="0"/>
          <a:chExt cx="0" cy="0"/>
        </a:xfrm>
      </p:grpSpPr>
      <p:sp>
        <p:nvSpPr>
          <p:cNvPr id="16" name="Text Placeholder 7"/>
          <p:cNvSpPr>
            <a:spLocks noGrp="1"/>
          </p:cNvSpPr>
          <p:nvPr>
            <p:ph type="body" sz="quarter" idx="13" hasCustomPrompt="1"/>
          </p:nvPr>
        </p:nvSpPr>
        <p:spPr>
          <a:xfrm>
            <a:off x="685800" y="5623561"/>
            <a:ext cx="246888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17" name="Text Placeholder 7"/>
          <p:cNvSpPr>
            <a:spLocks noGrp="1"/>
          </p:cNvSpPr>
          <p:nvPr>
            <p:ph type="body" sz="quarter" idx="18" hasCustomPrompt="1"/>
          </p:nvPr>
        </p:nvSpPr>
        <p:spPr>
          <a:xfrm>
            <a:off x="3337560" y="5623561"/>
            <a:ext cx="246888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18" name="Text Placeholder 7"/>
          <p:cNvSpPr>
            <a:spLocks noGrp="1"/>
          </p:cNvSpPr>
          <p:nvPr>
            <p:ph type="body" sz="quarter" idx="19" hasCustomPrompt="1"/>
          </p:nvPr>
        </p:nvSpPr>
        <p:spPr>
          <a:xfrm>
            <a:off x="5989320" y="5623561"/>
            <a:ext cx="246888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4" name="Title 3"/>
          <p:cNvSpPr>
            <a:spLocks noGrp="1"/>
          </p:cNvSpPr>
          <p:nvPr>
            <p:ph type="title"/>
          </p:nvPr>
        </p:nvSpPr>
        <p:spPr/>
        <p:txBody>
          <a:bodyPr/>
          <a:lstStyle/>
          <a:p>
            <a:r>
              <a:rPr lang="en-US" smtClean="0"/>
              <a:t>Click to edit Master title style</a:t>
            </a:r>
            <a:endParaRPr lang="en-US" dirty="0"/>
          </a:p>
        </p:txBody>
      </p:sp>
      <p:sp>
        <p:nvSpPr>
          <p:cNvPr id="12" name="Text Placeholder 7"/>
          <p:cNvSpPr>
            <a:spLocks noGrp="1"/>
          </p:cNvSpPr>
          <p:nvPr>
            <p:ph type="body" sz="quarter" idx="12" hasCustomPrompt="1"/>
          </p:nvPr>
        </p:nvSpPr>
        <p:spPr>
          <a:xfrm>
            <a:off x="685800" y="1508761"/>
            <a:ext cx="7772400" cy="453839"/>
          </a:xfrm>
        </p:spPr>
        <p:txBody>
          <a:bodyPr anchor="t" anchorCtr="0">
            <a:normAutofit/>
          </a:bodyPr>
          <a:lstStyle>
            <a:lvl1pPr marL="0" indent="0">
              <a:spcBef>
                <a:spcPts val="0"/>
              </a:spcBef>
              <a:buFont typeface="Arial"/>
              <a:buNone/>
              <a:defRPr sz="2400" b="0" baseline="0">
                <a:solidFill>
                  <a:srgbClr val="000000"/>
                </a:solidFill>
              </a:defRPr>
            </a:lvl1pPr>
            <a:lvl2pPr marL="0" indent="0">
              <a:spcBef>
                <a:spcPts val="0"/>
              </a:spcBef>
              <a:buFont typeface="Arial"/>
              <a:buNone/>
              <a:defRPr sz="2400" b="0">
                <a:solidFill>
                  <a:srgbClr val="000000"/>
                </a:solidFill>
              </a:defRPr>
            </a:lvl2pPr>
            <a:lvl3pPr marL="0" indent="0">
              <a:spcBef>
                <a:spcPts val="0"/>
              </a:spcBef>
              <a:buFont typeface="Arial"/>
              <a:buNone/>
              <a:defRPr sz="2400" b="0">
                <a:solidFill>
                  <a:srgbClr val="000000"/>
                </a:solidFill>
              </a:defRPr>
            </a:lvl3pPr>
            <a:lvl4pPr marL="0" indent="0">
              <a:spcBef>
                <a:spcPts val="0"/>
              </a:spcBef>
              <a:buFont typeface="Arial"/>
              <a:buNone/>
              <a:defRPr sz="2400" b="0">
                <a:solidFill>
                  <a:srgbClr val="000000"/>
                </a:solidFill>
              </a:defRPr>
            </a:lvl4pPr>
            <a:lvl5pPr marL="0" indent="0">
              <a:spcBef>
                <a:spcPts val="0"/>
              </a:spcBef>
              <a:buFont typeface="Arial"/>
              <a:buNone/>
              <a:defRPr sz="2400" b="0">
                <a:solidFill>
                  <a:srgbClr val="000000"/>
                </a:solidFill>
              </a:defRPr>
            </a:lvl5pPr>
          </a:lstStyle>
          <a:p>
            <a:pPr lvl="0"/>
            <a:r>
              <a:rPr lang="en-US" dirty="0" smtClean="0"/>
              <a:t>Optional picture title</a:t>
            </a:r>
          </a:p>
        </p:txBody>
      </p:sp>
      <p:sp>
        <p:nvSpPr>
          <p:cNvPr id="2" name="Footer Placeholder 1"/>
          <p:cNvSpPr>
            <a:spLocks noGrp="1"/>
          </p:cNvSpPr>
          <p:nvPr>
            <p:ph type="ftr" sz="quarter" idx="20"/>
          </p:nvPr>
        </p:nvSpPr>
        <p:spPr/>
        <p:txBody>
          <a:bodyPr/>
          <a:lstStyle/>
          <a:p>
            <a:r>
              <a:rPr smtClean="0">
                <a:solidFill>
                  <a:srgbClr val="000000"/>
                </a:solidFill>
              </a:rPr>
              <a:t>2018 Brand Execution Review</a:t>
            </a:r>
            <a:endParaRPr>
              <a:solidFill>
                <a:srgbClr val="000000"/>
              </a:solidFill>
            </a:endParaRPr>
          </a:p>
        </p:txBody>
      </p:sp>
      <p:sp>
        <p:nvSpPr>
          <p:cNvPr id="19" name="Content Placeholder 2"/>
          <p:cNvSpPr>
            <a:spLocks noGrp="1"/>
          </p:cNvSpPr>
          <p:nvPr>
            <p:ph sz="half" idx="22" hasCustomPrompt="1"/>
          </p:nvPr>
        </p:nvSpPr>
        <p:spPr>
          <a:xfrm>
            <a:off x="685800" y="2057400"/>
            <a:ext cx="246888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
        <p:nvSpPr>
          <p:cNvPr id="20" name="Content Placeholder 2"/>
          <p:cNvSpPr>
            <a:spLocks noGrp="1"/>
          </p:cNvSpPr>
          <p:nvPr>
            <p:ph sz="half" idx="23" hasCustomPrompt="1"/>
          </p:nvPr>
        </p:nvSpPr>
        <p:spPr>
          <a:xfrm>
            <a:off x="3337560" y="2057400"/>
            <a:ext cx="246888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
        <p:nvSpPr>
          <p:cNvPr id="21" name="Content Placeholder 2"/>
          <p:cNvSpPr>
            <a:spLocks noGrp="1"/>
          </p:cNvSpPr>
          <p:nvPr>
            <p:ph sz="half" idx="24" hasCustomPrompt="1"/>
          </p:nvPr>
        </p:nvSpPr>
        <p:spPr>
          <a:xfrm>
            <a:off x="5989320" y="2057400"/>
            <a:ext cx="246888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Tree>
    <p:extLst>
      <p:ext uri="{BB962C8B-B14F-4D97-AF65-F5344CB8AC3E}">
        <p14:creationId xmlns:p14="http://schemas.microsoft.com/office/powerpoint/2010/main" xmlns="" val="3347491996"/>
      </p:ext>
    </p:extLst>
  </p:cSld>
  <p:clrMapOvr>
    <a:masterClrMapping/>
  </p:clrMapOvr>
</p:sldLayout>
</file>

<file path=ppt/slideLayouts/slideLayout528.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12" name="Title 1"/>
          <p:cNvSpPr>
            <a:spLocks noGrp="1"/>
          </p:cNvSpPr>
          <p:nvPr>
            <p:ph type="ctrTitle"/>
          </p:nvPr>
        </p:nvSpPr>
        <p:spPr>
          <a:xfrm>
            <a:off x="1965960" y="4389120"/>
            <a:ext cx="6490654" cy="960120"/>
          </a:xfrm>
        </p:spPr>
        <p:txBody>
          <a:bodyPr anchor="b" anchorCtr="0">
            <a:noAutofit/>
          </a:bodyPr>
          <a:lstStyle/>
          <a:p>
            <a:r>
              <a:rPr lang="en-US" smtClean="0"/>
              <a:t>Click to edit Master title style</a:t>
            </a:r>
            <a:endParaRPr lang="en-US" dirty="0"/>
          </a:p>
        </p:txBody>
      </p:sp>
      <p:sp>
        <p:nvSpPr>
          <p:cNvPr id="13" name="Subtitle 2"/>
          <p:cNvSpPr>
            <a:spLocks noGrp="1"/>
          </p:cNvSpPr>
          <p:nvPr>
            <p:ph type="subTitle" idx="1"/>
          </p:nvPr>
        </p:nvSpPr>
        <p:spPr>
          <a:xfrm>
            <a:off x="1965960" y="5440680"/>
            <a:ext cx="4343400" cy="1097280"/>
          </a:xfrm>
        </p:spPr>
        <p:txBody>
          <a:bodyPr>
            <a:noAutofit/>
          </a:bodyPr>
          <a:lstStyle>
            <a:lvl1pPr marL="0" indent="0" algn="l">
              <a:lnSpc>
                <a:spcPct val="100000"/>
              </a:lnSpc>
              <a:spcBef>
                <a:spcPts val="0"/>
              </a:spcBef>
              <a:buNone/>
              <a:defRPr sz="16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grpSp>
        <p:nvGrpSpPr>
          <p:cNvPr id="3" name="Group 2"/>
          <p:cNvGrpSpPr/>
          <p:nvPr userDrawn="1"/>
        </p:nvGrpSpPr>
        <p:grpSpPr>
          <a:xfrm>
            <a:off x="1508857" y="-137160"/>
            <a:ext cx="6949343" cy="7132320"/>
            <a:chOff x="1508857" y="-137160"/>
            <a:chExt cx="6949343" cy="7132320"/>
          </a:xfrm>
        </p:grpSpPr>
        <p:cxnSp>
          <p:nvCxnSpPr>
            <p:cNvPr id="25" name="Straight Connector 24"/>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
        <p:nvSpPr>
          <p:cNvPr id="15" name="Picture Placeholder 4"/>
          <p:cNvSpPr>
            <a:spLocks noGrp="1"/>
          </p:cNvSpPr>
          <p:nvPr>
            <p:ph type="pic" sz="quarter" idx="13" hasCustomPrompt="1"/>
          </p:nvPr>
        </p:nvSpPr>
        <p:spPr bwMode="hidden">
          <a:xfrm>
            <a:off x="685800" y="455613"/>
            <a:ext cx="7770813" cy="3794760"/>
          </a:xfrm>
          <a:solidFill>
            <a:srgbClr val="CCCCCC"/>
          </a:solidFill>
        </p:spPr>
        <p:txBody>
          <a:bodyPr anchor="ctr" anchorCtr="0">
            <a:normAutofit/>
          </a:bodyPr>
          <a:lstStyle>
            <a:lvl1pPr marL="0" indent="0" algn="ctr">
              <a:buNone/>
              <a:defRPr sz="1200" baseline="0"/>
            </a:lvl1pPr>
          </a:lstStyle>
          <a:p>
            <a:r>
              <a:rPr lang="en-US" dirty="0" smtClean="0"/>
              <a:t>Insert picture. Get approved pictures at http://www.novartisbrandlab.com/resources/library</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3810058850"/>
      </p:ext>
    </p:extLst>
  </p:cSld>
  <p:clrMapOvr>
    <a:masterClrMapping/>
  </p:clrMapOvr>
</p:sldLayout>
</file>

<file path=ppt/slideLayouts/slideLayout529.xml><?xml version="1.0" encoding="utf-8"?>
<p:sldLayout xmlns:a="http://schemas.openxmlformats.org/drawingml/2006/main" xmlns:r="http://schemas.openxmlformats.org/officeDocument/2006/relationships" xmlns:p="http://schemas.openxmlformats.org/presentationml/2006/main" showMasterSp="0" preserve="1" userDrawn="1">
  <p:cSld name="Section Header - No Pictur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12" name="Title 1"/>
          <p:cNvSpPr>
            <a:spLocks noGrp="1"/>
          </p:cNvSpPr>
          <p:nvPr>
            <p:ph type="ctrTitle"/>
          </p:nvPr>
        </p:nvSpPr>
        <p:spPr>
          <a:xfrm>
            <a:off x="1965960" y="2331720"/>
            <a:ext cx="6490654" cy="2286000"/>
          </a:xfrm>
        </p:spPr>
        <p:txBody>
          <a:bodyPr anchor="b" anchorCtr="0">
            <a:noAutofit/>
          </a:bodyPr>
          <a:lstStyle/>
          <a:p>
            <a:r>
              <a:rPr lang="en-US" smtClean="0"/>
              <a:t>Click to edit Master title style</a:t>
            </a:r>
            <a:endParaRPr lang="en-US" dirty="0"/>
          </a:p>
        </p:txBody>
      </p:sp>
      <p:sp>
        <p:nvSpPr>
          <p:cNvPr id="13" name="Subtitle 2"/>
          <p:cNvSpPr>
            <a:spLocks noGrp="1"/>
          </p:cNvSpPr>
          <p:nvPr>
            <p:ph type="subTitle" idx="1"/>
          </p:nvPr>
        </p:nvSpPr>
        <p:spPr>
          <a:xfrm>
            <a:off x="1965960" y="4709161"/>
            <a:ext cx="6490654" cy="1324927"/>
          </a:xfrm>
        </p:spPr>
        <p:txBody>
          <a:bodyPr>
            <a:noAutofit/>
          </a:bodyPr>
          <a:lstStyle>
            <a:lvl1pPr marL="0" indent="0" algn="l">
              <a:lnSpc>
                <a:spcPct val="100000"/>
              </a:lnSpc>
              <a:spcBef>
                <a:spcPts val="0"/>
              </a:spcBef>
              <a:buNone/>
              <a:defRPr sz="16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grpSp>
        <p:nvGrpSpPr>
          <p:cNvPr id="3" name="Group 2"/>
          <p:cNvGrpSpPr/>
          <p:nvPr userDrawn="1"/>
        </p:nvGrpSpPr>
        <p:grpSpPr>
          <a:xfrm>
            <a:off x="1508857" y="-137160"/>
            <a:ext cx="6949343" cy="7132320"/>
            <a:chOff x="1508857" y="-137160"/>
            <a:chExt cx="6949343" cy="7132320"/>
          </a:xfrm>
        </p:grpSpPr>
        <p:cxnSp>
          <p:nvCxnSpPr>
            <p:cNvPr id="25" name="Straight Connector 24"/>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14" name="Picture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126294873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Dec 20 , 2018 MMS </a:t>
            </a:r>
            <a:endParaRPr/>
          </a:p>
        </p:txBody>
      </p:sp>
    </p:spTree>
    <p:extLst>
      <p:ext uri="{BB962C8B-B14F-4D97-AF65-F5344CB8AC3E}">
        <p14:creationId xmlns:p14="http://schemas.microsoft.com/office/powerpoint/2010/main" xmlns="" val="1618362374"/>
      </p:ext>
    </p:extLst>
  </p:cSld>
  <p:clrMapOvr>
    <a:masterClrMapping/>
  </p:clrMapOvr>
</p:sldLayout>
</file>

<file path=ppt/slideLayouts/slideLayout5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smtClean="0"/>
              <a:t>2018 Brand Execution Review</a:t>
            </a:r>
            <a:endParaRPr/>
          </a:p>
        </p:txBody>
      </p:sp>
    </p:spTree>
    <p:extLst>
      <p:ext uri="{BB962C8B-B14F-4D97-AF65-F5344CB8AC3E}">
        <p14:creationId xmlns:p14="http://schemas.microsoft.com/office/powerpoint/2010/main" xmlns="" val="4204933349"/>
      </p:ext>
    </p:extLst>
  </p:cSld>
  <p:clrMapOvr>
    <a:masterClrMapping/>
  </p:clrMapOvr>
</p:sldLayout>
</file>

<file path=ppt/slideLayouts/slideLayout5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smtClean="0"/>
              <a:t>2018 Brand Execution Review</a:t>
            </a:r>
            <a:endParaRPr/>
          </a:p>
        </p:txBody>
      </p:sp>
    </p:spTree>
    <p:extLst>
      <p:ext uri="{BB962C8B-B14F-4D97-AF65-F5344CB8AC3E}">
        <p14:creationId xmlns:p14="http://schemas.microsoft.com/office/powerpoint/2010/main" xmlns="" val="504771962"/>
      </p:ext>
    </p:extLst>
  </p:cSld>
  <p:clrMapOvr>
    <a:masterClrMapping/>
  </p:clrMapOvr>
</p:sldLayout>
</file>

<file path=ppt/slideLayouts/slideLayout532.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7" name="Title 1"/>
          <p:cNvSpPr txBox="1">
            <a:spLocks/>
          </p:cNvSpPr>
          <p:nvPr userDrawn="1"/>
        </p:nvSpPr>
        <p:spPr>
          <a:xfrm>
            <a:off x="1965959" y="4389120"/>
            <a:ext cx="6492241" cy="96012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nSpc>
                <a:spcPct val="95000"/>
              </a:lnSpc>
            </a:pPr>
            <a:r>
              <a:rPr lang="en-US" dirty="0" smtClean="0">
                <a:solidFill>
                  <a:srgbClr val="000000"/>
                </a:solidFill>
              </a:rPr>
              <a:t>Thank you</a:t>
            </a:r>
            <a:endParaRPr lang="en-US" dirty="0">
              <a:solidFill>
                <a:srgbClr val="000000"/>
              </a:solidFill>
            </a:endParaRPr>
          </a:p>
        </p:txBody>
      </p:sp>
      <p:sp>
        <p:nvSpPr>
          <p:cNvPr id="10" name="Picture Placeholder 4"/>
          <p:cNvSpPr>
            <a:spLocks noGrp="1"/>
          </p:cNvSpPr>
          <p:nvPr>
            <p:ph type="pic" sz="quarter" idx="13" hasCustomPrompt="1"/>
          </p:nvPr>
        </p:nvSpPr>
        <p:spPr bwMode="hidden">
          <a:xfrm>
            <a:off x="685800" y="455613"/>
            <a:ext cx="7770813" cy="3794760"/>
          </a:xfrm>
          <a:solidFill>
            <a:srgbClr val="CCCCCC"/>
          </a:solidFill>
        </p:spPr>
        <p:txBody>
          <a:bodyPr anchor="ctr" anchorCtr="0">
            <a:normAutofit/>
          </a:bodyPr>
          <a:lstStyle>
            <a:lvl1pPr marL="0" indent="0" algn="ctr">
              <a:buNone/>
              <a:defRPr sz="1200" baseline="0"/>
            </a:lvl1pPr>
          </a:lstStyle>
          <a:p>
            <a:r>
              <a:rPr lang="en-US" dirty="0" smtClean="0"/>
              <a:t>Insert picture. Get approved pictures at http://www.novartisbrandlab.com/resources/library</a:t>
            </a:r>
          </a:p>
        </p:txBody>
      </p:sp>
      <p:grpSp>
        <p:nvGrpSpPr>
          <p:cNvPr id="13" name="Group 12"/>
          <p:cNvGrpSpPr/>
          <p:nvPr userDrawn="1"/>
        </p:nvGrpSpPr>
        <p:grpSpPr>
          <a:xfrm>
            <a:off x="1508857" y="-137160"/>
            <a:ext cx="6949343" cy="7132320"/>
            <a:chOff x="1508857" y="-137160"/>
            <a:chExt cx="6949343" cy="7132320"/>
          </a:xfrm>
        </p:grpSpPr>
        <p:cxnSp>
          <p:nvCxnSpPr>
            <p:cNvPr id="14" name="Straight Connector 13"/>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20" name="Picture 19"/>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1826679646"/>
      </p:ext>
    </p:extLst>
  </p:cSld>
  <p:clrMapOvr>
    <a:masterClrMapping/>
  </p:clrMapOvr>
</p:sldLayout>
</file>

<file path=ppt/slideLayouts/slideLayout533.xml><?xml version="1.0" encoding="utf-8"?>
<p:sldLayout xmlns:a="http://schemas.openxmlformats.org/drawingml/2006/main" xmlns:r="http://schemas.openxmlformats.org/officeDocument/2006/relationships" xmlns:p="http://schemas.openxmlformats.org/presentationml/2006/main" showMasterSp="0" preserve="1" userDrawn="1">
  <p:cSld name="End Slide - No Pictur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6" name="Title 1"/>
          <p:cNvSpPr txBox="1">
            <a:spLocks/>
          </p:cNvSpPr>
          <p:nvPr userDrawn="1"/>
        </p:nvSpPr>
        <p:spPr>
          <a:xfrm>
            <a:off x="1965959" y="2331720"/>
            <a:ext cx="6492241" cy="22860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nSpc>
                <a:spcPct val="95000"/>
              </a:lnSpc>
            </a:pPr>
            <a:r>
              <a:rPr lang="en-US" dirty="0" smtClean="0">
                <a:solidFill>
                  <a:srgbClr val="000000"/>
                </a:solidFill>
              </a:rPr>
              <a:t>Thank you</a:t>
            </a:r>
            <a:endParaRPr lang="en-US" dirty="0">
              <a:solidFill>
                <a:srgbClr val="000000"/>
              </a:solidFill>
            </a:endParaRPr>
          </a:p>
        </p:txBody>
      </p:sp>
      <p:grpSp>
        <p:nvGrpSpPr>
          <p:cNvPr id="18" name="Group 17"/>
          <p:cNvGrpSpPr/>
          <p:nvPr userDrawn="1"/>
        </p:nvGrpSpPr>
        <p:grpSpPr>
          <a:xfrm>
            <a:off x="1508857" y="-137160"/>
            <a:ext cx="6949343" cy="7132320"/>
            <a:chOff x="1508857" y="-137160"/>
            <a:chExt cx="6949343" cy="7132320"/>
          </a:xfrm>
        </p:grpSpPr>
        <p:cxnSp>
          <p:nvCxnSpPr>
            <p:cNvPr id="19" name="Straight Connector 18"/>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14" name="Picture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2003117063"/>
      </p:ext>
    </p:extLst>
  </p:cSld>
  <p:clrMapOvr>
    <a:masterClrMapping/>
  </p:clrMapOvr>
  <p:timing>
    <p:tnLst>
      <p:par>
        <p:cTn id="1" dur="indefinite" restart="never" nodeType="tmRoot"/>
      </p:par>
    </p:tnLst>
  </p:timing>
</p:sldLayout>
</file>

<file path=ppt/slideLayouts/slideLayout534.xml><?xml version="1.0" encoding="utf-8"?>
<p:sldLayout xmlns:a="http://schemas.openxmlformats.org/drawingml/2006/main" xmlns:r="http://schemas.openxmlformats.org/officeDocument/2006/relationships" xmlns:p="http://schemas.openxmlformats.org/presentationml/2006/main" userDrawn="1">
  <p:cSld name="7_Title_only">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extLst/>
          </p:nvPr>
        </p:nvGraphicFramePr>
        <p:xfrm>
          <a:off x="1589" y="1589"/>
          <a:ext cx="1587" cy="1587"/>
        </p:xfrm>
        <a:graphic>
          <a:graphicData uri="http://schemas.openxmlformats.org/presentationml/2006/ole">
            <p:oleObj spid="_x0000_s101473" name="think-cell Folie" r:id="rId3" imgW="360" imgH="360" progId="">
              <p:embed/>
            </p:oleObj>
          </a:graphicData>
        </a:graphic>
      </p:graphicFrame>
      <p:sp>
        <p:nvSpPr>
          <p:cNvPr id="2" name="Title 1"/>
          <p:cNvSpPr>
            <a:spLocks noGrp="1"/>
          </p:cNvSpPr>
          <p:nvPr>
            <p:ph type="title" hasCustomPrompt="1"/>
          </p:nvPr>
        </p:nvSpPr>
        <p:spPr>
          <a:xfrm>
            <a:off x="468009" y="262800"/>
            <a:ext cx="8200409" cy="504000"/>
          </a:xfrm>
        </p:spPr>
        <p:txBody>
          <a:bodyPr anchor="t" anchorCtr="0"/>
          <a:lstStyle>
            <a:lvl1pPr>
              <a:defRPr sz="2500" b="0">
                <a:solidFill>
                  <a:schemeClr val="accent1"/>
                </a:solidFill>
              </a:defRPr>
            </a:lvl1pPr>
          </a:lstStyle>
          <a:p>
            <a:r>
              <a:rPr lang="en-US" dirty="0" smtClean="0"/>
              <a:t>Click to add title</a:t>
            </a:r>
            <a:endParaRPr lang="en-GB" dirty="0"/>
          </a:p>
        </p:txBody>
      </p:sp>
      <p:sp>
        <p:nvSpPr>
          <p:cNvPr id="19" name="Subtitle 2"/>
          <p:cNvSpPr>
            <a:spLocks noGrp="1"/>
          </p:cNvSpPr>
          <p:nvPr>
            <p:ph type="subTitle" idx="14" hasCustomPrompt="1"/>
          </p:nvPr>
        </p:nvSpPr>
        <p:spPr>
          <a:xfrm>
            <a:off x="484041" y="720003"/>
            <a:ext cx="8184368" cy="360040"/>
          </a:xfrm>
        </p:spPr>
        <p:txBody>
          <a:bodyPr/>
          <a:lstStyle>
            <a:lvl1pPr marL="0" indent="0" algn="l">
              <a:spcBef>
                <a:spcPts val="0"/>
              </a:spcBef>
              <a:buNone/>
              <a:defRPr sz="1800" b="0" i="1">
                <a:solidFill>
                  <a:schemeClr val="accent1"/>
                </a:solidFill>
              </a:defRPr>
            </a:lvl1pPr>
            <a:lvl2pPr marL="406771" indent="0" algn="ctr">
              <a:buNone/>
              <a:defRPr>
                <a:solidFill>
                  <a:schemeClr val="tx1">
                    <a:tint val="75000"/>
                  </a:schemeClr>
                </a:solidFill>
              </a:defRPr>
            </a:lvl2pPr>
            <a:lvl3pPr marL="813542" indent="0" algn="ctr">
              <a:buNone/>
              <a:defRPr>
                <a:solidFill>
                  <a:schemeClr val="tx1">
                    <a:tint val="75000"/>
                  </a:schemeClr>
                </a:solidFill>
              </a:defRPr>
            </a:lvl3pPr>
            <a:lvl4pPr marL="1220313" indent="0" algn="ctr">
              <a:buNone/>
              <a:defRPr>
                <a:solidFill>
                  <a:schemeClr val="tx1">
                    <a:tint val="75000"/>
                  </a:schemeClr>
                </a:solidFill>
              </a:defRPr>
            </a:lvl4pPr>
            <a:lvl5pPr marL="1627083" indent="0" algn="ctr">
              <a:buNone/>
              <a:defRPr>
                <a:solidFill>
                  <a:schemeClr val="tx1">
                    <a:tint val="75000"/>
                  </a:schemeClr>
                </a:solidFill>
              </a:defRPr>
            </a:lvl5pPr>
            <a:lvl6pPr marL="2033854" indent="0" algn="ctr">
              <a:buNone/>
              <a:defRPr>
                <a:solidFill>
                  <a:schemeClr val="tx1">
                    <a:tint val="75000"/>
                  </a:schemeClr>
                </a:solidFill>
              </a:defRPr>
            </a:lvl6pPr>
            <a:lvl7pPr marL="2440625" indent="0" algn="ctr">
              <a:buNone/>
              <a:defRPr>
                <a:solidFill>
                  <a:schemeClr val="tx1">
                    <a:tint val="75000"/>
                  </a:schemeClr>
                </a:solidFill>
              </a:defRPr>
            </a:lvl7pPr>
            <a:lvl8pPr marL="2847396" indent="0" algn="ctr">
              <a:buNone/>
              <a:defRPr>
                <a:solidFill>
                  <a:schemeClr val="tx1">
                    <a:tint val="75000"/>
                  </a:schemeClr>
                </a:solidFill>
              </a:defRPr>
            </a:lvl8pPr>
            <a:lvl9pPr marL="3254167" indent="0" algn="ctr">
              <a:buNone/>
              <a:defRPr>
                <a:solidFill>
                  <a:schemeClr val="tx1">
                    <a:tint val="75000"/>
                  </a:schemeClr>
                </a:solidFill>
              </a:defRPr>
            </a:lvl9pPr>
          </a:lstStyle>
          <a:p>
            <a:r>
              <a:rPr lang="en-US" dirty="0" smtClean="0"/>
              <a:t>Click to add title</a:t>
            </a:r>
            <a:endParaRPr lang="en-GB" dirty="0"/>
          </a:p>
        </p:txBody>
      </p:sp>
      <p:sp>
        <p:nvSpPr>
          <p:cNvPr id="11" name="Slide Number Placeholder 5"/>
          <p:cNvSpPr>
            <a:spLocks noGrp="1"/>
          </p:cNvSpPr>
          <p:nvPr>
            <p:ph type="sldNum" sz="quarter" idx="4"/>
          </p:nvPr>
        </p:nvSpPr>
        <p:spPr>
          <a:xfrm>
            <a:off x="488582" y="6388479"/>
            <a:ext cx="417353" cy="216000"/>
          </a:xfrm>
          <a:prstGeom prst="rect">
            <a:avLst/>
          </a:prstGeom>
        </p:spPr>
        <p:txBody>
          <a:bodyPr vert="horz" lIns="36000" tIns="36000" rIns="36000" bIns="36000" rtlCol="0" anchor="b" anchorCtr="0"/>
          <a:lstStyle>
            <a:lvl1pPr algn="r">
              <a:defRPr sz="1200">
                <a:solidFill>
                  <a:schemeClr val="bg1">
                    <a:lumMod val="50000"/>
                  </a:schemeClr>
                </a:solidFill>
              </a:defRPr>
            </a:lvl1pPr>
          </a:lstStyle>
          <a:p>
            <a:fld id="{E48BF389-BF1B-47D7-ACBF-5A81C5C161EF}" type="slidenum">
              <a:rPr lang="en-GB" smtClean="0">
                <a:solidFill>
                  <a:srgbClr val="FFFFFF">
                    <a:lumMod val="50000"/>
                  </a:srgbClr>
                </a:solidFill>
              </a:rPr>
              <a:pPr/>
              <a:t>‹#›</a:t>
            </a:fld>
            <a:endParaRPr lang="en-GB" dirty="0">
              <a:solidFill>
                <a:srgbClr val="FFFFFF">
                  <a:lumMod val="50000"/>
                </a:srgbClr>
              </a:solidFill>
            </a:endParaRPr>
          </a:p>
        </p:txBody>
      </p:sp>
      <p:pic>
        <p:nvPicPr>
          <p:cNvPr id="12" name="Picture 11"/>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7277139" y="6268093"/>
            <a:ext cx="1450800" cy="414012"/>
          </a:xfrm>
          <a:prstGeom prst="rect">
            <a:avLst/>
          </a:prstGeom>
        </p:spPr>
      </p:pic>
      <p:cxnSp>
        <p:nvCxnSpPr>
          <p:cNvPr id="13" name="Straight Connector 11"/>
          <p:cNvCxnSpPr/>
          <p:nvPr userDrawn="1"/>
        </p:nvCxnSpPr>
        <p:spPr>
          <a:xfrm>
            <a:off x="532409" y="1087340"/>
            <a:ext cx="8136000" cy="0"/>
          </a:xfrm>
          <a:prstGeom prst="line">
            <a:avLst/>
          </a:prstGeom>
          <a:ln w="63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0"/>
          <p:cNvCxnSpPr/>
          <p:nvPr userDrawn="1"/>
        </p:nvCxnSpPr>
        <p:spPr>
          <a:xfrm>
            <a:off x="532409" y="6165304"/>
            <a:ext cx="81360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Footer Placeholder 4"/>
          <p:cNvSpPr>
            <a:spLocks noGrp="1"/>
          </p:cNvSpPr>
          <p:nvPr>
            <p:ph type="ftr" sz="quarter" idx="3"/>
          </p:nvPr>
        </p:nvSpPr>
        <p:spPr>
          <a:xfrm>
            <a:off x="1029791" y="6244440"/>
            <a:ext cx="3960000" cy="360040"/>
          </a:xfrm>
          <a:prstGeom prst="rect">
            <a:avLst/>
          </a:prstGeom>
        </p:spPr>
        <p:txBody>
          <a:bodyPr vert="horz" lIns="36000" tIns="36000" rIns="36000" bIns="36000" rtlCol="0" anchor="b" anchorCtr="0"/>
          <a:lstStyle>
            <a:lvl1pPr algn="l">
              <a:defRPr sz="1000">
                <a:solidFill>
                  <a:schemeClr val="tx1">
                    <a:lumMod val="50000"/>
                    <a:lumOff val="50000"/>
                  </a:schemeClr>
                </a:solidFill>
              </a:defRPr>
            </a:lvl1pPr>
          </a:lstStyle>
          <a:p>
            <a:r>
              <a:rPr smtClean="0">
                <a:solidFill>
                  <a:srgbClr val="000000">
                    <a:lumMod val="50000"/>
                    <a:lumOff val="50000"/>
                  </a:srgbClr>
                </a:solidFill>
              </a:rPr>
              <a:t>2018 Brand Execution Review</a:t>
            </a:r>
            <a:endParaRPr lang="sv-SE">
              <a:solidFill>
                <a:srgbClr val="000000">
                  <a:lumMod val="50000"/>
                  <a:lumOff val="50000"/>
                </a:srgbClr>
              </a:solidFill>
            </a:endParaRPr>
          </a:p>
        </p:txBody>
      </p:sp>
    </p:spTree>
    <p:extLst>
      <p:ext uri="{BB962C8B-B14F-4D97-AF65-F5344CB8AC3E}">
        <p14:creationId xmlns:p14="http://schemas.microsoft.com/office/powerpoint/2010/main" xmlns="" val="383022859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3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23879" y="1346200"/>
            <a:ext cx="8334405" cy="4940320"/>
          </a:xfrm>
        </p:spPr>
        <p:txBody>
          <a:bodyPr>
            <a:noAutofit/>
          </a:bodyPr>
          <a:lstStyle>
            <a:lvl1pPr>
              <a:defRPr sz="2000">
                <a:solidFill>
                  <a:schemeClr val="accent6"/>
                </a:solidFill>
              </a:defRPr>
            </a:lvl1pPr>
            <a:lvl2pPr>
              <a:defRPr sz="2000">
                <a:solidFill>
                  <a:schemeClr val="accent6"/>
                </a:solidFill>
              </a:defRPr>
            </a:lvl2pPr>
            <a:lvl3pPr>
              <a:defRPr sz="2000">
                <a:solidFill>
                  <a:schemeClr val="accent6"/>
                </a:solidFill>
              </a:defRPr>
            </a:lvl3pPr>
            <a:lvl4pPr>
              <a:defRPr sz="2000">
                <a:solidFill>
                  <a:schemeClr val="accent6"/>
                </a:solidFill>
              </a:defRPr>
            </a:lvl4pPr>
            <a:lvl5pPr>
              <a:defRPr sz="2000">
                <a:solidFill>
                  <a:schemeClr val="accent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6" name="Footer Placeholder 4"/>
          <p:cNvSpPr>
            <a:spLocks noGrp="1"/>
          </p:cNvSpPr>
          <p:nvPr>
            <p:ph type="ftr" sz="quarter" idx="3"/>
          </p:nvPr>
        </p:nvSpPr>
        <p:spPr>
          <a:xfrm>
            <a:off x="687248" y="6403152"/>
            <a:ext cx="6477000" cy="250825"/>
          </a:xfrm>
          <a:prstGeom prst="rect">
            <a:avLst/>
          </a:prstGeom>
        </p:spPr>
        <p:txBody>
          <a:bodyPr/>
          <a:lstStyle>
            <a:lvl1pPr>
              <a:defRPr sz="675">
                <a:solidFill>
                  <a:srgbClr val="7F7F7F"/>
                </a:solidFill>
              </a:defRPr>
            </a:lvl1pPr>
          </a:lstStyle>
          <a:p>
            <a:r>
              <a:rPr smtClean="0"/>
              <a:t>2018 Brand Execution Review</a:t>
            </a:r>
            <a:endParaRPr dirty="0"/>
          </a:p>
        </p:txBody>
      </p:sp>
      <p:sp>
        <p:nvSpPr>
          <p:cNvPr id="7" name="Slide Number Placeholder 5"/>
          <p:cNvSpPr>
            <a:spLocks noGrp="1"/>
          </p:cNvSpPr>
          <p:nvPr>
            <p:ph type="sldNum" sz="quarter" idx="4"/>
          </p:nvPr>
        </p:nvSpPr>
        <p:spPr>
          <a:xfrm>
            <a:off x="538117" y="6403152"/>
            <a:ext cx="400035" cy="247031"/>
          </a:xfrm>
          <a:prstGeom prst="rect">
            <a:avLst/>
          </a:prstGeom>
        </p:spPr>
        <p:txBody>
          <a:bodyPr/>
          <a:lstStyle>
            <a:lvl1pPr>
              <a:defRPr sz="675">
                <a:solidFill>
                  <a:srgbClr val="7F7F7F"/>
                </a:solidFill>
              </a:defRPr>
            </a:lvl1pPr>
          </a:lstStyle>
          <a:p>
            <a:fld id="{E66AA3EA-0569-43EF-BBA3-83FDB109D582}" type="slidenum">
              <a:rPr lang="en-US" smtClean="0"/>
              <a:pPr/>
              <a:t>‹#›</a:t>
            </a:fld>
            <a:endParaRPr lang="en-US" dirty="0" smtClean="0"/>
          </a:p>
        </p:txBody>
      </p:sp>
      <p:sp>
        <p:nvSpPr>
          <p:cNvPr id="10" name="Title 1"/>
          <p:cNvSpPr>
            <a:spLocks noGrp="1"/>
          </p:cNvSpPr>
          <p:nvPr>
            <p:ph type="title" hasCustomPrompt="1"/>
          </p:nvPr>
        </p:nvSpPr>
        <p:spPr>
          <a:xfrm>
            <a:off x="523879" y="267468"/>
            <a:ext cx="6238898" cy="450396"/>
          </a:xfrm>
          <a:prstGeom prst="rect">
            <a:avLst/>
          </a:prstGeom>
        </p:spPr>
        <p:txBody>
          <a:bodyPr tIns="126000" anchor="t" anchorCtr="0"/>
          <a:lstStyle>
            <a:lvl1pPr>
              <a:lnSpc>
                <a:spcPct val="75000"/>
              </a:lnSpc>
              <a:defRPr sz="2400">
                <a:solidFill>
                  <a:schemeClr val="accent4"/>
                </a:solidFill>
              </a:defRPr>
            </a:lvl1pPr>
          </a:lstStyle>
          <a:p>
            <a:r>
              <a:rPr lang="en-US" noProof="0" dirty="0" smtClean="0"/>
              <a:t>Title</a:t>
            </a:r>
            <a:endParaRPr lang="en-US" noProof="0" dirty="0"/>
          </a:p>
        </p:txBody>
      </p:sp>
      <p:sp>
        <p:nvSpPr>
          <p:cNvPr id="11" name="Textplatzhalter 9" descr="Subtitle"/>
          <p:cNvSpPr>
            <a:spLocks noGrp="1"/>
          </p:cNvSpPr>
          <p:nvPr>
            <p:ph type="body" sz="quarter" idx="10" hasCustomPrompt="1"/>
          </p:nvPr>
        </p:nvSpPr>
        <p:spPr>
          <a:xfrm>
            <a:off x="523879" y="702698"/>
            <a:ext cx="6233544" cy="367571"/>
          </a:xfrm>
        </p:spPr>
        <p:txBody>
          <a:bodyPr anchor="b" anchorCtr="0">
            <a:noAutofit/>
          </a:bodyPr>
          <a:lstStyle>
            <a:lvl1pPr marL="0" indent="0">
              <a:lnSpc>
                <a:spcPct val="95000"/>
              </a:lnSpc>
              <a:buNone/>
              <a:defRPr sz="2000" b="0" i="1">
                <a:solidFill>
                  <a:schemeClr val="tx1"/>
                </a:solidFill>
              </a:defRPr>
            </a:lvl1pPr>
          </a:lstStyle>
          <a:p>
            <a:pPr lvl="0"/>
            <a:r>
              <a:rPr lang="en-US" noProof="0" dirty="0" smtClean="0"/>
              <a:t>Subtitle</a:t>
            </a:r>
          </a:p>
        </p:txBody>
      </p:sp>
    </p:spTree>
    <p:extLst>
      <p:ext uri="{BB962C8B-B14F-4D97-AF65-F5344CB8AC3E}">
        <p14:creationId xmlns:p14="http://schemas.microsoft.com/office/powerpoint/2010/main" xmlns="" val="851107430"/>
      </p:ext>
    </p:extLst>
  </p:cSld>
  <p:clrMapOvr>
    <a:masterClrMapping/>
  </p:clrMapOvr>
  <p:transition/>
  <p:timing>
    <p:tnLst>
      <p:par>
        <p:cTn id="1" dur="indefinite" restart="never" nodeType="tmRoot"/>
      </p:par>
    </p:tnLst>
  </p:timing>
</p:sldLayout>
</file>

<file path=ppt/slideLayouts/slideLayout53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18" name="Picture Placeholder 4"/>
          <p:cNvSpPr>
            <a:spLocks noGrp="1"/>
          </p:cNvSpPr>
          <p:nvPr>
            <p:ph type="pic" sz="quarter" idx="13" hasCustomPrompt="1"/>
          </p:nvPr>
        </p:nvSpPr>
        <p:spPr bwMode="auto">
          <a:xfrm>
            <a:off x="685800" y="457200"/>
            <a:ext cx="7770813" cy="3794760"/>
          </a:xfrm>
          <a:solidFill>
            <a:srgbClr val="CCCCCC"/>
          </a:solidFill>
        </p:spPr>
        <p:txBody>
          <a:bodyPr anchor="ctr" anchorCtr="0">
            <a:normAutofit/>
          </a:bodyPr>
          <a:lstStyle>
            <a:lvl1pPr marL="0" marR="0" indent="0" algn="ctr" defTabSz="914400" rtl="0" eaLnBrk="1" fontAlgn="auto" latinLnBrk="0" hangingPunct="1">
              <a:lnSpc>
                <a:spcPct val="100000"/>
              </a:lnSpc>
              <a:spcBef>
                <a:spcPts val="1200"/>
              </a:spcBef>
              <a:spcAft>
                <a:spcPts val="0"/>
              </a:spcAft>
              <a:buClrTx/>
              <a:buSzPct val="125000"/>
              <a:buFont typeface="Arial" pitchFamily="34" charset="0"/>
              <a:buNone/>
              <a:tabLst>
                <a:tab pos="3998913" algn="r"/>
                <a:tab pos="8229600" algn="r"/>
              </a:tabLst>
              <a:defRPr sz="1200"/>
            </a:lvl1pPr>
          </a:lstStyle>
          <a:p>
            <a:r>
              <a:rPr lang="en-US" dirty="0" smtClean="0"/>
              <a:t>Insert picture. Get approved pictures at http://www.novartisbrandlab.com/resources/library</a:t>
            </a:r>
          </a:p>
        </p:txBody>
      </p:sp>
      <p:sp>
        <p:nvSpPr>
          <p:cNvPr id="2" name="Title 1"/>
          <p:cNvSpPr>
            <a:spLocks noGrp="1"/>
          </p:cNvSpPr>
          <p:nvPr>
            <p:ph type="ctrTitle"/>
          </p:nvPr>
        </p:nvSpPr>
        <p:spPr bwMode="auto">
          <a:xfrm>
            <a:off x="1965960" y="4389120"/>
            <a:ext cx="6490654" cy="960120"/>
          </a:xfrm>
        </p:spPr>
        <p:txBody>
          <a:bodyPr anchor="b" anchorCtr="0">
            <a:noAutofit/>
          </a:bodyPr>
          <a:lstStyle/>
          <a:p>
            <a:r>
              <a:rPr lang="en-US" smtClean="0"/>
              <a:t>Click to edit Master title style</a:t>
            </a:r>
            <a:endParaRPr lang="en-US" dirty="0"/>
          </a:p>
        </p:txBody>
      </p:sp>
      <p:sp>
        <p:nvSpPr>
          <p:cNvPr id="3" name="Subtitle 2"/>
          <p:cNvSpPr>
            <a:spLocks noGrp="1"/>
          </p:cNvSpPr>
          <p:nvPr>
            <p:ph type="subTitle" idx="1"/>
          </p:nvPr>
        </p:nvSpPr>
        <p:spPr bwMode="auto">
          <a:xfrm>
            <a:off x="1965958" y="5440680"/>
            <a:ext cx="4343400" cy="1097280"/>
          </a:xfrm>
        </p:spPr>
        <p:txBody>
          <a:bodyPr>
            <a:noAutofit/>
          </a:bodyPr>
          <a:lstStyle>
            <a:lvl1pPr marL="0" indent="0" algn="l">
              <a:lnSpc>
                <a:spcPct val="100000"/>
              </a:lnSpc>
              <a:spcBef>
                <a:spcPts val="0"/>
              </a:spcBef>
              <a:buNone/>
              <a:defRPr sz="16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4" name="Text Placeholder 7"/>
          <p:cNvSpPr>
            <a:spLocks noGrp="1"/>
          </p:cNvSpPr>
          <p:nvPr>
            <p:ph type="body" sz="quarter" idx="12" hasCustomPrompt="1"/>
          </p:nvPr>
        </p:nvSpPr>
        <p:spPr bwMode="gray">
          <a:xfrm>
            <a:off x="0" y="914400"/>
            <a:ext cx="1965960" cy="777240"/>
          </a:xfrm>
          <a:solidFill>
            <a:schemeClr val="accent1"/>
          </a:solidFill>
        </p:spPr>
        <p:txBody>
          <a:bodyPr lIns="274320" tIns="91440" rIns="91440" bIns="91440" anchor="ctr" anchorCtr="0">
            <a:normAutofit/>
          </a:bodyPr>
          <a:lstStyle>
            <a:lvl1pPr marL="0" indent="0">
              <a:spcBef>
                <a:spcPts val="0"/>
              </a:spcBef>
              <a:buFont typeface="Arial"/>
              <a:buNone/>
              <a:defRPr sz="1000" b="1" baseline="0">
                <a:solidFill>
                  <a:schemeClr val="bg1"/>
                </a:solidFill>
              </a:defRPr>
            </a:lvl1pPr>
            <a:lvl2pPr marL="0" indent="0">
              <a:spcBef>
                <a:spcPts val="0"/>
              </a:spcBef>
              <a:buFont typeface="Arial"/>
              <a:buNone/>
              <a:defRPr sz="1000" b="1">
                <a:solidFill>
                  <a:schemeClr val="bg1"/>
                </a:solidFill>
              </a:defRPr>
            </a:lvl2pPr>
            <a:lvl3pPr marL="0" indent="0">
              <a:spcBef>
                <a:spcPts val="0"/>
              </a:spcBef>
              <a:buFont typeface="Arial"/>
              <a:buNone/>
              <a:defRPr sz="1000" b="1">
                <a:solidFill>
                  <a:schemeClr val="bg1"/>
                </a:solidFill>
              </a:defRPr>
            </a:lvl3pPr>
            <a:lvl4pPr marL="0" indent="0">
              <a:spcBef>
                <a:spcPts val="0"/>
              </a:spcBef>
              <a:buFont typeface="Arial"/>
              <a:buNone/>
              <a:defRPr sz="1000" b="1">
                <a:solidFill>
                  <a:schemeClr val="bg1"/>
                </a:solidFill>
              </a:defRPr>
            </a:lvl4pPr>
            <a:lvl5pPr marL="0" indent="0">
              <a:spcBef>
                <a:spcPts val="0"/>
              </a:spcBef>
              <a:buFont typeface="Arial"/>
              <a:buNone/>
              <a:defRPr sz="1000" b="1">
                <a:solidFill>
                  <a:schemeClr val="bg1"/>
                </a:solidFill>
              </a:defRPr>
            </a:lvl5pPr>
          </a:lstStyle>
          <a:p>
            <a:pPr lvl="0"/>
            <a:r>
              <a:rPr lang="en-US" dirty="0" smtClean="0"/>
              <a:t>Business or Operating Unit/Franchise or Department</a:t>
            </a:r>
          </a:p>
        </p:txBody>
      </p:sp>
      <p:grpSp>
        <p:nvGrpSpPr>
          <p:cNvPr id="4" name="Group 3"/>
          <p:cNvGrpSpPr/>
          <p:nvPr userDrawn="1"/>
        </p:nvGrpSpPr>
        <p:grpSpPr>
          <a:xfrm>
            <a:off x="-137160" y="-137160"/>
            <a:ext cx="9418320" cy="7132320"/>
            <a:chOff x="-137160" y="-137160"/>
            <a:chExt cx="9418320" cy="7132320"/>
          </a:xfrm>
        </p:grpSpPr>
        <p:cxnSp>
          <p:nvCxnSpPr>
            <p:cNvPr id="8" name="Straight Connector 7"/>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918972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13716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918972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13716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22" name="Picture 21"/>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1764376470"/>
      </p:ext>
    </p:extLst>
  </p:cSld>
  <p:clrMapOvr>
    <a:masterClrMapping/>
  </p:clrMapOvr>
  <p:timing>
    <p:tnLst>
      <p:par>
        <p:cTn id="1" dur="indefinite" restart="never" nodeType="tmRoot"/>
      </p:par>
    </p:tnLst>
  </p:timing>
</p:sldLayout>
</file>

<file path=ppt/slideLayouts/slideLayout537.xml><?xml version="1.0" encoding="utf-8"?>
<p:sldLayout xmlns:a="http://schemas.openxmlformats.org/drawingml/2006/main" xmlns:r="http://schemas.openxmlformats.org/officeDocument/2006/relationships" xmlns:p="http://schemas.openxmlformats.org/presentationml/2006/main" showMasterSp="0" preserve="1" userDrawn="1">
  <p:cSld name="Title Slide - No Picture">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2" name="Title 1"/>
          <p:cNvSpPr>
            <a:spLocks noGrp="1"/>
          </p:cNvSpPr>
          <p:nvPr>
            <p:ph type="ctrTitle"/>
          </p:nvPr>
        </p:nvSpPr>
        <p:spPr bwMode="auto">
          <a:xfrm>
            <a:off x="1965960" y="2331720"/>
            <a:ext cx="6490654" cy="2286000"/>
          </a:xfrm>
        </p:spPr>
        <p:txBody>
          <a:bodyPr anchor="b" anchorCtr="0">
            <a:noAutofit/>
          </a:bodyPr>
          <a:lstStyle/>
          <a:p>
            <a:r>
              <a:rPr lang="en-US" smtClean="0"/>
              <a:t>Click to edit Master title style</a:t>
            </a:r>
            <a:endParaRPr lang="en-US" dirty="0"/>
          </a:p>
        </p:txBody>
      </p:sp>
      <p:sp>
        <p:nvSpPr>
          <p:cNvPr id="3" name="Subtitle 2"/>
          <p:cNvSpPr>
            <a:spLocks noGrp="1"/>
          </p:cNvSpPr>
          <p:nvPr>
            <p:ph type="subTitle" idx="1"/>
          </p:nvPr>
        </p:nvSpPr>
        <p:spPr bwMode="auto">
          <a:xfrm>
            <a:off x="1965960" y="4709161"/>
            <a:ext cx="6490654" cy="1324927"/>
          </a:xfrm>
        </p:spPr>
        <p:txBody>
          <a:bodyPr>
            <a:noAutofit/>
          </a:bodyPr>
          <a:lstStyle>
            <a:lvl1pPr marL="0" indent="0" algn="l">
              <a:lnSpc>
                <a:spcPct val="100000"/>
              </a:lnSpc>
              <a:spcBef>
                <a:spcPts val="0"/>
              </a:spcBef>
              <a:buNone/>
              <a:defRPr sz="16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4" name="Text Placeholder 7"/>
          <p:cNvSpPr>
            <a:spLocks noGrp="1"/>
          </p:cNvSpPr>
          <p:nvPr>
            <p:ph type="body" sz="quarter" idx="12" hasCustomPrompt="1"/>
          </p:nvPr>
        </p:nvSpPr>
        <p:spPr bwMode="gray">
          <a:xfrm>
            <a:off x="0" y="914400"/>
            <a:ext cx="1965960" cy="777240"/>
          </a:xfrm>
          <a:solidFill>
            <a:schemeClr val="accent1"/>
          </a:solidFill>
        </p:spPr>
        <p:txBody>
          <a:bodyPr lIns="274320" tIns="91440" rIns="91440" bIns="91440" anchor="ctr" anchorCtr="0">
            <a:normAutofit/>
          </a:bodyPr>
          <a:lstStyle>
            <a:lvl1pPr marL="0" indent="0">
              <a:spcBef>
                <a:spcPts val="0"/>
              </a:spcBef>
              <a:buFont typeface="Arial"/>
              <a:buNone/>
              <a:defRPr sz="1000" b="1" baseline="0">
                <a:solidFill>
                  <a:schemeClr val="bg1"/>
                </a:solidFill>
              </a:defRPr>
            </a:lvl1pPr>
            <a:lvl2pPr marL="0" indent="0">
              <a:spcBef>
                <a:spcPts val="0"/>
              </a:spcBef>
              <a:buFont typeface="Arial"/>
              <a:buNone/>
              <a:defRPr sz="1000" b="1">
                <a:solidFill>
                  <a:schemeClr val="bg1"/>
                </a:solidFill>
              </a:defRPr>
            </a:lvl2pPr>
            <a:lvl3pPr marL="0" indent="0">
              <a:spcBef>
                <a:spcPts val="0"/>
              </a:spcBef>
              <a:buFont typeface="Arial"/>
              <a:buNone/>
              <a:defRPr sz="1000" b="1">
                <a:solidFill>
                  <a:schemeClr val="bg1"/>
                </a:solidFill>
              </a:defRPr>
            </a:lvl3pPr>
            <a:lvl4pPr marL="0" indent="0">
              <a:spcBef>
                <a:spcPts val="0"/>
              </a:spcBef>
              <a:buFont typeface="Arial"/>
              <a:buNone/>
              <a:defRPr sz="1000" b="1">
                <a:solidFill>
                  <a:schemeClr val="bg1"/>
                </a:solidFill>
              </a:defRPr>
            </a:lvl4pPr>
            <a:lvl5pPr marL="0" indent="0">
              <a:spcBef>
                <a:spcPts val="0"/>
              </a:spcBef>
              <a:buFont typeface="Arial"/>
              <a:buNone/>
              <a:defRPr sz="1000" b="1">
                <a:solidFill>
                  <a:schemeClr val="bg1"/>
                </a:solidFill>
              </a:defRPr>
            </a:lvl5pPr>
          </a:lstStyle>
          <a:p>
            <a:pPr lvl="0"/>
            <a:r>
              <a:rPr lang="en-US" dirty="0" smtClean="0"/>
              <a:t>Business or Operating Unit/Franchise or Department</a:t>
            </a:r>
          </a:p>
        </p:txBody>
      </p:sp>
      <p:grpSp>
        <p:nvGrpSpPr>
          <p:cNvPr id="20" name="Group 19"/>
          <p:cNvGrpSpPr/>
          <p:nvPr userDrawn="1"/>
        </p:nvGrpSpPr>
        <p:grpSpPr>
          <a:xfrm>
            <a:off x="-137160" y="-137160"/>
            <a:ext cx="9418320" cy="7132320"/>
            <a:chOff x="-137160" y="-137160"/>
            <a:chExt cx="9418320" cy="7132320"/>
          </a:xfrm>
        </p:grpSpPr>
        <p:cxnSp>
          <p:nvCxnSpPr>
            <p:cNvPr id="22" name="Straight Connector 21"/>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918972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3716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a:off x="918972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a:off x="-13716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18" name="Picture 17"/>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247351437"/>
      </p:ext>
    </p:extLst>
  </p:cSld>
  <p:clrMapOvr>
    <a:masterClrMapping/>
  </p:clrMapOvr>
</p:sldLayout>
</file>

<file path=ppt/slideLayouts/slideLayout538.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452438" indent="-452438">
              <a:buSzPct val="100000"/>
              <a:buFont typeface="+mj-lt"/>
              <a:buAutoNum type="arabicPeriod"/>
              <a:defRPr/>
            </a:lvl1pPr>
            <a:lvl2pPr marL="684213" indent="-231775">
              <a:defRPr/>
            </a:lvl2pPr>
            <a:lvl3pPr marL="914400" indent="-230188">
              <a:defRPr/>
            </a:lvl3pPr>
            <a:lvl4pPr marL="1146175" indent="-231775">
              <a:defRPr/>
            </a:lvl4pPr>
            <a:lvl5pPr marL="1368425" indent="-22225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smtClean="0"/>
              <a:t>17 Transplant Portfolio IPS 2017-2018 / Confidential use</a:t>
            </a:r>
            <a:endParaRPr/>
          </a:p>
        </p:txBody>
      </p:sp>
    </p:spTree>
    <p:extLst>
      <p:ext uri="{BB962C8B-B14F-4D97-AF65-F5344CB8AC3E}">
        <p14:creationId xmlns:p14="http://schemas.microsoft.com/office/powerpoint/2010/main" xmlns="" val="1200661520"/>
      </p:ext>
    </p:extLst>
  </p:cSld>
  <p:clrMapOvr>
    <a:masterClrMapping/>
  </p:clrMapOvr>
</p:sldLayout>
</file>

<file path=ppt/slideLayouts/slideLayout5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smtClean="0"/>
              <a:t>17 Transplant Portfolio IPS 2017-2018 / Confidential use</a:t>
            </a:r>
            <a:endParaRPr/>
          </a:p>
        </p:txBody>
      </p:sp>
    </p:spTree>
    <p:extLst>
      <p:ext uri="{BB962C8B-B14F-4D97-AF65-F5344CB8AC3E}">
        <p14:creationId xmlns:p14="http://schemas.microsoft.com/office/powerpoint/2010/main" xmlns="" val="14190992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Text and 1 Picture">
    <p:spTree>
      <p:nvGrpSpPr>
        <p:cNvPr id="1" name=""/>
        <p:cNvGrpSpPr/>
        <p:nvPr/>
      </p:nvGrpSpPr>
      <p:grpSpPr>
        <a:xfrm>
          <a:off x="0" y="0"/>
          <a:ext cx="0" cy="0"/>
          <a:chOff x="0" y="0"/>
          <a:chExt cx="0" cy="0"/>
        </a:xfrm>
      </p:grpSpPr>
      <p:sp>
        <p:nvSpPr>
          <p:cNvPr id="7" name="Text Placeholder 7"/>
          <p:cNvSpPr>
            <a:spLocks noGrp="1"/>
          </p:cNvSpPr>
          <p:nvPr>
            <p:ph type="body" sz="quarter" idx="13" hasCustomPrompt="1"/>
          </p:nvPr>
        </p:nvSpPr>
        <p:spPr>
          <a:xfrm>
            <a:off x="4663440" y="5623561"/>
            <a:ext cx="379476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8" name="Content Placeholder 2"/>
          <p:cNvSpPr>
            <a:spLocks noGrp="1"/>
          </p:cNvSpPr>
          <p:nvPr>
            <p:ph sz="half" idx="1"/>
          </p:nvPr>
        </p:nvSpPr>
        <p:spPr>
          <a:xfrm>
            <a:off x="685800" y="1508761"/>
            <a:ext cx="3794760" cy="4525328"/>
          </a:xfrm>
        </p:spPr>
        <p:txBody>
          <a:bodyPr>
            <a:normAutofit/>
          </a:bodyPr>
          <a:lstStyle>
            <a:lvl1pPr>
              <a:defRPr sz="24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85800" y="457200"/>
            <a:ext cx="7772400" cy="960120"/>
          </a:xfrm>
        </p:spPr>
        <p:txBody>
          <a:bodyPr/>
          <a:lstStyle/>
          <a:p>
            <a:r>
              <a:rPr lang="en-US" smtClean="0"/>
              <a:t>Click to edit Master title style</a:t>
            </a:r>
            <a:endParaRPr lang="en-US" dirty="0"/>
          </a:p>
        </p:txBody>
      </p:sp>
      <p:sp>
        <p:nvSpPr>
          <p:cNvPr id="11" name="Content Placeholder 2"/>
          <p:cNvSpPr>
            <a:spLocks noGrp="1"/>
          </p:cNvSpPr>
          <p:nvPr>
            <p:ph sz="half" idx="17" hasCustomPrompt="1"/>
          </p:nvPr>
        </p:nvSpPr>
        <p:spPr>
          <a:xfrm>
            <a:off x="4663440" y="1508761"/>
            <a:ext cx="3794760" cy="4023359"/>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
        <p:nvSpPr>
          <p:cNvPr id="9"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Dec 20 , 2018 MMS </a:t>
            </a:r>
            <a:endParaRPr/>
          </a:p>
        </p:txBody>
      </p:sp>
    </p:spTree>
    <p:extLst>
      <p:ext uri="{BB962C8B-B14F-4D97-AF65-F5344CB8AC3E}">
        <p14:creationId xmlns:p14="http://schemas.microsoft.com/office/powerpoint/2010/main" xmlns="" val="3756240284"/>
      </p:ext>
    </p:extLst>
  </p:cSld>
  <p:clrMapOvr>
    <a:masterClrMapping/>
  </p:clrMapOvr>
</p:sldLayout>
</file>

<file path=ppt/slideLayouts/slideLayout540.xml><?xml version="1.0" encoding="utf-8"?>
<p:sldLayout xmlns:a="http://schemas.openxmlformats.org/drawingml/2006/main" xmlns:r="http://schemas.openxmlformats.org/officeDocument/2006/relationships" xmlns:p="http://schemas.openxmlformats.org/presentationml/2006/main" preserve="1" userDrawn="1">
  <p:cSld name="Title, Text and 1 Picture">
    <p:spTree>
      <p:nvGrpSpPr>
        <p:cNvPr id="1" name=""/>
        <p:cNvGrpSpPr/>
        <p:nvPr/>
      </p:nvGrpSpPr>
      <p:grpSpPr>
        <a:xfrm>
          <a:off x="0" y="0"/>
          <a:ext cx="0" cy="0"/>
          <a:chOff x="0" y="0"/>
          <a:chExt cx="0" cy="0"/>
        </a:xfrm>
      </p:grpSpPr>
      <p:sp>
        <p:nvSpPr>
          <p:cNvPr id="7" name="Text Placeholder 7"/>
          <p:cNvSpPr>
            <a:spLocks noGrp="1"/>
          </p:cNvSpPr>
          <p:nvPr>
            <p:ph type="body" sz="quarter" idx="13" hasCustomPrompt="1"/>
          </p:nvPr>
        </p:nvSpPr>
        <p:spPr>
          <a:xfrm>
            <a:off x="4663440" y="5623561"/>
            <a:ext cx="379476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8" name="Content Placeholder 2"/>
          <p:cNvSpPr>
            <a:spLocks noGrp="1"/>
          </p:cNvSpPr>
          <p:nvPr>
            <p:ph sz="half" idx="1"/>
          </p:nvPr>
        </p:nvSpPr>
        <p:spPr>
          <a:xfrm>
            <a:off x="685800" y="1508761"/>
            <a:ext cx="3794760" cy="4525328"/>
          </a:xfrm>
        </p:spPr>
        <p:txBody>
          <a:bodyPr>
            <a:normAutofit/>
          </a:bodyPr>
          <a:lstStyle>
            <a:lvl1pPr>
              <a:defRPr sz="24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85800" y="457200"/>
            <a:ext cx="7772400" cy="960120"/>
          </a:xfrm>
        </p:spPr>
        <p:txBody>
          <a:bodyPr/>
          <a:lstStyle/>
          <a:p>
            <a:r>
              <a:rPr lang="en-US" smtClean="0"/>
              <a:t>Click to edit Master title style</a:t>
            </a:r>
            <a:endParaRPr lang="en-US" dirty="0"/>
          </a:p>
        </p:txBody>
      </p:sp>
      <p:sp>
        <p:nvSpPr>
          <p:cNvPr id="3" name="Footer Placeholder 2"/>
          <p:cNvSpPr>
            <a:spLocks noGrp="1"/>
          </p:cNvSpPr>
          <p:nvPr>
            <p:ph type="ftr" sz="quarter" idx="15"/>
          </p:nvPr>
        </p:nvSpPr>
        <p:spPr/>
        <p:txBody>
          <a:bodyPr/>
          <a:lstStyle/>
          <a:p>
            <a:r>
              <a:rPr smtClean="0">
                <a:solidFill>
                  <a:srgbClr val="000000"/>
                </a:solidFill>
              </a:rPr>
              <a:t>17 Transplant Portfolio IPS 2017-2018 / Confidential use</a:t>
            </a:r>
            <a:endParaRPr>
              <a:solidFill>
                <a:srgbClr val="000000"/>
              </a:solidFill>
            </a:endParaRPr>
          </a:p>
        </p:txBody>
      </p:sp>
      <p:sp>
        <p:nvSpPr>
          <p:cNvPr id="11" name="Content Placeholder 2"/>
          <p:cNvSpPr>
            <a:spLocks noGrp="1"/>
          </p:cNvSpPr>
          <p:nvPr>
            <p:ph sz="half" idx="17" hasCustomPrompt="1"/>
          </p:nvPr>
        </p:nvSpPr>
        <p:spPr>
          <a:xfrm>
            <a:off x="4663440" y="1508761"/>
            <a:ext cx="3794760" cy="4023359"/>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Tree>
    <p:extLst>
      <p:ext uri="{BB962C8B-B14F-4D97-AF65-F5344CB8AC3E}">
        <p14:creationId xmlns:p14="http://schemas.microsoft.com/office/powerpoint/2010/main" xmlns="" val="2956855806"/>
      </p:ext>
    </p:extLst>
  </p:cSld>
  <p:clrMapOvr>
    <a:masterClrMapping/>
  </p:clrMapOvr>
</p:sldLayout>
</file>

<file path=ppt/slideLayouts/slideLayout541.xml><?xml version="1.0" encoding="utf-8"?>
<p:sldLayout xmlns:a="http://schemas.openxmlformats.org/drawingml/2006/main" xmlns:r="http://schemas.openxmlformats.org/officeDocument/2006/relationships" xmlns:p="http://schemas.openxmlformats.org/presentationml/2006/main" preserve="1" userDrawn="1">
  <p:cSld name="Title and 1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7"/>
          <p:cNvSpPr>
            <a:spLocks noGrp="1"/>
          </p:cNvSpPr>
          <p:nvPr>
            <p:ph type="body" sz="quarter" idx="12" hasCustomPrompt="1"/>
          </p:nvPr>
        </p:nvSpPr>
        <p:spPr>
          <a:xfrm>
            <a:off x="685800" y="1508761"/>
            <a:ext cx="7772400" cy="453839"/>
          </a:xfrm>
        </p:spPr>
        <p:txBody>
          <a:bodyPr anchor="t" anchorCtr="0">
            <a:normAutofit/>
          </a:bodyPr>
          <a:lstStyle>
            <a:lvl1pPr marL="0" indent="0">
              <a:spcBef>
                <a:spcPts val="0"/>
              </a:spcBef>
              <a:buFont typeface="Arial"/>
              <a:buNone/>
              <a:defRPr sz="2400" b="0" baseline="0">
                <a:solidFill>
                  <a:srgbClr val="000000"/>
                </a:solidFill>
              </a:defRPr>
            </a:lvl1pPr>
            <a:lvl2pPr marL="0" indent="0">
              <a:spcBef>
                <a:spcPts val="0"/>
              </a:spcBef>
              <a:buFont typeface="Arial"/>
              <a:buNone/>
              <a:defRPr sz="2400" b="0">
                <a:solidFill>
                  <a:srgbClr val="000000"/>
                </a:solidFill>
              </a:defRPr>
            </a:lvl2pPr>
            <a:lvl3pPr marL="0" indent="0">
              <a:spcBef>
                <a:spcPts val="0"/>
              </a:spcBef>
              <a:buFont typeface="Arial"/>
              <a:buNone/>
              <a:defRPr sz="2400" b="0">
                <a:solidFill>
                  <a:srgbClr val="000000"/>
                </a:solidFill>
              </a:defRPr>
            </a:lvl3pPr>
            <a:lvl4pPr marL="0" indent="0">
              <a:spcBef>
                <a:spcPts val="0"/>
              </a:spcBef>
              <a:buFont typeface="Arial"/>
              <a:buNone/>
              <a:defRPr sz="2400" b="0">
                <a:solidFill>
                  <a:srgbClr val="000000"/>
                </a:solidFill>
              </a:defRPr>
            </a:lvl4pPr>
            <a:lvl5pPr marL="0" indent="0">
              <a:spcBef>
                <a:spcPts val="0"/>
              </a:spcBef>
              <a:buFont typeface="Arial"/>
              <a:buNone/>
              <a:defRPr sz="2400" b="0">
                <a:solidFill>
                  <a:srgbClr val="000000"/>
                </a:solidFill>
              </a:defRPr>
            </a:lvl5pPr>
          </a:lstStyle>
          <a:p>
            <a:pPr lvl="0"/>
            <a:r>
              <a:rPr lang="en-US" dirty="0" smtClean="0"/>
              <a:t>Optional picture title</a:t>
            </a:r>
          </a:p>
        </p:txBody>
      </p:sp>
      <p:sp>
        <p:nvSpPr>
          <p:cNvPr id="8" name="Text Placeholder 7"/>
          <p:cNvSpPr>
            <a:spLocks noGrp="1"/>
          </p:cNvSpPr>
          <p:nvPr>
            <p:ph type="body" sz="quarter" idx="13" hasCustomPrompt="1"/>
          </p:nvPr>
        </p:nvSpPr>
        <p:spPr>
          <a:xfrm>
            <a:off x="685800" y="5623561"/>
            <a:ext cx="777240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3" name="Footer Placeholder 2"/>
          <p:cNvSpPr>
            <a:spLocks noGrp="1"/>
          </p:cNvSpPr>
          <p:nvPr>
            <p:ph type="ftr" sz="quarter" idx="14"/>
          </p:nvPr>
        </p:nvSpPr>
        <p:spPr/>
        <p:txBody>
          <a:bodyPr/>
          <a:lstStyle/>
          <a:p>
            <a:r>
              <a:rPr smtClean="0">
                <a:solidFill>
                  <a:srgbClr val="000000"/>
                </a:solidFill>
              </a:rPr>
              <a:t>17 Transplant Portfolio IPS 2017-2018 / Confidential use</a:t>
            </a:r>
            <a:endParaRPr>
              <a:solidFill>
                <a:srgbClr val="000000"/>
              </a:solidFill>
            </a:endParaRPr>
          </a:p>
        </p:txBody>
      </p:sp>
      <p:sp>
        <p:nvSpPr>
          <p:cNvPr id="9" name="Content Placeholder 2"/>
          <p:cNvSpPr>
            <a:spLocks noGrp="1"/>
          </p:cNvSpPr>
          <p:nvPr>
            <p:ph sz="half" idx="17" hasCustomPrompt="1"/>
          </p:nvPr>
        </p:nvSpPr>
        <p:spPr>
          <a:xfrm>
            <a:off x="685800" y="2057400"/>
            <a:ext cx="777240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Tree>
    <p:extLst>
      <p:ext uri="{BB962C8B-B14F-4D97-AF65-F5344CB8AC3E}">
        <p14:creationId xmlns:p14="http://schemas.microsoft.com/office/powerpoint/2010/main" xmlns="" val="885170565"/>
      </p:ext>
    </p:extLst>
  </p:cSld>
  <p:clrMapOvr>
    <a:masterClrMapping/>
  </p:clrMapOvr>
</p:sldLayout>
</file>

<file path=ppt/slideLayouts/slideLayout542.xml><?xml version="1.0" encoding="utf-8"?>
<p:sldLayout xmlns:a="http://schemas.openxmlformats.org/drawingml/2006/main" xmlns:r="http://schemas.openxmlformats.org/officeDocument/2006/relationships" xmlns:p="http://schemas.openxmlformats.org/presentationml/2006/main" preserve="1" userDrawn="1">
  <p:cSld name="Title and 2 Pictures">
    <p:spTree>
      <p:nvGrpSpPr>
        <p:cNvPr id="1" name=""/>
        <p:cNvGrpSpPr/>
        <p:nvPr/>
      </p:nvGrpSpPr>
      <p:grpSpPr>
        <a:xfrm>
          <a:off x="0" y="0"/>
          <a:ext cx="0" cy="0"/>
          <a:chOff x="0" y="0"/>
          <a:chExt cx="0" cy="0"/>
        </a:xfrm>
      </p:grpSpPr>
      <p:sp>
        <p:nvSpPr>
          <p:cNvPr id="12" name="Text Placeholder 7"/>
          <p:cNvSpPr>
            <a:spLocks noGrp="1"/>
          </p:cNvSpPr>
          <p:nvPr>
            <p:ph type="body" sz="quarter" idx="13" hasCustomPrompt="1"/>
          </p:nvPr>
        </p:nvSpPr>
        <p:spPr>
          <a:xfrm>
            <a:off x="685800" y="5623561"/>
            <a:ext cx="379476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13" name="Text Placeholder 7"/>
          <p:cNvSpPr>
            <a:spLocks noGrp="1"/>
          </p:cNvSpPr>
          <p:nvPr>
            <p:ph type="body" sz="quarter" idx="15" hasCustomPrompt="1"/>
          </p:nvPr>
        </p:nvSpPr>
        <p:spPr>
          <a:xfrm>
            <a:off x="4663440" y="5623561"/>
            <a:ext cx="379476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9" name="Text Placeholder 7"/>
          <p:cNvSpPr>
            <a:spLocks noGrp="1"/>
          </p:cNvSpPr>
          <p:nvPr>
            <p:ph type="body" sz="quarter" idx="12" hasCustomPrompt="1"/>
          </p:nvPr>
        </p:nvSpPr>
        <p:spPr>
          <a:xfrm>
            <a:off x="685800" y="1508761"/>
            <a:ext cx="7772400" cy="453839"/>
          </a:xfrm>
        </p:spPr>
        <p:txBody>
          <a:bodyPr anchor="t" anchorCtr="0">
            <a:normAutofit/>
          </a:bodyPr>
          <a:lstStyle>
            <a:lvl1pPr marL="0" indent="0">
              <a:spcBef>
                <a:spcPts val="0"/>
              </a:spcBef>
              <a:buFont typeface="Arial"/>
              <a:buNone/>
              <a:defRPr sz="2400" b="0" baseline="0">
                <a:solidFill>
                  <a:srgbClr val="000000"/>
                </a:solidFill>
              </a:defRPr>
            </a:lvl1pPr>
            <a:lvl2pPr marL="0" indent="0">
              <a:spcBef>
                <a:spcPts val="0"/>
              </a:spcBef>
              <a:buFont typeface="Arial"/>
              <a:buNone/>
              <a:defRPr sz="2400" b="0">
                <a:solidFill>
                  <a:srgbClr val="000000"/>
                </a:solidFill>
              </a:defRPr>
            </a:lvl2pPr>
            <a:lvl3pPr marL="0" indent="0">
              <a:spcBef>
                <a:spcPts val="0"/>
              </a:spcBef>
              <a:buFont typeface="Arial"/>
              <a:buNone/>
              <a:defRPr sz="2400" b="0">
                <a:solidFill>
                  <a:srgbClr val="000000"/>
                </a:solidFill>
              </a:defRPr>
            </a:lvl3pPr>
            <a:lvl4pPr marL="0" indent="0">
              <a:spcBef>
                <a:spcPts val="0"/>
              </a:spcBef>
              <a:buFont typeface="Arial"/>
              <a:buNone/>
              <a:defRPr sz="2400" b="0">
                <a:solidFill>
                  <a:srgbClr val="000000"/>
                </a:solidFill>
              </a:defRPr>
            </a:lvl4pPr>
            <a:lvl5pPr marL="0" indent="0">
              <a:spcBef>
                <a:spcPts val="0"/>
              </a:spcBef>
              <a:buFont typeface="Arial"/>
              <a:buNone/>
              <a:defRPr sz="2400" b="0">
                <a:solidFill>
                  <a:srgbClr val="000000"/>
                </a:solidFill>
              </a:defRPr>
            </a:lvl5pPr>
          </a:lstStyle>
          <a:p>
            <a:pPr lvl="0"/>
            <a:r>
              <a:rPr lang="en-US" dirty="0" smtClean="0"/>
              <a:t>Optional picture title</a:t>
            </a:r>
          </a:p>
        </p:txBody>
      </p:sp>
      <p:sp>
        <p:nvSpPr>
          <p:cNvPr id="3" name="Footer Placeholder 2"/>
          <p:cNvSpPr>
            <a:spLocks noGrp="1"/>
          </p:cNvSpPr>
          <p:nvPr>
            <p:ph type="ftr" sz="quarter" idx="16"/>
          </p:nvPr>
        </p:nvSpPr>
        <p:spPr/>
        <p:txBody>
          <a:bodyPr/>
          <a:lstStyle/>
          <a:p>
            <a:r>
              <a:rPr smtClean="0">
                <a:solidFill>
                  <a:srgbClr val="000000"/>
                </a:solidFill>
              </a:rPr>
              <a:t>17 Transplant Portfolio IPS 2017-2018 / Confidential use</a:t>
            </a:r>
            <a:endParaRPr>
              <a:solidFill>
                <a:srgbClr val="000000"/>
              </a:solidFill>
            </a:endParaRPr>
          </a:p>
        </p:txBody>
      </p:sp>
      <p:sp>
        <p:nvSpPr>
          <p:cNvPr id="14" name="Content Placeholder 2"/>
          <p:cNvSpPr>
            <a:spLocks noGrp="1"/>
          </p:cNvSpPr>
          <p:nvPr>
            <p:ph sz="half" idx="18" hasCustomPrompt="1"/>
          </p:nvPr>
        </p:nvSpPr>
        <p:spPr>
          <a:xfrm>
            <a:off x="685800" y="2057400"/>
            <a:ext cx="379476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
        <p:nvSpPr>
          <p:cNvPr id="15" name="Content Placeholder 2"/>
          <p:cNvSpPr>
            <a:spLocks noGrp="1"/>
          </p:cNvSpPr>
          <p:nvPr>
            <p:ph sz="half" idx="19" hasCustomPrompt="1"/>
          </p:nvPr>
        </p:nvSpPr>
        <p:spPr>
          <a:xfrm>
            <a:off x="4663440" y="2057400"/>
            <a:ext cx="379476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Tree>
    <p:extLst>
      <p:ext uri="{BB962C8B-B14F-4D97-AF65-F5344CB8AC3E}">
        <p14:creationId xmlns:p14="http://schemas.microsoft.com/office/powerpoint/2010/main" xmlns="" val="2402553832"/>
      </p:ext>
    </p:extLst>
  </p:cSld>
  <p:clrMapOvr>
    <a:masterClrMapping/>
  </p:clrMapOvr>
</p:sldLayout>
</file>

<file path=ppt/slideLayouts/slideLayout543.xml><?xml version="1.0" encoding="utf-8"?>
<p:sldLayout xmlns:a="http://schemas.openxmlformats.org/drawingml/2006/main" xmlns:r="http://schemas.openxmlformats.org/officeDocument/2006/relationships" xmlns:p="http://schemas.openxmlformats.org/presentationml/2006/main" preserve="1" userDrawn="1">
  <p:cSld name="Title and 3 Pictures">
    <p:spTree>
      <p:nvGrpSpPr>
        <p:cNvPr id="1" name=""/>
        <p:cNvGrpSpPr/>
        <p:nvPr/>
      </p:nvGrpSpPr>
      <p:grpSpPr>
        <a:xfrm>
          <a:off x="0" y="0"/>
          <a:ext cx="0" cy="0"/>
          <a:chOff x="0" y="0"/>
          <a:chExt cx="0" cy="0"/>
        </a:xfrm>
      </p:grpSpPr>
      <p:sp>
        <p:nvSpPr>
          <p:cNvPr id="16" name="Text Placeholder 7"/>
          <p:cNvSpPr>
            <a:spLocks noGrp="1"/>
          </p:cNvSpPr>
          <p:nvPr>
            <p:ph type="body" sz="quarter" idx="13" hasCustomPrompt="1"/>
          </p:nvPr>
        </p:nvSpPr>
        <p:spPr>
          <a:xfrm>
            <a:off x="685800" y="5623561"/>
            <a:ext cx="246888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17" name="Text Placeholder 7"/>
          <p:cNvSpPr>
            <a:spLocks noGrp="1"/>
          </p:cNvSpPr>
          <p:nvPr>
            <p:ph type="body" sz="quarter" idx="18" hasCustomPrompt="1"/>
          </p:nvPr>
        </p:nvSpPr>
        <p:spPr>
          <a:xfrm>
            <a:off x="3337560" y="5623561"/>
            <a:ext cx="246888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18" name="Text Placeholder 7"/>
          <p:cNvSpPr>
            <a:spLocks noGrp="1"/>
          </p:cNvSpPr>
          <p:nvPr>
            <p:ph type="body" sz="quarter" idx="19" hasCustomPrompt="1"/>
          </p:nvPr>
        </p:nvSpPr>
        <p:spPr>
          <a:xfrm>
            <a:off x="5989320" y="5623561"/>
            <a:ext cx="246888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4" name="Title 3"/>
          <p:cNvSpPr>
            <a:spLocks noGrp="1"/>
          </p:cNvSpPr>
          <p:nvPr>
            <p:ph type="title"/>
          </p:nvPr>
        </p:nvSpPr>
        <p:spPr/>
        <p:txBody>
          <a:bodyPr/>
          <a:lstStyle/>
          <a:p>
            <a:r>
              <a:rPr lang="en-US" smtClean="0"/>
              <a:t>Click to edit Master title style</a:t>
            </a:r>
            <a:endParaRPr lang="en-US" dirty="0"/>
          </a:p>
        </p:txBody>
      </p:sp>
      <p:sp>
        <p:nvSpPr>
          <p:cNvPr id="12" name="Text Placeholder 7"/>
          <p:cNvSpPr>
            <a:spLocks noGrp="1"/>
          </p:cNvSpPr>
          <p:nvPr>
            <p:ph type="body" sz="quarter" idx="12" hasCustomPrompt="1"/>
          </p:nvPr>
        </p:nvSpPr>
        <p:spPr>
          <a:xfrm>
            <a:off x="685800" y="1508761"/>
            <a:ext cx="7772400" cy="453839"/>
          </a:xfrm>
        </p:spPr>
        <p:txBody>
          <a:bodyPr anchor="t" anchorCtr="0">
            <a:normAutofit/>
          </a:bodyPr>
          <a:lstStyle>
            <a:lvl1pPr marL="0" indent="0">
              <a:spcBef>
                <a:spcPts val="0"/>
              </a:spcBef>
              <a:buFont typeface="Arial"/>
              <a:buNone/>
              <a:defRPr sz="2400" b="0" baseline="0">
                <a:solidFill>
                  <a:srgbClr val="000000"/>
                </a:solidFill>
              </a:defRPr>
            </a:lvl1pPr>
            <a:lvl2pPr marL="0" indent="0">
              <a:spcBef>
                <a:spcPts val="0"/>
              </a:spcBef>
              <a:buFont typeface="Arial"/>
              <a:buNone/>
              <a:defRPr sz="2400" b="0">
                <a:solidFill>
                  <a:srgbClr val="000000"/>
                </a:solidFill>
              </a:defRPr>
            </a:lvl2pPr>
            <a:lvl3pPr marL="0" indent="0">
              <a:spcBef>
                <a:spcPts val="0"/>
              </a:spcBef>
              <a:buFont typeface="Arial"/>
              <a:buNone/>
              <a:defRPr sz="2400" b="0">
                <a:solidFill>
                  <a:srgbClr val="000000"/>
                </a:solidFill>
              </a:defRPr>
            </a:lvl3pPr>
            <a:lvl4pPr marL="0" indent="0">
              <a:spcBef>
                <a:spcPts val="0"/>
              </a:spcBef>
              <a:buFont typeface="Arial"/>
              <a:buNone/>
              <a:defRPr sz="2400" b="0">
                <a:solidFill>
                  <a:srgbClr val="000000"/>
                </a:solidFill>
              </a:defRPr>
            </a:lvl4pPr>
            <a:lvl5pPr marL="0" indent="0">
              <a:spcBef>
                <a:spcPts val="0"/>
              </a:spcBef>
              <a:buFont typeface="Arial"/>
              <a:buNone/>
              <a:defRPr sz="2400" b="0">
                <a:solidFill>
                  <a:srgbClr val="000000"/>
                </a:solidFill>
              </a:defRPr>
            </a:lvl5pPr>
          </a:lstStyle>
          <a:p>
            <a:pPr lvl="0"/>
            <a:r>
              <a:rPr lang="en-US" dirty="0" smtClean="0"/>
              <a:t>Optional picture title</a:t>
            </a:r>
          </a:p>
        </p:txBody>
      </p:sp>
      <p:sp>
        <p:nvSpPr>
          <p:cNvPr id="2" name="Footer Placeholder 1"/>
          <p:cNvSpPr>
            <a:spLocks noGrp="1"/>
          </p:cNvSpPr>
          <p:nvPr>
            <p:ph type="ftr" sz="quarter" idx="20"/>
          </p:nvPr>
        </p:nvSpPr>
        <p:spPr/>
        <p:txBody>
          <a:bodyPr/>
          <a:lstStyle/>
          <a:p>
            <a:r>
              <a:rPr smtClean="0">
                <a:solidFill>
                  <a:srgbClr val="000000"/>
                </a:solidFill>
              </a:rPr>
              <a:t>17 Transplant Portfolio IPS 2017-2018 / Confidential use</a:t>
            </a:r>
            <a:endParaRPr>
              <a:solidFill>
                <a:srgbClr val="000000"/>
              </a:solidFill>
            </a:endParaRPr>
          </a:p>
        </p:txBody>
      </p:sp>
      <p:sp>
        <p:nvSpPr>
          <p:cNvPr id="19" name="Content Placeholder 2"/>
          <p:cNvSpPr>
            <a:spLocks noGrp="1"/>
          </p:cNvSpPr>
          <p:nvPr>
            <p:ph sz="half" idx="22" hasCustomPrompt="1"/>
          </p:nvPr>
        </p:nvSpPr>
        <p:spPr>
          <a:xfrm>
            <a:off x="685800" y="2057400"/>
            <a:ext cx="246888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
        <p:nvSpPr>
          <p:cNvPr id="20" name="Content Placeholder 2"/>
          <p:cNvSpPr>
            <a:spLocks noGrp="1"/>
          </p:cNvSpPr>
          <p:nvPr>
            <p:ph sz="half" idx="23" hasCustomPrompt="1"/>
          </p:nvPr>
        </p:nvSpPr>
        <p:spPr>
          <a:xfrm>
            <a:off x="3337560" y="2057400"/>
            <a:ext cx="246888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
        <p:nvSpPr>
          <p:cNvPr id="21" name="Content Placeholder 2"/>
          <p:cNvSpPr>
            <a:spLocks noGrp="1"/>
          </p:cNvSpPr>
          <p:nvPr>
            <p:ph sz="half" idx="24" hasCustomPrompt="1"/>
          </p:nvPr>
        </p:nvSpPr>
        <p:spPr>
          <a:xfrm>
            <a:off x="5989320" y="2057400"/>
            <a:ext cx="246888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Tree>
    <p:extLst>
      <p:ext uri="{BB962C8B-B14F-4D97-AF65-F5344CB8AC3E}">
        <p14:creationId xmlns:p14="http://schemas.microsoft.com/office/powerpoint/2010/main" xmlns="" val="2490664598"/>
      </p:ext>
    </p:extLst>
  </p:cSld>
  <p:clrMapOvr>
    <a:masterClrMapping/>
  </p:clrMapOvr>
</p:sldLayout>
</file>

<file path=ppt/slideLayouts/slideLayout544.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12" name="Title 1"/>
          <p:cNvSpPr>
            <a:spLocks noGrp="1"/>
          </p:cNvSpPr>
          <p:nvPr>
            <p:ph type="ctrTitle"/>
          </p:nvPr>
        </p:nvSpPr>
        <p:spPr>
          <a:xfrm>
            <a:off x="1965960" y="4389120"/>
            <a:ext cx="6490654" cy="960120"/>
          </a:xfrm>
        </p:spPr>
        <p:txBody>
          <a:bodyPr anchor="b" anchorCtr="0">
            <a:noAutofit/>
          </a:bodyPr>
          <a:lstStyle/>
          <a:p>
            <a:r>
              <a:rPr lang="en-US" smtClean="0"/>
              <a:t>Click to edit Master title style</a:t>
            </a:r>
            <a:endParaRPr lang="en-US" dirty="0"/>
          </a:p>
        </p:txBody>
      </p:sp>
      <p:sp>
        <p:nvSpPr>
          <p:cNvPr id="13" name="Subtitle 2"/>
          <p:cNvSpPr>
            <a:spLocks noGrp="1"/>
          </p:cNvSpPr>
          <p:nvPr>
            <p:ph type="subTitle" idx="1"/>
          </p:nvPr>
        </p:nvSpPr>
        <p:spPr>
          <a:xfrm>
            <a:off x="1965960" y="5440680"/>
            <a:ext cx="4343400" cy="1097280"/>
          </a:xfrm>
        </p:spPr>
        <p:txBody>
          <a:bodyPr>
            <a:noAutofit/>
          </a:bodyPr>
          <a:lstStyle>
            <a:lvl1pPr marL="0" indent="0" algn="l">
              <a:lnSpc>
                <a:spcPct val="100000"/>
              </a:lnSpc>
              <a:spcBef>
                <a:spcPts val="0"/>
              </a:spcBef>
              <a:buNone/>
              <a:defRPr sz="16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grpSp>
        <p:nvGrpSpPr>
          <p:cNvPr id="3" name="Group 2"/>
          <p:cNvGrpSpPr/>
          <p:nvPr userDrawn="1"/>
        </p:nvGrpSpPr>
        <p:grpSpPr>
          <a:xfrm>
            <a:off x="1508857" y="-137160"/>
            <a:ext cx="6949343" cy="7132320"/>
            <a:chOff x="1508857" y="-137160"/>
            <a:chExt cx="6949343" cy="7132320"/>
          </a:xfrm>
        </p:grpSpPr>
        <p:cxnSp>
          <p:nvCxnSpPr>
            <p:cNvPr id="25" name="Straight Connector 24"/>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
        <p:nvSpPr>
          <p:cNvPr id="15" name="Picture Placeholder 4"/>
          <p:cNvSpPr>
            <a:spLocks noGrp="1"/>
          </p:cNvSpPr>
          <p:nvPr>
            <p:ph type="pic" sz="quarter" idx="13" hasCustomPrompt="1"/>
          </p:nvPr>
        </p:nvSpPr>
        <p:spPr bwMode="hidden">
          <a:xfrm>
            <a:off x="685800" y="455613"/>
            <a:ext cx="7770813" cy="3794760"/>
          </a:xfrm>
          <a:solidFill>
            <a:srgbClr val="CCCCCC"/>
          </a:solidFill>
        </p:spPr>
        <p:txBody>
          <a:bodyPr anchor="ctr" anchorCtr="0">
            <a:normAutofit/>
          </a:bodyPr>
          <a:lstStyle>
            <a:lvl1pPr marL="0" indent="0" algn="ctr">
              <a:buNone/>
              <a:defRPr sz="1200" baseline="0"/>
            </a:lvl1pPr>
          </a:lstStyle>
          <a:p>
            <a:r>
              <a:rPr lang="en-US" dirty="0" smtClean="0"/>
              <a:t>Insert picture. Get approved pictures at http://www.novartisbrandlab.com/resources/library</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3971381100"/>
      </p:ext>
    </p:extLst>
  </p:cSld>
  <p:clrMapOvr>
    <a:masterClrMapping/>
  </p:clrMapOvr>
</p:sldLayout>
</file>

<file path=ppt/slideLayouts/slideLayout545.xml><?xml version="1.0" encoding="utf-8"?>
<p:sldLayout xmlns:a="http://schemas.openxmlformats.org/drawingml/2006/main" xmlns:r="http://schemas.openxmlformats.org/officeDocument/2006/relationships" xmlns:p="http://schemas.openxmlformats.org/presentationml/2006/main" showMasterSp="0" preserve="1" userDrawn="1">
  <p:cSld name="Section Header - No Pictur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12" name="Title 1"/>
          <p:cNvSpPr>
            <a:spLocks noGrp="1"/>
          </p:cNvSpPr>
          <p:nvPr>
            <p:ph type="ctrTitle"/>
          </p:nvPr>
        </p:nvSpPr>
        <p:spPr>
          <a:xfrm>
            <a:off x="1965960" y="2331720"/>
            <a:ext cx="6490654" cy="2286000"/>
          </a:xfrm>
        </p:spPr>
        <p:txBody>
          <a:bodyPr anchor="b" anchorCtr="0">
            <a:noAutofit/>
          </a:bodyPr>
          <a:lstStyle/>
          <a:p>
            <a:r>
              <a:rPr lang="en-US" smtClean="0"/>
              <a:t>Click to edit Master title style</a:t>
            </a:r>
            <a:endParaRPr lang="en-US" dirty="0"/>
          </a:p>
        </p:txBody>
      </p:sp>
      <p:sp>
        <p:nvSpPr>
          <p:cNvPr id="13" name="Subtitle 2"/>
          <p:cNvSpPr>
            <a:spLocks noGrp="1"/>
          </p:cNvSpPr>
          <p:nvPr>
            <p:ph type="subTitle" idx="1"/>
          </p:nvPr>
        </p:nvSpPr>
        <p:spPr>
          <a:xfrm>
            <a:off x="1965960" y="4709161"/>
            <a:ext cx="6490654" cy="1324927"/>
          </a:xfrm>
        </p:spPr>
        <p:txBody>
          <a:bodyPr>
            <a:noAutofit/>
          </a:bodyPr>
          <a:lstStyle>
            <a:lvl1pPr marL="0" indent="0" algn="l">
              <a:lnSpc>
                <a:spcPct val="100000"/>
              </a:lnSpc>
              <a:spcBef>
                <a:spcPts val="0"/>
              </a:spcBef>
              <a:buNone/>
              <a:defRPr sz="16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grpSp>
        <p:nvGrpSpPr>
          <p:cNvPr id="3" name="Group 2"/>
          <p:cNvGrpSpPr/>
          <p:nvPr userDrawn="1"/>
        </p:nvGrpSpPr>
        <p:grpSpPr>
          <a:xfrm>
            <a:off x="1508857" y="-137160"/>
            <a:ext cx="6949343" cy="7132320"/>
            <a:chOff x="1508857" y="-137160"/>
            <a:chExt cx="6949343" cy="7132320"/>
          </a:xfrm>
        </p:grpSpPr>
        <p:cxnSp>
          <p:nvCxnSpPr>
            <p:cNvPr id="25" name="Straight Connector 24"/>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14" name="Picture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1483836999"/>
      </p:ext>
    </p:extLst>
  </p:cSld>
  <p:clrMapOvr>
    <a:masterClrMapping/>
  </p:clrMapOvr>
</p:sldLayout>
</file>

<file path=ppt/slideLayouts/slideLayout5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smtClean="0"/>
              <a:t>17 Transplant Portfolio IPS 2017-2018 / Confidential use</a:t>
            </a:r>
            <a:endParaRPr/>
          </a:p>
        </p:txBody>
      </p:sp>
    </p:spTree>
    <p:extLst>
      <p:ext uri="{BB962C8B-B14F-4D97-AF65-F5344CB8AC3E}">
        <p14:creationId xmlns:p14="http://schemas.microsoft.com/office/powerpoint/2010/main" xmlns="" val="1450711880"/>
      </p:ext>
    </p:extLst>
  </p:cSld>
  <p:clrMapOvr>
    <a:masterClrMapping/>
  </p:clrMapOvr>
</p:sldLayout>
</file>

<file path=ppt/slideLayouts/slideLayout5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smtClean="0"/>
              <a:t>17 Transplant Portfolio IPS 2017-2018 / Confidential use</a:t>
            </a:r>
            <a:endParaRPr/>
          </a:p>
        </p:txBody>
      </p:sp>
    </p:spTree>
    <p:extLst>
      <p:ext uri="{BB962C8B-B14F-4D97-AF65-F5344CB8AC3E}">
        <p14:creationId xmlns:p14="http://schemas.microsoft.com/office/powerpoint/2010/main" xmlns="" val="278600405"/>
      </p:ext>
    </p:extLst>
  </p:cSld>
  <p:clrMapOvr>
    <a:masterClrMapping/>
  </p:clrMapOvr>
</p:sldLayout>
</file>

<file path=ppt/slideLayouts/slideLayout548.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7" name="Title 1"/>
          <p:cNvSpPr txBox="1">
            <a:spLocks/>
          </p:cNvSpPr>
          <p:nvPr userDrawn="1"/>
        </p:nvSpPr>
        <p:spPr>
          <a:xfrm>
            <a:off x="1965959" y="4389120"/>
            <a:ext cx="6492241" cy="96012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nSpc>
                <a:spcPct val="95000"/>
              </a:lnSpc>
            </a:pPr>
            <a:r>
              <a:rPr lang="en-US" dirty="0" smtClean="0">
                <a:solidFill>
                  <a:srgbClr val="000000"/>
                </a:solidFill>
              </a:rPr>
              <a:t>Thank you</a:t>
            </a:r>
            <a:endParaRPr lang="en-US" dirty="0">
              <a:solidFill>
                <a:srgbClr val="000000"/>
              </a:solidFill>
            </a:endParaRPr>
          </a:p>
        </p:txBody>
      </p:sp>
      <p:sp>
        <p:nvSpPr>
          <p:cNvPr id="10" name="Picture Placeholder 4"/>
          <p:cNvSpPr>
            <a:spLocks noGrp="1"/>
          </p:cNvSpPr>
          <p:nvPr>
            <p:ph type="pic" sz="quarter" idx="13" hasCustomPrompt="1"/>
          </p:nvPr>
        </p:nvSpPr>
        <p:spPr bwMode="hidden">
          <a:xfrm>
            <a:off x="685800" y="455613"/>
            <a:ext cx="7770813" cy="3794760"/>
          </a:xfrm>
          <a:solidFill>
            <a:srgbClr val="CCCCCC"/>
          </a:solidFill>
        </p:spPr>
        <p:txBody>
          <a:bodyPr anchor="ctr" anchorCtr="0">
            <a:normAutofit/>
          </a:bodyPr>
          <a:lstStyle>
            <a:lvl1pPr marL="0" indent="0" algn="ctr">
              <a:buNone/>
              <a:defRPr sz="1200" baseline="0"/>
            </a:lvl1pPr>
          </a:lstStyle>
          <a:p>
            <a:r>
              <a:rPr lang="en-US" dirty="0" smtClean="0"/>
              <a:t>Insert picture. Get approved pictures at http://www.novartisbrandlab.com/resources/library</a:t>
            </a:r>
          </a:p>
        </p:txBody>
      </p:sp>
      <p:grpSp>
        <p:nvGrpSpPr>
          <p:cNvPr id="13" name="Group 12"/>
          <p:cNvGrpSpPr/>
          <p:nvPr userDrawn="1"/>
        </p:nvGrpSpPr>
        <p:grpSpPr>
          <a:xfrm>
            <a:off x="1508857" y="-137160"/>
            <a:ext cx="6949343" cy="7132320"/>
            <a:chOff x="1508857" y="-137160"/>
            <a:chExt cx="6949343" cy="7132320"/>
          </a:xfrm>
        </p:grpSpPr>
        <p:cxnSp>
          <p:nvCxnSpPr>
            <p:cNvPr id="14" name="Straight Connector 13"/>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20" name="Picture 19"/>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197975614"/>
      </p:ext>
    </p:extLst>
  </p:cSld>
  <p:clrMapOvr>
    <a:masterClrMapping/>
  </p:clrMapOvr>
</p:sldLayout>
</file>

<file path=ppt/slideLayouts/slideLayout549.xml><?xml version="1.0" encoding="utf-8"?>
<p:sldLayout xmlns:a="http://schemas.openxmlformats.org/drawingml/2006/main" xmlns:r="http://schemas.openxmlformats.org/officeDocument/2006/relationships" xmlns:p="http://schemas.openxmlformats.org/presentationml/2006/main" showMasterSp="0" preserve="1" userDrawn="1">
  <p:cSld name="End Slide - No Pictur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6" name="Title 1"/>
          <p:cNvSpPr txBox="1">
            <a:spLocks/>
          </p:cNvSpPr>
          <p:nvPr userDrawn="1"/>
        </p:nvSpPr>
        <p:spPr>
          <a:xfrm>
            <a:off x="1965959" y="2331720"/>
            <a:ext cx="6492241" cy="22860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nSpc>
                <a:spcPct val="95000"/>
              </a:lnSpc>
            </a:pPr>
            <a:r>
              <a:rPr lang="en-US" dirty="0" smtClean="0">
                <a:solidFill>
                  <a:srgbClr val="000000"/>
                </a:solidFill>
              </a:rPr>
              <a:t>Thank you</a:t>
            </a:r>
            <a:endParaRPr lang="en-US" dirty="0">
              <a:solidFill>
                <a:srgbClr val="000000"/>
              </a:solidFill>
            </a:endParaRPr>
          </a:p>
        </p:txBody>
      </p:sp>
      <p:grpSp>
        <p:nvGrpSpPr>
          <p:cNvPr id="18" name="Group 17"/>
          <p:cNvGrpSpPr/>
          <p:nvPr userDrawn="1"/>
        </p:nvGrpSpPr>
        <p:grpSpPr>
          <a:xfrm>
            <a:off x="1508857" y="-137160"/>
            <a:ext cx="6949343" cy="7132320"/>
            <a:chOff x="1508857" y="-137160"/>
            <a:chExt cx="6949343" cy="7132320"/>
          </a:xfrm>
        </p:grpSpPr>
        <p:cxnSp>
          <p:nvCxnSpPr>
            <p:cNvPr id="19" name="Straight Connector 18"/>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14" name="Picture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1799367658"/>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nd 1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7"/>
          <p:cNvSpPr>
            <a:spLocks noGrp="1"/>
          </p:cNvSpPr>
          <p:nvPr>
            <p:ph type="body" sz="quarter" idx="12" hasCustomPrompt="1"/>
          </p:nvPr>
        </p:nvSpPr>
        <p:spPr>
          <a:xfrm>
            <a:off x="685800" y="1508761"/>
            <a:ext cx="7772400" cy="453839"/>
          </a:xfrm>
        </p:spPr>
        <p:txBody>
          <a:bodyPr anchor="t" anchorCtr="0">
            <a:normAutofit/>
          </a:bodyPr>
          <a:lstStyle>
            <a:lvl1pPr marL="0" indent="0">
              <a:spcBef>
                <a:spcPts val="0"/>
              </a:spcBef>
              <a:buFont typeface="Arial"/>
              <a:buNone/>
              <a:defRPr sz="2400" b="0" baseline="0">
                <a:solidFill>
                  <a:srgbClr val="000000"/>
                </a:solidFill>
              </a:defRPr>
            </a:lvl1pPr>
            <a:lvl2pPr marL="0" indent="0">
              <a:spcBef>
                <a:spcPts val="0"/>
              </a:spcBef>
              <a:buFont typeface="Arial"/>
              <a:buNone/>
              <a:defRPr sz="2400" b="0">
                <a:solidFill>
                  <a:srgbClr val="000000"/>
                </a:solidFill>
              </a:defRPr>
            </a:lvl2pPr>
            <a:lvl3pPr marL="0" indent="0">
              <a:spcBef>
                <a:spcPts val="0"/>
              </a:spcBef>
              <a:buFont typeface="Arial"/>
              <a:buNone/>
              <a:defRPr sz="2400" b="0">
                <a:solidFill>
                  <a:srgbClr val="000000"/>
                </a:solidFill>
              </a:defRPr>
            </a:lvl3pPr>
            <a:lvl4pPr marL="0" indent="0">
              <a:spcBef>
                <a:spcPts val="0"/>
              </a:spcBef>
              <a:buFont typeface="Arial"/>
              <a:buNone/>
              <a:defRPr sz="2400" b="0">
                <a:solidFill>
                  <a:srgbClr val="000000"/>
                </a:solidFill>
              </a:defRPr>
            </a:lvl4pPr>
            <a:lvl5pPr marL="0" indent="0">
              <a:spcBef>
                <a:spcPts val="0"/>
              </a:spcBef>
              <a:buFont typeface="Arial"/>
              <a:buNone/>
              <a:defRPr sz="2400" b="0">
                <a:solidFill>
                  <a:srgbClr val="000000"/>
                </a:solidFill>
              </a:defRPr>
            </a:lvl5pPr>
          </a:lstStyle>
          <a:p>
            <a:pPr lvl="0"/>
            <a:r>
              <a:rPr lang="en-US" dirty="0" smtClean="0"/>
              <a:t>Optional picture title</a:t>
            </a:r>
          </a:p>
        </p:txBody>
      </p:sp>
      <p:sp>
        <p:nvSpPr>
          <p:cNvPr id="8" name="Text Placeholder 7"/>
          <p:cNvSpPr>
            <a:spLocks noGrp="1"/>
          </p:cNvSpPr>
          <p:nvPr>
            <p:ph type="body" sz="quarter" idx="13" hasCustomPrompt="1"/>
          </p:nvPr>
        </p:nvSpPr>
        <p:spPr>
          <a:xfrm>
            <a:off x="685800" y="5623561"/>
            <a:ext cx="777240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9" name="Content Placeholder 2"/>
          <p:cNvSpPr>
            <a:spLocks noGrp="1"/>
          </p:cNvSpPr>
          <p:nvPr>
            <p:ph sz="half" idx="17" hasCustomPrompt="1"/>
          </p:nvPr>
        </p:nvSpPr>
        <p:spPr>
          <a:xfrm>
            <a:off x="685800" y="2057400"/>
            <a:ext cx="777240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
        <p:nvSpPr>
          <p:cNvPr id="7"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Dec 20 , 2018 MMS </a:t>
            </a:r>
            <a:endParaRPr/>
          </a:p>
        </p:txBody>
      </p:sp>
    </p:spTree>
    <p:extLst>
      <p:ext uri="{BB962C8B-B14F-4D97-AF65-F5344CB8AC3E}">
        <p14:creationId xmlns:p14="http://schemas.microsoft.com/office/powerpoint/2010/main" xmlns="" val="1721785018"/>
      </p:ext>
    </p:extLst>
  </p:cSld>
  <p:clrMapOvr>
    <a:masterClrMapping/>
  </p:clrMapOvr>
</p:sldLayout>
</file>

<file path=ppt/slideLayouts/slideLayout550.xml><?xml version="1.0" encoding="utf-8"?>
<p:sldLayout xmlns:a="http://schemas.openxmlformats.org/drawingml/2006/main" xmlns:r="http://schemas.openxmlformats.org/officeDocument/2006/relationships" xmlns:p="http://schemas.openxmlformats.org/presentationml/2006/main" userDrawn="1">
  <p:cSld name="7_Title_only">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extLst/>
          </p:nvPr>
        </p:nvGraphicFramePr>
        <p:xfrm>
          <a:off x="1589" y="1589"/>
          <a:ext cx="1587" cy="1587"/>
        </p:xfrm>
        <a:graphic>
          <a:graphicData uri="http://schemas.openxmlformats.org/presentationml/2006/ole">
            <p:oleObj spid="_x0000_s102497" name="think-cell Folie" r:id="rId3" imgW="360" imgH="360" progId="">
              <p:embed/>
            </p:oleObj>
          </a:graphicData>
        </a:graphic>
      </p:graphicFrame>
      <p:sp>
        <p:nvSpPr>
          <p:cNvPr id="2" name="Title 1"/>
          <p:cNvSpPr>
            <a:spLocks noGrp="1"/>
          </p:cNvSpPr>
          <p:nvPr>
            <p:ph type="title" hasCustomPrompt="1"/>
          </p:nvPr>
        </p:nvSpPr>
        <p:spPr>
          <a:xfrm>
            <a:off x="468009" y="262800"/>
            <a:ext cx="8200409" cy="504000"/>
          </a:xfrm>
        </p:spPr>
        <p:txBody>
          <a:bodyPr anchor="t" anchorCtr="0"/>
          <a:lstStyle>
            <a:lvl1pPr>
              <a:defRPr sz="2500" b="0">
                <a:solidFill>
                  <a:schemeClr val="accent1"/>
                </a:solidFill>
              </a:defRPr>
            </a:lvl1pPr>
          </a:lstStyle>
          <a:p>
            <a:r>
              <a:rPr lang="en-US" dirty="0" smtClean="0"/>
              <a:t>Click to add title</a:t>
            </a:r>
            <a:endParaRPr lang="en-GB" dirty="0"/>
          </a:p>
        </p:txBody>
      </p:sp>
      <p:sp>
        <p:nvSpPr>
          <p:cNvPr id="19" name="Subtitle 2"/>
          <p:cNvSpPr>
            <a:spLocks noGrp="1"/>
          </p:cNvSpPr>
          <p:nvPr>
            <p:ph type="subTitle" idx="14" hasCustomPrompt="1"/>
          </p:nvPr>
        </p:nvSpPr>
        <p:spPr>
          <a:xfrm>
            <a:off x="484041" y="720003"/>
            <a:ext cx="8184368" cy="360040"/>
          </a:xfrm>
        </p:spPr>
        <p:txBody>
          <a:bodyPr/>
          <a:lstStyle>
            <a:lvl1pPr marL="0" indent="0" algn="l">
              <a:spcBef>
                <a:spcPts val="0"/>
              </a:spcBef>
              <a:buNone/>
              <a:defRPr sz="1800" b="0" i="1">
                <a:solidFill>
                  <a:schemeClr val="accent1"/>
                </a:solidFill>
              </a:defRPr>
            </a:lvl1pPr>
            <a:lvl2pPr marL="406771" indent="0" algn="ctr">
              <a:buNone/>
              <a:defRPr>
                <a:solidFill>
                  <a:schemeClr val="tx1">
                    <a:tint val="75000"/>
                  </a:schemeClr>
                </a:solidFill>
              </a:defRPr>
            </a:lvl2pPr>
            <a:lvl3pPr marL="813542" indent="0" algn="ctr">
              <a:buNone/>
              <a:defRPr>
                <a:solidFill>
                  <a:schemeClr val="tx1">
                    <a:tint val="75000"/>
                  </a:schemeClr>
                </a:solidFill>
              </a:defRPr>
            </a:lvl3pPr>
            <a:lvl4pPr marL="1220313" indent="0" algn="ctr">
              <a:buNone/>
              <a:defRPr>
                <a:solidFill>
                  <a:schemeClr val="tx1">
                    <a:tint val="75000"/>
                  </a:schemeClr>
                </a:solidFill>
              </a:defRPr>
            </a:lvl4pPr>
            <a:lvl5pPr marL="1627083" indent="0" algn="ctr">
              <a:buNone/>
              <a:defRPr>
                <a:solidFill>
                  <a:schemeClr val="tx1">
                    <a:tint val="75000"/>
                  </a:schemeClr>
                </a:solidFill>
              </a:defRPr>
            </a:lvl5pPr>
            <a:lvl6pPr marL="2033854" indent="0" algn="ctr">
              <a:buNone/>
              <a:defRPr>
                <a:solidFill>
                  <a:schemeClr val="tx1">
                    <a:tint val="75000"/>
                  </a:schemeClr>
                </a:solidFill>
              </a:defRPr>
            </a:lvl6pPr>
            <a:lvl7pPr marL="2440625" indent="0" algn="ctr">
              <a:buNone/>
              <a:defRPr>
                <a:solidFill>
                  <a:schemeClr val="tx1">
                    <a:tint val="75000"/>
                  </a:schemeClr>
                </a:solidFill>
              </a:defRPr>
            </a:lvl7pPr>
            <a:lvl8pPr marL="2847396" indent="0" algn="ctr">
              <a:buNone/>
              <a:defRPr>
                <a:solidFill>
                  <a:schemeClr val="tx1">
                    <a:tint val="75000"/>
                  </a:schemeClr>
                </a:solidFill>
              </a:defRPr>
            </a:lvl8pPr>
            <a:lvl9pPr marL="3254167" indent="0" algn="ctr">
              <a:buNone/>
              <a:defRPr>
                <a:solidFill>
                  <a:schemeClr val="tx1">
                    <a:tint val="75000"/>
                  </a:schemeClr>
                </a:solidFill>
              </a:defRPr>
            </a:lvl9pPr>
          </a:lstStyle>
          <a:p>
            <a:r>
              <a:rPr lang="en-US" dirty="0" smtClean="0"/>
              <a:t>Click to add title</a:t>
            </a:r>
            <a:endParaRPr lang="en-GB" dirty="0"/>
          </a:p>
        </p:txBody>
      </p:sp>
      <p:sp>
        <p:nvSpPr>
          <p:cNvPr id="11" name="Slide Number Placeholder 5"/>
          <p:cNvSpPr>
            <a:spLocks noGrp="1"/>
          </p:cNvSpPr>
          <p:nvPr>
            <p:ph type="sldNum" sz="quarter" idx="4"/>
          </p:nvPr>
        </p:nvSpPr>
        <p:spPr>
          <a:xfrm>
            <a:off x="488582" y="6388479"/>
            <a:ext cx="417353" cy="216000"/>
          </a:xfrm>
          <a:prstGeom prst="rect">
            <a:avLst/>
          </a:prstGeom>
        </p:spPr>
        <p:txBody>
          <a:bodyPr vert="horz" lIns="36000" tIns="36000" rIns="36000" bIns="36000" rtlCol="0" anchor="b" anchorCtr="0"/>
          <a:lstStyle>
            <a:lvl1pPr algn="r">
              <a:defRPr sz="1200">
                <a:solidFill>
                  <a:schemeClr val="bg1">
                    <a:lumMod val="50000"/>
                  </a:schemeClr>
                </a:solidFill>
              </a:defRPr>
            </a:lvl1pPr>
          </a:lstStyle>
          <a:p>
            <a:fld id="{E48BF389-BF1B-47D7-ACBF-5A81C5C161EF}" type="slidenum">
              <a:rPr lang="en-GB" smtClean="0">
                <a:solidFill>
                  <a:srgbClr val="FFFFFF">
                    <a:lumMod val="50000"/>
                  </a:srgbClr>
                </a:solidFill>
              </a:rPr>
              <a:pPr/>
              <a:t>‹#›</a:t>
            </a:fld>
            <a:endParaRPr lang="en-GB" dirty="0">
              <a:solidFill>
                <a:srgbClr val="FFFFFF">
                  <a:lumMod val="50000"/>
                </a:srgbClr>
              </a:solidFill>
            </a:endParaRPr>
          </a:p>
        </p:txBody>
      </p:sp>
      <p:pic>
        <p:nvPicPr>
          <p:cNvPr id="12" name="Picture 11"/>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7277139" y="6268093"/>
            <a:ext cx="1450800" cy="414012"/>
          </a:xfrm>
          <a:prstGeom prst="rect">
            <a:avLst/>
          </a:prstGeom>
        </p:spPr>
      </p:pic>
      <p:cxnSp>
        <p:nvCxnSpPr>
          <p:cNvPr id="13" name="Straight Connector 11"/>
          <p:cNvCxnSpPr/>
          <p:nvPr userDrawn="1"/>
        </p:nvCxnSpPr>
        <p:spPr>
          <a:xfrm>
            <a:off x="532409" y="1087340"/>
            <a:ext cx="8136000" cy="0"/>
          </a:xfrm>
          <a:prstGeom prst="line">
            <a:avLst/>
          </a:prstGeom>
          <a:ln w="63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0"/>
          <p:cNvCxnSpPr/>
          <p:nvPr userDrawn="1"/>
        </p:nvCxnSpPr>
        <p:spPr>
          <a:xfrm>
            <a:off x="532409" y="6165304"/>
            <a:ext cx="81360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Footer Placeholder 4"/>
          <p:cNvSpPr>
            <a:spLocks noGrp="1"/>
          </p:cNvSpPr>
          <p:nvPr>
            <p:ph type="ftr" sz="quarter" idx="3"/>
          </p:nvPr>
        </p:nvSpPr>
        <p:spPr>
          <a:xfrm>
            <a:off x="1029791" y="6244440"/>
            <a:ext cx="3960000" cy="360040"/>
          </a:xfrm>
          <a:prstGeom prst="rect">
            <a:avLst/>
          </a:prstGeom>
        </p:spPr>
        <p:txBody>
          <a:bodyPr vert="horz" lIns="36000" tIns="36000" rIns="36000" bIns="36000" rtlCol="0" anchor="b" anchorCtr="0"/>
          <a:lstStyle>
            <a:lvl1pPr algn="l">
              <a:defRPr sz="1000">
                <a:solidFill>
                  <a:schemeClr val="tx1">
                    <a:lumMod val="50000"/>
                    <a:lumOff val="50000"/>
                  </a:schemeClr>
                </a:solidFill>
              </a:defRPr>
            </a:lvl1pPr>
          </a:lstStyle>
          <a:p>
            <a:r>
              <a:rPr dirty="0" smtClean="0">
                <a:solidFill>
                  <a:srgbClr val="000000">
                    <a:lumMod val="50000"/>
                    <a:lumOff val="50000"/>
                  </a:srgbClr>
                </a:solidFill>
              </a:rPr>
              <a:t>17 Transplant Portfolio IPS 2017-2018 / Confidential use</a:t>
            </a:r>
            <a:endParaRPr lang="sv-SE">
              <a:solidFill>
                <a:srgbClr val="000000">
                  <a:lumMod val="50000"/>
                  <a:lumOff val="50000"/>
                </a:srgbClr>
              </a:solidFill>
            </a:endParaRPr>
          </a:p>
        </p:txBody>
      </p:sp>
    </p:spTree>
    <p:extLst>
      <p:ext uri="{BB962C8B-B14F-4D97-AF65-F5344CB8AC3E}">
        <p14:creationId xmlns:p14="http://schemas.microsoft.com/office/powerpoint/2010/main" xmlns="" val="259763834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5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23879" y="1346200"/>
            <a:ext cx="8334405" cy="4940320"/>
          </a:xfrm>
        </p:spPr>
        <p:txBody>
          <a:bodyPr>
            <a:noAutofit/>
          </a:bodyPr>
          <a:lstStyle>
            <a:lvl1pPr>
              <a:defRPr sz="2000">
                <a:solidFill>
                  <a:schemeClr val="accent6"/>
                </a:solidFill>
              </a:defRPr>
            </a:lvl1pPr>
            <a:lvl2pPr>
              <a:defRPr sz="2000">
                <a:solidFill>
                  <a:schemeClr val="accent6"/>
                </a:solidFill>
              </a:defRPr>
            </a:lvl2pPr>
            <a:lvl3pPr>
              <a:defRPr sz="2000">
                <a:solidFill>
                  <a:schemeClr val="accent6"/>
                </a:solidFill>
              </a:defRPr>
            </a:lvl3pPr>
            <a:lvl4pPr>
              <a:defRPr sz="2000">
                <a:solidFill>
                  <a:schemeClr val="accent6"/>
                </a:solidFill>
              </a:defRPr>
            </a:lvl4pPr>
            <a:lvl5pPr>
              <a:defRPr sz="2000">
                <a:solidFill>
                  <a:schemeClr val="accent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6" name="Footer Placeholder 4"/>
          <p:cNvSpPr>
            <a:spLocks noGrp="1"/>
          </p:cNvSpPr>
          <p:nvPr>
            <p:ph type="ftr" sz="quarter" idx="3"/>
          </p:nvPr>
        </p:nvSpPr>
        <p:spPr>
          <a:xfrm>
            <a:off x="687248" y="6403152"/>
            <a:ext cx="6477000" cy="250825"/>
          </a:xfrm>
          <a:prstGeom prst="rect">
            <a:avLst/>
          </a:prstGeom>
        </p:spPr>
        <p:txBody>
          <a:bodyPr/>
          <a:lstStyle>
            <a:lvl1pPr>
              <a:defRPr sz="675">
                <a:solidFill>
                  <a:srgbClr val="7F7F7F"/>
                </a:solidFill>
              </a:defRPr>
            </a:lvl1pPr>
          </a:lstStyle>
          <a:p>
            <a:r>
              <a:rPr dirty="0" smtClean="0"/>
              <a:t>17 Transplant Portfolio IPS 2017-2018 / Confidential use</a:t>
            </a:r>
            <a:endParaRPr dirty="0"/>
          </a:p>
        </p:txBody>
      </p:sp>
      <p:sp>
        <p:nvSpPr>
          <p:cNvPr id="7" name="Slide Number Placeholder 5"/>
          <p:cNvSpPr>
            <a:spLocks noGrp="1"/>
          </p:cNvSpPr>
          <p:nvPr>
            <p:ph type="sldNum" sz="quarter" idx="4"/>
          </p:nvPr>
        </p:nvSpPr>
        <p:spPr>
          <a:xfrm>
            <a:off x="538117" y="6403152"/>
            <a:ext cx="400035" cy="247031"/>
          </a:xfrm>
          <a:prstGeom prst="rect">
            <a:avLst/>
          </a:prstGeom>
        </p:spPr>
        <p:txBody>
          <a:bodyPr/>
          <a:lstStyle>
            <a:lvl1pPr>
              <a:defRPr sz="675">
                <a:solidFill>
                  <a:srgbClr val="7F7F7F"/>
                </a:solidFill>
              </a:defRPr>
            </a:lvl1pPr>
          </a:lstStyle>
          <a:p>
            <a:fld id="{E66AA3EA-0569-43EF-BBA3-83FDB109D582}" type="slidenum">
              <a:rPr lang="en-US" smtClean="0"/>
              <a:pPr/>
              <a:t>‹#›</a:t>
            </a:fld>
            <a:endParaRPr lang="en-US" dirty="0" smtClean="0"/>
          </a:p>
        </p:txBody>
      </p:sp>
      <p:sp>
        <p:nvSpPr>
          <p:cNvPr id="10" name="Title 1"/>
          <p:cNvSpPr>
            <a:spLocks noGrp="1"/>
          </p:cNvSpPr>
          <p:nvPr>
            <p:ph type="title" hasCustomPrompt="1"/>
          </p:nvPr>
        </p:nvSpPr>
        <p:spPr>
          <a:xfrm>
            <a:off x="523879" y="267468"/>
            <a:ext cx="6238898" cy="450396"/>
          </a:xfrm>
          <a:prstGeom prst="rect">
            <a:avLst/>
          </a:prstGeom>
        </p:spPr>
        <p:txBody>
          <a:bodyPr tIns="126000" anchor="t" anchorCtr="0"/>
          <a:lstStyle>
            <a:lvl1pPr>
              <a:lnSpc>
                <a:spcPct val="75000"/>
              </a:lnSpc>
              <a:defRPr sz="2400">
                <a:solidFill>
                  <a:schemeClr val="accent4"/>
                </a:solidFill>
              </a:defRPr>
            </a:lvl1pPr>
          </a:lstStyle>
          <a:p>
            <a:r>
              <a:rPr lang="en-US" noProof="0" dirty="0" smtClean="0"/>
              <a:t>Title</a:t>
            </a:r>
            <a:endParaRPr lang="en-US" noProof="0" dirty="0"/>
          </a:p>
        </p:txBody>
      </p:sp>
      <p:sp>
        <p:nvSpPr>
          <p:cNvPr id="11" name="Textplatzhalter 9" descr="Subtitle"/>
          <p:cNvSpPr>
            <a:spLocks noGrp="1"/>
          </p:cNvSpPr>
          <p:nvPr>
            <p:ph type="body" sz="quarter" idx="10" hasCustomPrompt="1"/>
          </p:nvPr>
        </p:nvSpPr>
        <p:spPr>
          <a:xfrm>
            <a:off x="523879" y="702698"/>
            <a:ext cx="6233544" cy="367571"/>
          </a:xfrm>
        </p:spPr>
        <p:txBody>
          <a:bodyPr anchor="b" anchorCtr="0">
            <a:noAutofit/>
          </a:bodyPr>
          <a:lstStyle>
            <a:lvl1pPr marL="0" indent="0">
              <a:lnSpc>
                <a:spcPct val="95000"/>
              </a:lnSpc>
              <a:buNone/>
              <a:defRPr sz="2000" b="0" i="1">
                <a:solidFill>
                  <a:schemeClr val="tx1"/>
                </a:solidFill>
              </a:defRPr>
            </a:lvl1pPr>
          </a:lstStyle>
          <a:p>
            <a:pPr lvl="0"/>
            <a:r>
              <a:rPr lang="en-US" noProof="0" dirty="0" smtClean="0"/>
              <a:t>Subtitle</a:t>
            </a:r>
          </a:p>
        </p:txBody>
      </p:sp>
    </p:spTree>
    <p:extLst>
      <p:ext uri="{BB962C8B-B14F-4D97-AF65-F5344CB8AC3E}">
        <p14:creationId xmlns:p14="http://schemas.microsoft.com/office/powerpoint/2010/main" xmlns="" val="308651409"/>
      </p:ext>
    </p:extLst>
  </p:cSld>
  <p:clrMapOvr>
    <a:masterClrMapping/>
  </p:clrMapOvr>
  <p:transition/>
  <p:timing>
    <p:tnLst>
      <p:par>
        <p:cTn id="1" dur="indefinite" restart="never" nodeType="tmRoot"/>
      </p:par>
    </p:tnLst>
  </p:timing>
</p:sldLayout>
</file>

<file path=ppt/slideLayouts/slideLayout55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18" name="Picture Placeholder 4"/>
          <p:cNvSpPr>
            <a:spLocks noGrp="1"/>
          </p:cNvSpPr>
          <p:nvPr>
            <p:ph type="pic" sz="quarter" idx="13" hasCustomPrompt="1"/>
          </p:nvPr>
        </p:nvSpPr>
        <p:spPr bwMode="auto">
          <a:xfrm>
            <a:off x="685800" y="457200"/>
            <a:ext cx="7770813" cy="3794760"/>
          </a:xfrm>
          <a:solidFill>
            <a:srgbClr val="CCCCCC"/>
          </a:solidFill>
        </p:spPr>
        <p:txBody>
          <a:bodyPr anchor="ctr" anchorCtr="0">
            <a:normAutofit/>
          </a:bodyPr>
          <a:lstStyle>
            <a:lvl1pPr marL="0" marR="0" indent="0" algn="ctr" defTabSz="914400" rtl="0" eaLnBrk="1" fontAlgn="auto" latinLnBrk="0" hangingPunct="1">
              <a:lnSpc>
                <a:spcPct val="100000"/>
              </a:lnSpc>
              <a:spcBef>
                <a:spcPts val="1200"/>
              </a:spcBef>
              <a:spcAft>
                <a:spcPts val="0"/>
              </a:spcAft>
              <a:buClrTx/>
              <a:buSzPct val="125000"/>
              <a:buFont typeface="Arial" pitchFamily="34" charset="0"/>
              <a:buNone/>
              <a:tabLst>
                <a:tab pos="3998913" algn="r"/>
                <a:tab pos="8229600" algn="r"/>
              </a:tabLst>
              <a:defRPr sz="1200"/>
            </a:lvl1pPr>
          </a:lstStyle>
          <a:p>
            <a:r>
              <a:rPr lang="en-US" dirty="0" smtClean="0"/>
              <a:t>Insert picture. Get approved pictures at http://www.novartisbrandlab.com/resources/library</a:t>
            </a:r>
          </a:p>
        </p:txBody>
      </p:sp>
      <p:sp>
        <p:nvSpPr>
          <p:cNvPr id="2" name="Title 1"/>
          <p:cNvSpPr>
            <a:spLocks noGrp="1"/>
          </p:cNvSpPr>
          <p:nvPr>
            <p:ph type="ctrTitle"/>
          </p:nvPr>
        </p:nvSpPr>
        <p:spPr bwMode="auto">
          <a:xfrm>
            <a:off x="1965960" y="4389120"/>
            <a:ext cx="6490654" cy="960120"/>
          </a:xfrm>
        </p:spPr>
        <p:txBody>
          <a:bodyPr anchor="b" anchorCtr="0">
            <a:noAutofit/>
          </a:bodyPr>
          <a:lstStyle/>
          <a:p>
            <a:r>
              <a:rPr lang="en-US" smtClean="0"/>
              <a:t>Click to edit Master title style</a:t>
            </a:r>
            <a:endParaRPr lang="en-US" dirty="0"/>
          </a:p>
        </p:txBody>
      </p:sp>
      <p:sp>
        <p:nvSpPr>
          <p:cNvPr id="3" name="Subtitle 2"/>
          <p:cNvSpPr>
            <a:spLocks noGrp="1"/>
          </p:cNvSpPr>
          <p:nvPr>
            <p:ph type="subTitle" idx="1"/>
          </p:nvPr>
        </p:nvSpPr>
        <p:spPr bwMode="auto">
          <a:xfrm>
            <a:off x="1965958" y="5440680"/>
            <a:ext cx="4343400" cy="1097280"/>
          </a:xfrm>
        </p:spPr>
        <p:txBody>
          <a:bodyPr>
            <a:noAutofit/>
          </a:bodyPr>
          <a:lstStyle>
            <a:lvl1pPr marL="0" indent="0" algn="l">
              <a:lnSpc>
                <a:spcPct val="100000"/>
              </a:lnSpc>
              <a:spcBef>
                <a:spcPts val="0"/>
              </a:spcBef>
              <a:buNone/>
              <a:defRPr sz="16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4" name="Text Placeholder 7"/>
          <p:cNvSpPr>
            <a:spLocks noGrp="1"/>
          </p:cNvSpPr>
          <p:nvPr>
            <p:ph type="body" sz="quarter" idx="12" hasCustomPrompt="1"/>
          </p:nvPr>
        </p:nvSpPr>
        <p:spPr bwMode="gray">
          <a:xfrm>
            <a:off x="0" y="914400"/>
            <a:ext cx="1965960" cy="777240"/>
          </a:xfrm>
          <a:solidFill>
            <a:schemeClr val="accent1"/>
          </a:solidFill>
        </p:spPr>
        <p:txBody>
          <a:bodyPr lIns="274320" tIns="91440" rIns="91440" bIns="91440" anchor="ctr" anchorCtr="0">
            <a:normAutofit/>
          </a:bodyPr>
          <a:lstStyle>
            <a:lvl1pPr marL="0" indent="0">
              <a:spcBef>
                <a:spcPts val="0"/>
              </a:spcBef>
              <a:buFont typeface="Arial"/>
              <a:buNone/>
              <a:defRPr sz="1000" b="1" baseline="0">
                <a:solidFill>
                  <a:schemeClr val="bg1"/>
                </a:solidFill>
              </a:defRPr>
            </a:lvl1pPr>
            <a:lvl2pPr marL="0" indent="0">
              <a:spcBef>
                <a:spcPts val="0"/>
              </a:spcBef>
              <a:buFont typeface="Arial"/>
              <a:buNone/>
              <a:defRPr sz="1000" b="1">
                <a:solidFill>
                  <a:schemeClr val="bg1"/>
                </a:solidFill>
              </a:defRPr>
            </a:lvl2pPr>
            <a:lvl3pPr marL="0" indent="0">
              <a:spcBef>
                <a:spcPts val="0"/>
              </a:spcBef>
              <a:buFont typeface="Arial"/>
              <a:buNone/>
              <a:defRPr sz="1000" b="1">
                <a:solidFill>
                  <a:schemeClr val="bg1"/>
                </a:solidFill>
              </a:defRPr>
            </a:lvl3pPr>
            <a:lvl4pPr marL="0" indent="0">
              <a:spcBef>
                <a:spcPts val="0"/>
              </a:spcBef>
              <a:buFont typeface="Arial"/>
              <a:buNone/>
              <a:defRPr sz="1000" b="1">
                <a:solidFill>
                  <a:schemeClr val="bg1"/>
                </a:solidFill>
              </a:defRPr>
            </a:lvl4pPr>
            <a:lvl5pPr marL="0" indent="0">
              <a:spcBef>
                <a:spcPts val="0"/>
              </a:spcBef>
              <a:buFont typeface="Arial"/>
              <a:buNone/>
              <a:defRPr sz="1000" b="1">
                <a:solidFill>
                  <a:schemeClr val="bg1"/>
                </a:solidFill>
              </a:defRPr>
            </a:lvl5pPr>
          </a:lstStyle>
          <a:p>
            <a:pPr lvl="0"/>
            <a:r>
              <a:rPr lang="en-US" dirty="0" smtClean="0"/>
              <a:t>Business or Operating Unit/Franchise or Department</a:t>
            </a:r>
          </a:p>
        </p:txBody>
      </p:sp>
      <p:grpSp>
        <p:nvGrpSpPr>
          <p:cNvPr id="4" name="Group 3"/>
          <p:cNvGrpSpPr/>
          <p:nvPr userDrawn="1"/>
        </p:nvGrpSpPr>
        <p:grpSpPr>
          <a:xfrm>
            <a:off x="-137160" y="-137160"/>
            <a:ext cx="9418320" cy="7132320"/>
            <a:chOff x="-137160" y="-137160"/>
            <a:chExt cx="9418320" cy="7132320"/>
          </a:xfrm>
        </p:grpSpPr>
        <p:cxnSp>
          <p:nvCxnSpPr>
            <p:cNvPr id="8" name="Straight Connector 7"/>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918972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13716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918972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13716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22" name="Picture 21"/>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1068742541"/>
      </p:ext>
    </p:extLst>
  </p:cSld>
  <p:clrMapOvr>
    <a:masterClrMapping/>
  </p:clrMapOvr>
  <p:timing>
    <p:tnLst>
      <p:par>
        <p:cTn id="1" dur="indefinite" restart="never" nodeType="tmRoot"/>
      </p:par>
    </p:tnLst>
  </p:timing>
</p:sldLayout>
</file>

<file path=ppt/slideLayouts/slideLayout553.xml><?xml version="1.0" encoding="utf-8"?>
<p:sldLayout xmlns:a="http://schemas.openxmlformats.org/drawingml/2006/main" xmlns:r="http://schemas.openxmlformats.org/officeDocument/2006/relationships" xmlns:p="http://schemas.openxmlformats.org/presentationml/2006/main" showMasterSp="0" preserve="1" userDrawn="1">
  <p:cSld name="Title Slide - No Picture">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2" name="Title 1"/>
          <p:cNvSpPr>
            <a:spLocks noGrp="1"/>
          </p:cNvSpPr>
          <p:nvPr>
            <p:ph type="ctrTitle"/>
          </p:nvPr>
        </p:nvSpPr>
        <p:spPr bwMode="auto">
          <a:xfrm>
            <a:off x="1965960" y="2331720"/>
            <a:ext cx="6490654" cy="2286000"/>
          </a:xfrm>
        </p:spPr>
        <p:txBody>
          <a:bodyPr anchor="b" anchorCtr="0">
            <a:noAutofit/>
          </a:bodyPr>
          <a:lstStyle/>
          <a:p>
            <a:r>
              <a:rPr lang="en-US" smtClean="0"/>
              <a:t>Click to edit Master title style</a:t>
            </a:r>
            <a:endParaRPr lang="en-US" dirty="0"/>
          </a:p>
        </p:txBody>
      </p:sp>
      <p:sp>
        <p:nvSpPr>
          <p:cNvPr id="3" name="Subtitle 2"/>
          <p:cNvSpPr>
            <a:spLocks noGrp="1"/>
          </p:cNvSpPr>
          <p:nvPr>
            <p:ph type="subTitle" idx="1"/>
          </p:nvPr>
        </p:nvSpPr>
        <p:spPr bwMode="auto">
          <a:xfrm>
            <a:off x="1965960" y="4709161"/>
            <a:ext cx="6490654" cy="1324927"/>
          </a:xfrm>
        </p:spPr>
        <p:txBody>
          <a:bodyPr>
            <a:noAutofit/>
          </a:bodyPr>
          <a:lstStyle>
            <a:lvl1pPr marL="0" indent="0" algn="l">
              <a:lnSpc>
                <a:spcPct val="100000"/>
              </a:lnSpc>
              <a:spcBef>
                <a:spcPts val="0"/>
              </a:spcBef>
              <a:buNone/>
              <a:defRPr sz="16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4" name="Text Placeholder 7"/>
          <p:cNvSpPr>
            <a:spLocks noGrp="1"/>
          </p:cNvSpPr>
          <p:nvPr>
            <p:ph type="body" sz="quarter" idx="12" hasCustomPrompt="1"/>
          </p:nvPr>
        </p:nvSpPr>
        <p:spPr bwMode="gray">
          <a:xfrm>
            <a:off x="0" y="914400"/>
            <a:ext cx="1965960" cy="777240"/>
          </a:xfrm>
          <a:solidFill>
            <a:schemeClr val="accent1"/>
          </a:solidFill>
        </p:spPr>
        <p:txBody>
          <a:bodyPr lIns="274320" tIns="91440" rIns="91440" bIns="91440" anchor="ctr" anchorCtr="0">
            <a:normAutofit/>
          </a:bodyPr>
          <a:lstStyle>
            <a:lvl1pPr marL="0" indent="0">
              <a:spcBef>
                <a:spcPts val="0"/>
              </a:spcBef>
              <a:buFont typeface="Arial"/>
              <a:buNone/>
              <a:defRPr sz="1000" b="1" baseline="0">
                <a:solidFill>
                  <a:schemeClr val="bg1"/>
                </a:solidFill>
              </a:defRPr>
            </a:lvl1pPr>
            <a:lvl2pPr marL="0" indent="0">
              <a:spcBef>
                <a:spcPts val="0"/>
              </a:spcBef>
              <a:buFont typeface="Arial"/>
              <a:buNone/>
              <a:defRPr sz="1000" b="1">
                <a:solidFill>
                  <a:schemeClr val="bg1"/>
                </a:solidFill>
              </a:defRPr>
            </a:lvl2pPr>
            <a:lvl3pPr marL="0" indent="0">
              <a:spcBef>
                <a:spcPts val="0"/>
              </a:spcBef>
              <a:buFont typeface="Arial"/>
              <a:buNone/>
              <a:defRPr sz="1000" b="1">
                <a:solidFill>
                  <a:schemeClr val="bg1"/>
                </a:solidFill>
              </a:defRPr>
            </a:lvl3pPr>
            <a:lvl4pPr marL="0" indent="0">
              <a:spcBef>
                <a:spcPts val="0"/>
              </a:spcBef>
              <a:buFont typeface="Arial"/>
              <a:buNone/>
              <a:defRPr sz="1000" b="1">
                <a:solidFill>
                  <a:schemeClr val="bg1"/>
                </a:solidFill>
              </a:defRPr>
            </a:lvl4pPr>
            <a:lvl5pPr marL="0" indent="0">
              <a:spcBef>
                <a:spcPts val="0"/>
              </a:spcBef>
              <a:buFont typeface="Arial"/>
              <a:buNone/>
              <a:defRPr sz="1000" b="1">
                <a:solidFill>
                  <a:schemeClr val="bg1"/>
                </a:solidFill>
              </a:defRPr>
            </a:lvl5pPr>
          </a:lstStyle>
          <a:p>
            <a:pPr lvl="0"/>
            <a:r>
              <a:rPr lang="en-US" dirty="0" smtClean="0"/>
              <a:t>Business or Operating Unit/Franchise or Department</a:t>
            </a:r>
          </a:p>
        </p:txBody>
      </p:sp>
      <p:grpSp>
        <p:nvGrpSpPr>
          <p:cNvPr id="20" name="Group 19"/>
          <p:cNvGrpSpPr/>
          <p:nvPr userDrawn="1"/>
        </p:nvGrpSpPr>
        <p:grpSpPr>
          <a:xfrm>
            <a:off x="-137160" y="-137160"/>
            <a:ext cx="9418320" cy="7132320"/>
            <a:chOff x="-137160" y="-137160"/>
            <a:chExt cx="9418320" cy="7132320"/>
          </a:xfrm>
        </p:grpSpPr>
        <p:cxnSp>
          <p:nvCxnSpPr>
            <p:cNvPr id="22" name="Straight Connector 21"/>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918972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3716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a:off x="918972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a:off x="-13716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18" name="Picture 17"/>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4177583355"/>
      </p:ext>
    </p:extLst>
  </p:cSld>
  <p:clrMapOvr>
    <a:masterClrMapping/>
  </p:clrMapOvr>
</p:sldLayout>
</file>

<file path=ppt/slideLayouts/slideLayout554.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452438" indent="-452438">
              <a:buSzPct val="100000"/>
              <a:buFont typeface="+mj-lt"/>
              <a:buAutoNum type="arabicPeriod"/>
              <a:defRPr/>
            </a:lvl1pPr>
            <a:lvl2pPr marL="684213" indent="-231775">
              <a:defRPr/>
            </a:lvl2pPr>
            <a:lvl3pPr marL="914400" indent="-230188">
              <a:defRPr/>
            </a:lvl3pPr>
            <a:lvl4pPr marL="1146175" indent="-231775">
              <a:defRPr/>
            </a:lvl4pPr>
            <a:lvl5pPr marL="1368425" indent="-22225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smtClean="0"/>
              <a:t>17 Transplant Portfolio IPS 2017-2018 / Confidential use</a:t>
            </a:r>
            <a:endParaRPr/>
          </a:p>
        </p:txBody>
      </p:sp>
    </p:spTree>
    <p:extLst>
      <p:ext uri="{BB962C8B-B14F-4D97-AF65-F5344CB8AC3E}">
        <p14:creationId xmlns:p14="http://schemas.microsoft.com/office/powerpoint/2010/main" xmlns="" val="1460436783"/>
      </p:ext>
    </p:extLst>
  </p:cSld>
  <p:clrMapOvr>
    <a:masterClrMapping/>
  </p:clrMapOvr>
</p:sldLayout>
</file>

<file path=ppt/slideLayouts/slideLayout5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smtClean="0"/>
              <a:t>17 Transplant Portfolio IPS 2017-2018 / Confidential use</a:t>
            </a:r>
            <a:endParaRPr/>
          </a:p>
        </p:txBody>
      </p:sp>
    </p:spTree>
    <p:extLst>
      <p:ext uri="{BB962C8B-B14F-4D97-AF65-F5344CB8AC3E}">
        <p14:creationId xmlns:p14="http://schemas.microsoft.com/office/powerpoint/2010/main" xmlns="" val="250209108"/>
      </p:ext>
    </p:extLst>
  </p:cSld>
  <p:clrMapOvr>
    <a:masterClrMapping/>
  </p:clrMapOvr>
</p:sldLayout>
</file>

<file path=ppt/slideLayouts/slideLayout556.xml><?xml version="1.0" encoding="utf-8"?>
<p:sldLayout xmlns:a="http://schemas.openxmlformats.org/drawingml/2006/main" xmlns:r="http://schemas.openxmlformats.org/officeDocument/2006/relationships" xmlns:p="http://schemas.openxmlformats.org/presentationml/2006/main" preserve="1" userDrawn="1">
  <p:cSld name="Title, Text and 1 Picture">
    <p:spTree>
      <p:nvGrpSpPr>
        <p:cNvPr id="1" name=""/>
        <p:cNvGrpSpPr/>
        <p:nvPr/>
      </p:nvGrpSpPr>
      <p:grpSpPr>
        <a:xfrm>
          <a:off x="0" y="0"/>
          <a:ext cx="0" cy="0"/>
          <a:chOff x="0" y="0"/>
          <a:chExt cx="0" cy="0"/>
        </a:xfrm>
      </p:grpSpPr>
      <p:sp>
        <p:nvSpPr>
          <p:cNvPr id="7" name="Text Placeholder 7"/>
          <p:cNvSpPr>
            <a:spLocks noGrp="1"/>
          </p:cNvSpPr>
          <p:nvPr>
            <p:ph type="body" sz="quarter" idx="13" hasCustomPrompt="1"/>
          </p:nvPr>
        </p:nvSpPr>
        <p:spPr>
          <a:xfrm>
            <a:off x="4663440" y="5623561"/>
            <a:ext cx="379476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8" name="Content Placeholder 2"/>
          <p:cNvSpPr>
            <a:spLocks noGrp="1"/>
          </p:cNvSpPr>
          <p:nvPr>
            <p:ph sz="half" idx="1"/>
          </p:nvPr>
        </p:nvSpPr>
        <p:spPr>
          <a:xfrm>
            <a:off x="685800" y="1508761"/>
            <a:ext cx="3794760" cy="4525328"/>
          </a:xfrm>
        </p:spPr>
        <p:txBody>
          <a:bodyPr>
            <a:normAutofit/>
          </a:bodyPr>
          <a:lstStyle>
            <a:lvl1pPr>
              <a:defRPr sz="24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85800" y="457200"/>
            <a:ext cx="7772400" cy="960120"/>
          </a:xfrm>
        </p:spPr>
        <p:txBody>
          <a:bodyPr/>
          <a:lstStyle/>
          <a:p>
            <a:r>
              <a:rPr lang="en-US" smtClean="0"/>
              <a:t>Click to edit Master title style</a:t>
            </a:r>
            <a:endParaRPr lang="en-US" dirty="0"/>
          </a:p>
        </p:txBody>
      </p:sp>
      <p:sp>
        <p:nvSpPr>
          <p:cNvPr id="3" name="Footer Placeholder 2"/>
          <p:cNvSpPr>
            <a:spLocks noGrp="1"/>
          </p:cNvSpPr>
          <p:nvPr>
            <p:ph type="ftr" sz="quarter" idx="15"/>
          </p:nvPr>
        </p:nvSpPr>
        <p:spPr/>
        <p:txBody>
          <a:bodyPr/>
          <a:lstStyle/>
          <a:p>
            <a:r>
              <a:rPr smtClean="0">
                <a:solidFill>
                  <a:srgbClr val="000000"/>
                </a:solidFill>
              </a:rPr>
              <a:t>17 Transplant Portfolio IPS 2017-2018 / Confidential use</a:t>
            </a:r>
            <a:endParaRPr>
              <a:solidFill>
                <a:srgbClr val="000000"/>
              </a:solidFill>
            </a:endParaRPr>
          </a:p>
        </p:txBody>
      </p:sp>
      <p:sp>
        <p:nvSpPr>
          <p:cNvPr id="11" name="Content Placeholder 2"/>
          <p:cNvSpPr>
            <a:spLocks noGrp="1"/>
          </p:cNvSpPr>
          <p:nvPr>
            <p:ph sz="half" idx="17" hasCustomPrompt="1"/>
          </p:nvPr>
        </p:nvSpPr>
        <p:spPr>
          <a:xfrm>
            <a:off x="4663440" y="1508761"/>
            <a:ext cx="3794760" cy="4023359"/>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Tree>
    <p:extLst>
      <p:ext uri="{BB962C8B-B14F-4D97-AF65-F5344CB8AC3E}">
        <p14:creationId xmlns:p14="http://schemas.microsoft.com/office/powerpoint/2010/main" xmlns="" val="3848716917"/>
      </p:ext>
    </p:extLst>
  </p:cSld>
  <p:clrMapOvr>
    <a:masterClrMapping/>
  </p:clrMapOvr>
</p:sldLayout>
</file>

<file path=ppt/slideLayouts/slideLayout557.xml><?xml version="1.0" encoding="utf-8"?>
<p:sldLayout xmlns:a="http://schemas.openxmlformats.org/drawingml/2006/main" xmlns:r="http://schemas.openxmlformats.org/officeDocument/2006/relationships" xmlns:p="http://schemas.openxmlformats.org/presentationml/2006/main" preserve="1" userDrawn="1">
  <p:cSld name="Title and 1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7"/>
          <p:cNvSpPr>
            <a:spLocks noGrp="1"/>
          </p:cNvSpPr>
          <p:nvPr>
            <p:ph type="body" sz="quarter" idx="12" hasCustomPrompt="1"/>
          </p:nvPr>
        </p:nvSpPr>
        <p:spPr>
          <a:xfrm>
            <a:off x="685800" y="1508761"/>
            <a:ext cx="7772400" cy="453839"/>
          </a:xfrm>
        </p:spPr>
        <p:txBody>
          <a:bodyPr anchor="t" anchorCtr="0">
            <a:normAutofit/>
          </a:bodyPr>
          <a:lstStyle>
            <a:lvl1pPr marL="0" indent="0">
              <a:spcBef>
                <a:spcPts val="0"/>
              </a:spcBef>
              <a:buFont typeface="Arial"/>
              <a:buNone/>
              <a:defRPr sz="2400" b="0" baseline="0">
                <a:solidFill>
                  <a:srgbClr val="000000"/>
                </a:solidFill>
              </a:defRPr>
            </a:lvl1pPr>
            <a:lvl2pPr marL="0" indent="0">
              <a:spcBef>
                <a:spcPts val="0"/>
              </a:spcBef>
              <a:buFont typeface="Arial"/>
              <a:buNone/>
              <a:defRPr sz="2400" b="0">
                <a:solidFill>
                  <a:srgbClr val="000000"/>
                </a:solidFill>
              </a:defRPr>
            </a:lvl2pPr>
            <a:lvl3pPr marL="0" indent="0">
              <a:spcBef>
                <a:spcPts val="0"/>
              </a:spcBef>
              <a:buFont typeface="Arial"/>
              <a:buNone/>
              <a:defRPr sz="2400" b="0">
                <a:solidFill>
                  <a:srgbClr val="000000"/>
                </a:solidFill>
              </a:defRPr>
            </a:lvl3pPr>
            <a:lvl4pPr marL="0" indent="0">
              <a:spcBef>
                <a:spcPts val="0"/>
              </a:spcBef>
              <a:buFont typeface="Arial"/>
              <a:buNone/>
              <a:defRPr sz="2400" b="0">
                <a:solidFill>
                  <a:srgbClr val="000000"/>
                </a:solidFill>
              </a:defRPr>
            </a:lvl4pPr>
            <a:lvl5pPr marL="0" indent="0">
              <a:spcBef>
                <a:spcPts val="0"/>
              </a:spcBef>
              <a:buFont typeface="Arial"/>
              <a:buNone/>
              <a:defRPr sz="2400" b="0">
                <a:solidFill>
                  <a:srgbClr val="000000"/>
                </a:solidFill>
              </a:defRPr>
            </a:lvl5pPr>
          </a:lstStyle>
          <a:p>
            <a:pPr lvl="0"/>
            <a:r>
              <a:rPr lang="en-US" dirty="0" smtClean="0"/>
              <a:t>Optional picture title</a:t>
            </a:r>
          </a:p>
        </p:txBody>
      </p:sp>
      <p:sp>
        <p:nvSpPr>
          <p:cNvPr id="8" name="Text Placeholder 7"/>
          <p:cNvSpPr>
            <a:spLocks noGrp="1"/>
          </p:cNvSpPr>
          <p:nvPr>
            <p:ph type="body" sz="quarter" idx="13" hasCustomPrompt="1"/>
          </p:nvPr>
        </p:nvSpPr>
        <p:spPr>
          <a:xfrm>
            <a:off x="685800" y="5623561"/>
            <a:ext cx="777240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3" name="Footer Placeholder 2"/>
          <p:cNvSpPr>
            <a:spLocks noGrp="1"/>
          </p:cNvSpPr>
          <p:nvPr>
            <p:ph type="ftr" sz="quarter" idx="14"/>
          </p:nvPr>
        </p:nvSpPr>
        <p:spPr/>
        <p:txBody>
          <a:bodyPr/>
          <a:lstStyle/>
          <a:p>
            <a:r>
              <a:rPr smtClean="0">
                <a:solidFill>
                  <a:srgbClr val="000000"/>
                </a:solidFill>
              </a:rPr>
              <a:t>17 Transplant Portfolio IPS 2017-2018 / Confidential use</a:t>
            </a:r>
            <a:endParaRPr>
              <a:solidFill>
                <a:srgbClr val="000000"/>
              </a:solidFill>
            </a:endParaRPr>
          </a:p>
        </p:txBody>
      </p:sp>
      <p:sp>
        <p:nvSpPr>
          <p:cNvPr id="9" name="Content Placeholder 2"/>
          <p:cNvSpPr>
            <a:spLocks noGrp="1"/>
          </p:cNvSpPr>
          <p:nvPr>
            <p:ph sz="half" idx="17" hasCustomPrompt="1"/>
          </p:nvPr>
        </p:nvSpPr>
        <p:spPr>
          <a:xfrm>
            <a:off x="685800" y="2057400"/>
            <a:ext cx="777240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Tree>
    <p:extLst>
      <p:ext uri="{BB962C8B-B14F-4D97-AF65-F5344CB8AC3E}">
        <p14:creationId xmlns:p14="http://schemas.microsoft.com/office/powerpoint/2010/main" xmlns="" val="2697519050"/>
      </p:ext>
    </p:extLst>
  </p:cSld>
  <p:clrMapOvr>
    <a:masterClrMapping/>
  </p:clrMapOvr>
</p:sldLayout>
</file>

<file path=ppt/slideLayouts/slideLayout558.xml><?xml version="1.0" encoding="utf-8"?>
<p:sldLayout xmlns:a="http://schemas.openxmlformats.org/drawingml/2006/main" xmlns:r="http://schemas.openxmlformats.org/officeDocument/2006/relationships" xmlns:p="http://schemas.openxmlformats.org/presentationml/2006/main" preserve="1" userDrawn="1">
  <p:cSld name="Title and 2 Pictures">
    <p:spTree>
      <p:nvGrpSpPr>
        <p:cNvPr id="1" name=""/>
        <p:cNvGrpSpPr/>
        <p:nvPr/>
      </p:nvGrpSpPr>
      <p:grpSpPr>
        <a:xfrm>
          <a:off x="0" y="0"/>
          <a:ext cx="0" cy="0"/>
          <a:chOff x="0" y="0"/>
          <a:chExt cx="0" cy="0"/>
        </a:xfrm>
      </p:grpSpPr>
      <p:sp>
        <p:nvSpPr>
          <p:cNvPr id="12" name="Text Placeholder 7"/>
          <p:cNvSpPr>
            <a:spLocks noGrp="1"/>
          </p:cNvSpPr>
          <p:nvPr>
            <p:ph type="body" sz="quarter" idx="13" hasCustomPrompt="1"/>
          </p:nvPr>
        </p:nvSpPr>
        <p:spPr>
          <a:xfrm>
            <a:off x="685800" y="5623561"/>
            <a:ext cx="379476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13" name="Text Placeholder 7"/>
          <p:cNvSpPr>
            <a:spLocks noGrp="1"/>
          </p:cNvSpPr>
          <p:nvPr>
            <p:ph type="body" sz="quarter" idx="15" hasCustomPrompt="1"/>
          </p:nvPr>
        </p:nvSpPr>
        <p:spPr>
          <a:xfrm>
            <a:off x="4663440" y="5623561"/>
            <a:ext cx="379476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9" name="Text Placeholder 7"/>
          <p:cNvSpPr>
            <a:spLocks noGrp="1"/>
          </p:cNvSpPr>
          <p:nvPr>
            <p:ph type="body" sz="quarter" idx="12" hasCustomPrompt="1"/>
          </p:nvPr>
        </p:nvSpPr>
        <p:spPr>
          <a:xfrm>
            <a:off x="685800" y="1508761"/>
            <a:ext cx="7772400" cy="453839"/>
          </a:xfrm>
        </p:spPr>
        <p:txBody>
          <a:bodyPr anchor="t" anchorCtr="0">
            <a:normAutofit/>
          </a:bodyPr>
          <a:lstStyle>
            <a:lvl1pPr marL="0" indent="0">
              <a:spcBef>
                <a:spcPts val="0"/>
              </a:spcBef>
              <a:buFont typeface="Arial"/>
              <a:buNone/>
              <a:defRPr sz="2400" b="0" baseline="0">
                <a:solidFill>
                  <a:srgbClr val="000000"/>
                </a:solidFill>
              </a:defRPr>
            </a:lvl1pPr>
            <a:lvl2pPr marL="0" indent="0">
              <a:spcBef>
                <a:spcPts val="0"/>
              </a:spcBef>
              <a:buFont typeface="Arial"/>
              <a:buNone/>
              <a:defRPr sz="2400" b="0">
                <a:solidFill>
                  <a:srgbClr val="000000"/>
                </a:solidFill>
              </a:defRPr>
            </a:lvl2pPr>
            <a:lvl3pPr marL="0" indent="0">
              <a:spcBef>
                <a:spcPts val="0"/>
              </a:spcBef>
              <a:buFont typeface="Arial"/>
              <a:buNone/>
              <a:defRPr sz="2400" b="0">
                <a:solidFill>
                  <a:srgbClr val="000000"/>
                </a:solidFill>
              </a:defRPr>
            </a:lvl3pPr>
            <a:lvl4pPr marL="0" indent="0">
              <a:spcBef>
                <a:spcPts val="0"/>
              </a:spcBef>
              <a:buFont typeface="Arial"/>
              <a:buNone/>
              <a:defRPr sz="2400" b="0">
                <a:solidFill>
                  <a:srgbClr val="000000"/>
                </a:solidFill>
              </a:defRPr>
            </a:lvl4pPr>
            <a:lvl5pPr marL="0" indent="0">
              <a:spcBef>
                <a:spcPts val="0"/>
              </a:spcBef>
              <a:buFont typeface="Arial"/>
              <a:buNone/>
              <a:defRPr sz="2400" b="0">
                <a:solidFill>
                  <a:srgbClr val="000000"/>
                </a:solidFill>
              </a:defRPr>
            </a:lvl5pPr>
          </a:lstStyle>
          <a:p>
            <a:pPr lvl="0"/>
            <a:r>
              <a:rPr lang="en-US" dirty="0" smtClean="0"/>
              <a:t>Optional picture title</a:t>
            </a:r>
          </a:p>
        </p:txBody>
      </p:sp>
      <p:sp>
        <p:nvSpPr>
          <p:cNvPr id="3" name="Footer Placeholder 2"/>
          <p:cNvSpPr>
            <a:spLocks noGrp="1"/>
          </p:cNvSpPr>
          <p:nvPr>
            <p:ph type="ftr" sz="quarter" idx="16"/>
          </p:nvPr>
        </p:nvSpPr>
        <p:spPr/>
        <p:txBody>
          <a:bodyPr/>
          <a:lstStyle/>
          <a:p>
            <a:r>
              <a:rPr smtClean="0">
                <a:solidFill>
                  <a:srgbClr val="000000"/>
                </a:solidFill>
              </a:rPr>
              <a:t>17 Transplant Portfolio IPS 2017-2018 / Confidential use</a:t>
            </a:r>
            <a:endParaRPr>
              <a:solidFill>
                <a:srgbClr val="000000"/>
              </a:solidFill>
            </a:endParaRPr>
          </a:p>
        </p:txBody>
      </p:sp>
      <p:sp>
        <p:nvSpPr>
          <p:cNvPr id="14" name="Content Placeholder 2"/>
          <p:cNvSpPr>
            <a:spLocks noGrp="1"/>
          </p:cNvSpPr>
          <p:nvPr>
            <p:ph sz="half" idx="18" hasCustomPrompt="1"/>
          </p:nvPr>
        </p:nvSpPr>
        <p:spPr>
          <a:xfrm>
            <a:off x="685800" y="2057400"/>
            <a:ext cx="379476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
        <p:nvSpPr>
          <p:cNvPr id="15" name="Content Placeholder 2"/>
          <p:cNvSpPr>
            <a:spLocks noGrp="1"/>
          </p:cNvSpPr>
          <p:nvPr>
            <p:ph sz="half" idx="19" hasCustomPrompt="1"/>
          </p:nvPr>
        </p:nvSpPr>
        <p:spPr>
          <a:xfrm>
            <a:off x="4663440" y="2057400"/>
            <a:ext cx="379476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Tree>
    <p:extLst>
      <p:ext uri="{BB962C8B-B14F-4D97-AF65-F5344CB8AC3E}">
        <p14:creationId xmlns:p14="http://schemas.microsoft.com/office/powerpoint/2010/main" xmlns="" val="3732280239"/>
      </p:ext>
    </p:extLst>
  </p:cSld>
  <p:clrMapOvr>
    <a:masterClrMapping/>
  </p:clrMapOvr>
</p:sldLayout>
</file>

<file path=ppt/slideLayouts/slideLayout559.xml><?xml version="1.0" encoding="utf-8"?>
<p:sldLayout xmlns:a="http://schemas.openxmlformats.org/drawingml/2006/main" xmlns:r="http://schemas.openxmlformats.org/officeDocument/2006/relationships" xmlns:p="http://schemas.openxmlformats.org/presentationml/2006/main" preserve="1" userDrawn="1">
  <p:cSld name="Title and 3 Pictures">
    <p:spTree>
      <p:nvGrpSpPr>
        <p:cNvPr id="1" name=""/>
        <p:cNvGrpSpPr/>
        <p:nvPr/>
      </p:nvGrpSpPr>
      <p:grpSpPr>
        <a:xfrm>
          <a:off x="0" y="0"/>
          <a:ext cx="0" cy="0"/>
          <a:chOff x="0" y="0"/>
          <a:chExt cx="0" cy="0"/>
        </a:xfrm>
      </p:grpSpPr>
      <p:sp>
        <p:nvSpPr>
          <p:cNvPr id="16" name="Text Placeholder 7"/>
          <p:cNvSpPr>
            <a:spLocks noGrp="1"/>
          </p:cNvSpPr>
          <p:nvPr>
            <p:ph type="body" sz="quarter" idx="13" hasCustomPrompt="1"/>
          </p:nvPr>
        </p:nvSpPr>
        <p:spPr>
          <a:xfrm>
            <a:off x="685800" y="5623561"/>
            <a:ext cx="246888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17" name="Text Placeholder 7"/>
          <p:cNvSpPr>
            <a:spLocks noGrp="1"/>
          </p:cNvSpPr>
          <p:nvPr>
            <p:ph type="body" sz="quarter" idx="18" hasCustomPrompt="1"/>
          </p:nvPr>
        </p:nvSpPr>
        <p:spPr>
          <a:xfrm>
            <a:off x="3337560" y="5623561"/>
            <a:ext cx="246888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18" name="Text Placeholder 7"/>
          <p:cNvSpPr>
            <a:spLocks noGrp="1"/>
          </p:cNvSpPr>
          <p:nvPr>
            <p:ph type="body" sz="quarter" idx="19" hasCustomPrompt="1"/>
          </p:nvPr>
        </p:nvSpPr>
        <p:spPr>
          <a:xfrm>
            <a:off x="5989320" y="5623561"/>
            <a:ext cx="246888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4" name="Title 3"/>
          <p:cNvSpPr>
            <a:spLocks noGrp="1"/>
          </p:cNvSpPr>
          <p:nvPr>
            <p:ph type="title"/>
          </p:nvPr>
        </p:nvSpPr>
        <p:spPr/>
        <p:txBody>
          <a:bodyPr/>
          <a:lstStyle/>
          <a:p>
            <a:r>
              <a:rPr lang="en-US" smtClean="0"/>
              <a:t>Click to edit Master title style</a:t>
            </a:r>
            <a:endParaRPr lang="en-US" dirty="0"/>
          </a:p>
        </p:txBody>
      </p:sp>
      <p:sp>
        <p:nvSpPr>
          <p:cNvPr id="12" name="Text Placeholder 7"/>
          <p:cNvSpPr>
            <a:spLocks noGrp="1"/>
          </p:cNvSpPr>
          <p:nvPr>
            <p:ph type="body" sz="quarter" idx="12" hasCustomPrompt="1"/>
          </p:nvPr>
        </p:nvSpPr>
        <p:spPr>
          <a:xfrm>
            <a:off x="685800" y="1508761"/>
            <a:ext cx="7772400" cy="453839"/>
          </a:xfrm>
        </p:spPr>
        <p:txBody>
          <a:bodyPr anchor="t" anchorCtr="0">
            <a:normAutofit/>
          </a:bodyPr>
          <a:lstStyle>
            <a:lvl1pPr marL="0" indent="0">
              <a:spcBef>
                <a:spcPts val="0"/>
              </a:spcBef>
              <a:buFont typeface="Arial"/>
              <a:buNone/>
              <a:defRPr sz="2400" b="0" baseline="0">
                <a:solidFill>
                  <a:srgbClr val="000000"/>
                </a:solidFill>
              </a:defRPr>
            </a:lvl1pPr>
            <a:lvl2pPr marL="0" indent="0">
              <a:spcBef>
                <a:spcPts val="0"/>
              </a:spcBef>
              <a:buFont typeface="Arial"/>
              <a:buNone/>
              <a:defRPr sz="2400" b="0">
                <a:solidFill>
                  <a:srgbClr val="000000"/>
                </a:solidFill>
              </a:defRPr>
            </a:lvl2pPr>
            <a:lvl3pPr marL="0" indent="0">
              <a:spcBef>
                <a:spcPts val="0"/>
              </a:spcBef>
              <a:buFont typeface="Arial"/>
              <a:buNone/>
              <a:defRPr sz="2400" b="0">
                <a:solidFill>
                  <a:srgbClr val="000000"/>
                </a:solidFill>
              </a:defRPr>
            </a:lvl3pPr>
            <a:lvl4pPr marL="0" indent="0">
              <a:spcBef>
                <a:spcPts val="0"/>
              </a:spcBef>
              <a:buFont typeface="Arial"/>
              <a:buNone/>
              <a:defRPr sz="2400" b="0">
                <a:solidFill>
                  <a:srgbClr val="000000"/>
                </a:solidFill>
              </a:defRPr>
            </a:lvl4pPr>
            <a:lvl5pPr marL="0" indent="0">
              <a:spcBef>
                <a:spcPts val="0"/>
              </a:spcBef>
              <a:buFont typeface="Arial"/>
              <a:buNone/>
              <a:defRPr sz="2400" b="0">
                <a:solidFill>
                  <a:srgbClr val="000000"/>
                </a:solidFill>
              </a:defRPr>
            </a:lvl5pPr>
          </a:lstStyle>
          <a:p>
            <a:pPr lvl="0"/>
            <a:r>
              <a:rPr lang="en-US" dirty="0" smtClean="0"/>
              <a:t>Optional picture title</a:t>
            </a:r>
          </a:p>
        </p:txBody>
      </p:sp>
      <p:sp>
        <p:nvSpPr>
          <p:cNvPr id="2" name="Footer Placeholder 1"/>
          <p:cNvSpPr>
            <a:spLocks noGrp="1"/>
          </p:cNvSpPr>
          <p:nvPr>
            <p:ph type="ftr" sz="quarter" idx="20"/>
          </p:nvPr>
        </p:nvSpPr>
        <p:spPr/>
        <p:txBody>
          <a:bodyPr/>
          <a:lstStyle/>
          <a:p>
            <a:r>
              <a:rPr smtClean="0">
                <a:solidFill>
                  <a:srgbClr val="000000"/>
                </a:solidFill>
              </a:rPr>
              <a:t>17 Transplant Portfolio IPS 2017-2018 / Confidential use</a:t>
            </a:r>
            <a:endParaRPr>
              <a:solidFill>
                <a:srgbClr val="000000"/>
              </a:solidFill>
            </a:endParaRPr>
          </a:p>
        </p:txBody>
      </p:sp>
      <p:sp>
        <p:nvSpPr>
          <p:cNvPr id="19" name="Content Placeholder 2"/>
          <p:cNvSpPr>
            <a:spLocks noGrp="1"/>
          </p:cNvSpPr>
          <p:nvPr>
            <p:ph sz="half" idx="22" hasCustomPrompt="1"/>
          </p:nvPr>
        </p:nvSpPr>
        <p:spPr>
          <a:xfrm>
            <a:off x="685800" y="2057400"/>
            <a:ext cx="246888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
        <p:nvSpPr>
          <p:cNvPr id="20" name="Content Placeholder 2"/>
          <p:cNvSpPr>
            <a:spLocks noGrp="1"/>
          </p:cNvSpPr>
          <p:nvPr>
            <p:ph sz="half" idx="23" hasCustomPrompt="1"/>
          </p:nvPr>
        </p:nvSpPr>
        <p:spPr>
          <a:xfrm>
            <a:off x="3337560" y="2057400"/>
            <a:ext cx="246888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
        <p:nvSpPr>
          <p:cNvPr id="21" name="Content Placeholder 2"/>
          <p:cNvSpPr>
            <a:spLocks noGrp="1"/>
          </p:cNvSpPr>
          <p:nvPr>
            <p:ph sz="half" idx="24" hasCustomPrompt="1"/>
          </p:nvPr>
        </p:nvSpPr>
        <p:spPr>
          <a:xfrm>
            <a:off x="5989320" y="2057400"/>
            <a:ext cx="246888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Tree>
    <p:extLst>
      <p:ext uri="{BB962C8B-B14F-4D97-AF65-F5344CB8AC3E}">
        <p14:creationId xmlns:p14="http://schemas.microsoft.com/office/powerpoint/2010/main" xmlns="" val="400062776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2 Pictures">
    <p:spTree>
      <p:nvGrpSpPr>
        <p:cNvPr id="1" name=""/>
        <p:cNvGrpSpPr/>
        <p:nvPr/>
      </p:nvGrpSpPr>
      <p:grpSpPr>
        <a:xfrm>
          <a:off x="0" y="0"/>
          <a:ext cx="0" cy="0"/>
          <a:chOff x="0" y="0"/>
          <a:chExt cx="0" cy="0"/>
        </a:xfrm>
      </p:grpSpPr>
      <p:sp>
        <p:nvSpPr>
          <p:cNvPr id="12" name="Text Placeholder 7"/>
          <p:cNvSpPr>
            <a:spLocks noGrp="1"/>
          </p:cNvSpPr>
          <p:nvPr>
            <p:ph type="body" sz="quarter" idx="13" hasCustomPrompt="1"/>
          </p:nvPr>
        </p:nvSpPr>
        <p:spPr>
          <a:xfrm>
            <a:off x="685800" y="5623561"/>
            <a:ext cx="379476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13" name="Text Placeholder 7"/>
          <p:cNvSpPr>
            <a:spLocks noGrp="1"/>
          </p:cNvSpPr>
          <p:nvPr>
            <p:ph type="body" sz="quarter" idx="15" hasCustomPrompt="1"/>
          </p:nvPr>
        </p:nvSpPr>
        <p:spPr>
          <a:xfrm>
            <a:off x="4663440" y="5623561"/>
            <a:ext cx="379476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9" name="Text Placeholder 7"/>
          <p:cNvSpPr>
            <a:spLocks noGrp="1"/>
          </p:cNvSpPr>
          <p:nvPr>
            <p:ph type="body" sz="quarter" idx="12" hasCustomPrompt="1"/>
          </p:nvPr>
        </p:nvSpPr>
        <p:spPr>
          <a:xfrm>
            <a:off x="685800" y="1508761"/>
            <a:ext cx="7772400" cy="453839"/>
          </a:xfrm>
        </p:spPr>
        <p:txBody>
          <a:bodyPr anchor="t" anchorCtr="0">
            <a:normAutofit/>
          </a:bodyPr>
          <a:lstStyle>
            <a:lvl1pPr marL="0" indent="0">
              <a:spcBef>
                <a:spcPts val="0"/>
              </a:spcBef>
              <a:buFont typeface="Arial"/>
              <a:buNone/>
              <a:defRPr sz="2400" b="0" baseline="0">
                <a:solidFill>
                  <a:srgbClr val="000000"/>
                </a:solidFill>
              </a:defRPr>
            </a:lvl1pPr>
            <a:lvl2pPr marL="0" indent="0">
              <a:spcBef>
                <a:spcPts val="0"/>
              </a:spcBef>
              <a:buFont typeface="Arial"/>
              <a:buNone/>
              <a:defRPr sz="2400" b="0">
                <a:solidFill>
                  <a:srgbClr val="000000"/>
                </a:solidFill>
              </a:defRPr>
            </a:lvl2pPr>
            <a:lvl3pPr marL="0" indent="0">
              <a:spcBef>
                <a:spcPts val="0"/>
              </a:spcBef>
              <a:buFont typeface="Arial"/>
              <a:buNone/>
              <a:defRPr sz="2400" b="0">
                <a:solidFill>
                  <a:srgbClr val="000000"/>
                </a:solidFill>
              </a:defRPr>
            </a:lvl3pPr>
            <a:lvl4pPr marL="0" indent="0">
              <a:spcBef>
                <a:spcPts val="0"/>
              </a:spcBef>
              <a:buFont typeface="Arial"/>
              <a:buNone/>
              <a:defRPr sz="2400" b="0">
                <a:solidFill>
                  <a:srgbClr val="000000"/>
                </a:solidFill>
              </a:defRPr>
            </a:lvl4pPr>
            <a:lvl5pPr marL="0" indent="0">
              <a:spcBef>
                <a:spcPts val="0"/>
              </a:spcBef>
              <a:buFont typeface="Arial"/>
              <a:buNone/>
              <a:defRPr sz="2400" b="0">
                <a:solidFill>
                  <a:srgbClr val="000000"/>
                </a:solidFill>
              </a:defRPr>
            </a:lvl5pPr>
          </a:lstStyle>
          <a:p>
            <a:pPr lvl="0"/>
            <a:r>
              <a:rPr lang="en-US" dirty="0" smtClean="0"/>
              <a:t>Optional picture title</a:t>
            </a:r>
          </a:p>
        </p:txBody>
      </p:sp>
      <p:sp>
        <p:nvSpPr>
          <p:cNvPr id="14" name="Content Placeholder 2"/>
          <p:cNvSpPr>
            <a:spLocks noGrp="1"/>
          </p:cNvSpPr>
          <p:nvPr>
            <p:ph sz="half" idx="18" hasCustomPrompt="1"/>
          </p:nvPr>
        </p:nvSpPr>
        <p:spPr>
          <a:xfrm>
            <a:off x="685800" y="2057400"/>
            <a:ext cx="379476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
        <p:nvSpPr>
          <p:cNvPr id="15" name="Content Placeholder 2"/>
          <p:cNvSpPr>
            <a:spLocks noGrp="1"/>
          </p:cNvSpPr>
          <p:nvPr>
            <p:ph sz="half" idx="19" hasCustomPrompt="1"/>
          </p:nvPr>
        </p:nvSpPr>
        <p:spPr>
          <a:xfrm>
            <a:off x="4663440" y="2057400"/>
            <a:ext cx="379476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
        <p:nvSpPr>
          <p:cNvPr id="10"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Dec 20 , 2018 MMS </a:t>
            </a:r>
            <a:endParaRPr/>
          </a:p>
        </p:txBody>
      </p:sp>
    </p:spTree>
    <p:extLst>
      <p:ext uri="{BB962C8B-B14F-4D97-AF65-F5344CB8AC3E}">
        <p14:creationId xmlns:p14="http://schemas.microsoft.com/office/powerpoint/2010/main" xmlns="" val="1955450714"/>
      </p:ext>
    </p:extLst>
  </p:cSld>
  <p:clrMapOvr>
    <a:masterClrMapping/>
  </p:clrMapOvr>
</p:sldLayout>
</file>

<file path=ppt/slideLayouts/slideLayout560.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12" name="Title 1"/>
          <p:cNvSpPr>
            <a:spLocks noGrp="1"/>
          </p:cNvSpPr>
          <p:nvPr>
            <p:ph type="ctrTitle"/>
          </p:nvPr>
        </p:nvSpPr>
        <p:spPr>
          <a:xfrm>
            <a:off x="1965960" y="4389120"/>
            <a:ext cx="6490654" cy="960120"/>
          </a:xfrm>
        </p:spPr>
        <p:txBody>
          <a:bodyPr anchor="b" anchorCtr="0">
            <a:noAutofit/>
          </a:bodyPr>
          <a:lstStyle/>
          <a:p>
            <a:r>
              <a:rPr lang="en-US" smtClean="0"/>
              <a:t>Click to edit Master title style</a:t>
            </a:r>
            <a:endParaRPr lang="en-US" dirty="0"/>
          </a:p>
        </p:txBody>
      </p:sp>
      <p:sp>
        <p:nvSpPr>
          <p:cNvPr id="13" name="Subtitle 2"/>
          <p:cNvSpPr>
            <a:spLocks noGrp="1"/>
          </p:cNvSpPr>
          <p:nvPr>
            <p:ph type="subTitle" idx="1"/>
          </p:nvPr>
        </p:nvSpPr>
        <p:spPr>
          <a:xfrm>
            <a:off x="1965960" y="5440680"/>
            <a:ext cx="4343400" cy="1097280"/>
          </a:xfrm>
        </p:spPr>
        <p:txBody>
          <a:bodyPr>
            <a:noAutofit/>
          </a:bodyPr>
          <a:lstStyle>
            <a:lvl1pPr marL="0" indent="0" algn="l">
              <a:lnSpc>
                <a:spcPct val="100000"/>
              </a:lnSpc>
              <a:spcBef>
                <a:spcPts val="0"/>
              </a:spcBef>
              <a:buNone/>
              <a:defRPr sz="16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grpSp>
        <p:nvGrpSpPr>
          <p:cNvPr id="3" name="Group 2"/>
          <p:cNvGrpSpPr/>
          <p:nvPr userDrawn="1"/>
        </p:nvGrpSpPr>
        <p:grpSpPr>
          <a:xfrm>
            <a:off x="1508857" y="-137160"/>
            <a:ext cx="6949343" cy="7132320"/>
            <a:chOff x="1508857" y="-137160"/>
            <a:chExt cx="6949343" cy="7132320"/>
          </a:xfrm>
        </p:grpSpPr>
        <p:cxnSp>
          <p:nvCxnSpPr>
            <p:cNvPr id="25" name="Straight Connector 24"/>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
        <p:nvSpPr>
          <p:cNvPr id="15" name="Picture Placeholder 4"/>
          <p:cNvSpPr>
            <a:spLocks noGrp="1"/>
          </p:cNvSpPr>
          <p:nvPr>
            <p:ph type="pic" sz="quarter" idx="13" hasCustomPrompt="1"/>
          </p:nvPr>
        </p:nvSpPr>
        <p:spPr bwMode="hidden">
          <a:xfrm>
            <a:off x="685800" y="455613"/>
            <a:ext cx="7770813" cy="3794760"/>
          </a:xfrm>
          <a:solidFill>
            <a:srgbClr val="CCCCCC"/>
          </a:solidFill>
        </p:spPr>
        <p:txBody>
          <a:bodyPr anchor="ctr" anchorCtr="0">
            <a:normAutofit/>
          </a:bodyPr>
          <a:lstStyle>
            <a:lvl1pPr marL="0" indent="0" algn="ctr">
              <a:buNone/>
              <a:defRPr sz="1200" baseline="0"/>
            </a:lvl1pPr>
          </a:lstStyle>
          <a:p>
            <a:r>
              <a:rPr lang="en-US" dirty="0" smtClean="0"/>
              <a:t>Insert picture. Get approved pictures at http://www.novartisbrandlab.com/resources/library</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914592491"/>
      </p:ext>
    </p:extLst>
  </p:cSld>
  <p:clrMapOvr>
    <a:masterClrMapping/>
  </p:clrMapOvr>
</p:sldLayout>
</file>

<file path=ppt/slideLayouts/slideLayout561.xml><?xml version="1.0" encoding="utf-8"?>
<p:sldLayout xmlns:a="http://schemas.openxmlformats.org/drawingml/2006/main" xmlns:r="http://schemas.openxmlformats.org/officeDocument/2006/relationships" xmlns:p="http://schemas.openxmlformats.org/presentationml/2006/main" showMasterSp="0" preserve="1" userDrawn="1">
  <p:cSld name="Section Header - No Pictur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12" name="Title 1"/>
          <p:cNvSpPr>
            <a:spLocks noGrp="1"/>
          </p:cNvSpPr>
          <p:nvPr>
            <p:ph type="ctrTitle"/>
          </p:nvPr>
        </p:nvSpPr>
        <p:spPr>
          <a:xfrm>
            <a:off x="1965960" y="2331720"/>
            <a:ext cx="6490654" cy="2286000"/>
          </a:xfrm>
        </p:spPr>
        <p:txBody>
          <a:bodyPr anchor="b" anchorCtr="0">
            <a:noAutofit/>
          </a:bodyPr>
          <a:lstStyle/>
          <a:p>
            <a:r>
              <a:rPr lang="en-US" smtClean="0"/>
              <a:t>Click to edit Master title style</a:t>
            </a:r>
            <a:endParaRPr lang="en-US" dirty="0"/>
          </a:p>
        </p:txBody>
      </p:sp>
      <p:sp>
        <p:nvSpPr>
          <p:cNvPr id="13" name="Subtitle 2"/>
          <p:cNvSpPr>
            <a:spLocks noGrp="1"/>
          </p:cNvSpPr>
          <p:nvPr>
            <p:ph type="subTitle" idx="1"/>
          </p:nvPr>
        </p:nvSpPr>
        <p:spPr>
          <a:xfrm>
            <a:off x="1965960" y="4709161"/>
            <a:ext cx="6490654" cy="1324927"/>
          </a:xfrm>
        </p:spPr>
        <p:txBody>
          <a:bodyPr>
            <a:noAutofit/>
          </a:bodyPr>
          <a:lstStyle>
            <a:lvl1pPr marL="0" indent="0" algn="l">
              <a:lnSpc>
                <a:spcPct val="100000"/>
              </a:lnSpc>
              <a:spcBef>
                <a:spcPts val="0"/>
              </a:spcBef>
              <a:buNone/>
              <a:defRPr sz="16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grpSp>
        <p:nvGrpSpPr>
          <p:cNvPr id="3" name="Group 2"/>
          <p:cNvGrpSpPr/>
          <p:nvPr userDrawn="1"/>
        </p:nvGrpSpPr>
        <p:grpSpPr>
          <a:xfrm>
            <a:off x="1508857" y="-137160"/>
            <a:ext cx="6949343" cy="7132320"/>
            <a:chOff x="1508857" y="-137160"/>
            <a:chExt cx="6949343" cy="7132320"/>
          </a:xfrm>
        </p:grpSpPr>
        <p:cxnSp>
          <p:nvCxnSpPr>
            <p:cNvPr id="25" name="Straight Connector 24"/>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14" name="Picture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4135754818"/>
      </p:ext>
    </p:extLst>
  </p:cSld>
  <p:clrMapOvr>
    <a:masterClrMapping/>
  </p:clrMapOvr>
</p:sldLayout>
</file>

<file path=ppt/slideLayouts/slideLayout5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smtClean="0"/>
              <a:t>17 Transplant Portfolio IPS 2017-2018 / Confidential use</a:t>
            </a:r>
            <a:endParaRPr/>
          </a:p>
        </p:txBody>
      </p:sp>
    </p:spTree>
    <p:extLst>
      <p:ext uri="{BB962C8B-B14F-4D97-AF65-F5344CB8AC3E}">
        <p14:creationId xmlns:p14="http://schemas.microsoft.com/office/powerpoint/2010/main" xmlns="" val="1171579175"/>
      </p:ext>
    </p:extLst>
  </p:cSld>
  <p:clrMapOvr>
    <a:masterClrMapping/>
  </p:clrMapOvr>
</p:sldLayout>
</file>

<file path=ppt/slideLayouts/slideLayout5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smtClean="0"/>
              <a:t>17 Transplant Portfolio IPS 2017-2018 / Confidential use</a:t>
            </a:r>
            <a:endParaRPr/>
          </a:p>
        </p:txBody>
      </p:sp>
    </p:spTree>
    <p:extLst>
      <p:ext uri="{BB962C8B-B14F-4D97-AF65-F5344CB8AC3E}">
        <p14:creationId xmlns:p14="http://schemas.microsoft.com/office/powerpoint/2010/main" xmlns="" val="373712967"/>
      </p:ext>
    </p:extLst>
  </p:cSld>
  <p:clrMapOvr>
    <a:masterClrMapping/>
  </p:clrMapOvr>
</p:sldLayout>
</file>

<file path=ppt/slideLayouts/slideLayout564.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7" name="Title 1"/>
          <p:cNvSpPr txBox="1">
            <a:spLocks/>
          </p:cNvSpPr>
          <p:nvPr userDrawn="1"/>
        </p:nvSpPr>
        <p:spPr>
          <a:xfrm>
            <a:off x="1965959" y="4389120"/>
            <a:ext cx="6492241" cy="96012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nSpc>
                <a:spcPct val="95000"/>
              </a:lnSpc>
            </a:pPr>
            <a:r>
              <a:rPr lang="en-US" dirty="0" smtClean="0">
                <a:solidFill>
                  <a:srgbClr val="000000"/>
                </a:solidFill>
              </a:rPr>
              <a:t>Thank you</a:t>
            </a:r>
            <a:endParaRPr lang="en-US" dirty="0">
              <a:solidFill>
                <a:srgbClr val="000000"/>
              </a:solidFill>
            </a:endParaRPr>
          </a:p>
        </p:txBody>
      </p:sp>
      <p:sp>
        <p:nvSpPr>
          <p:cNvPr id="10" name="Picture Placeholder 4"/>
          <p:cNvSpPr>
            <a:spLocks noGrp="1"/>
          </p:cNvSpPr>
          <p:nvPr>
            <p:ph type="pic" sz="quarter" idx="13" hasCustomPrompt="1"/>
          </p:nvPr>
        </p:nvSpPr>
        <p:spPr bwMode="hidden">
          <a:xfrm>
            <a:off x="685800" y="455613"/>
            <a:ext cx="7770813" cy="3794760"/>
          </a:xfrm>
          <a:solidFill>
            <a:srgbClr val="CCCCCC"/>
          </a:solidFill>
        </p:spPr>
        <p:txBody>
          <a:bodyPr anchor="ctr" anchorCtr="0">
            <a:normAutofit/>
          </a:bodyPr>
          <a:lstStyle>
            <a:lvl1pPr marL="0" indent="0" algn="ctr">
              <a:buNone/>
              <a:defRPr sz="1200" baseline="0"/>
            </a:lvl1pPr>
          </a:lstStyle>
          <a:p>
            <a:r>
              <a:rPr lang="en-US" dirty="0" smtClean="0"/>
              <a:t>Insert picture. Get approved pictures at http://www.novartisbrandlab.com/resources/library</a:t>
            </a:r>
          </a:p>
        </p:txBody>
      </p:sp>
      <p:grpSp>
        <p:nvGrpSpPr>
          <p:cNvPr id="13" name="Group 12"/>
          <p:cNvGrpSpPr/>
          <p:nvPr userDrawn="1"/>
        </p:nvGrpSpPr>
        <p:grpSpPr>
          <a:xfrm>
            <a:off x="1508857" y="-137160"/>
            <a:ext cx="6949343" cy="7132320"/>
            <a:chOff x="1508857" y="-137160"/>
            <a:chExt cx="6949343" cy="7132320"/>
          </a:xfrm>
        </p:grpSpPr>
        <p:cxnSp>
          <p:nvCxnSpPr>
            <p:cNvPr id="14" name="Straight Connector 13"/>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20" name="Picture 19"/>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1536372360"/>
      </p:ext>
    </p:extLst>
  </p:cSld>
  <p:clrMapOvr>
    <a:masterClrMapping/>
  </p:clrMapOvr>
</p:sldLayout>
</file>

<file path=ppt/slideLayouts/slideLayout565.xml><?xml version="1.0" encoding="utf-8"?>
<p:sldLayout xmlns:a="http://schemas.openxmlformats.org/drawingml/2006/main" xmlns:r="http://schemas.openxmlformats.org/officeDocument/2006/relationships" xmlns:p="http://schemas.openxmlformats.org/presentationml/2006/main" showMasterSp="0" preserve="1" userDrawn="1">
  <p:cSld name="End Slide - No Pictur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6" name="Title 1"/>
          <p:cNvSpPr txBox="1">
            <a:spLocks/>
          </p:cNvSpPr>
          <p:nvPr userDrawn="1"/>
        </p:nvSpPr>
        <p:spPr>
          <a:xfrm>
            <a:off x="1965959" y="2331720"/>
            <a:ext cx="6492241" cy="22860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nSpc>
                <a:spcPct val="95000"/>
              </a:lnSpc>
            </a:pPr>
            <a:r>
              <a:rPr lang="en-US" dirty="0" smtClean="0">
                <a:solidFill>
                  <a:srgbClr val="000000"/>
                </a:solidFill>
              </a:rPr>
              <a:t>Thank you</a:t>
            </a:r>
            <a:endParaRPr lang="en-US" dirty="0">
              <a:solidFill>
                <a:srgbClr val="000000"/>
              </a:solidFill>
            </a:endParaRPr>
          </a:p>
        </p:txBody>
      </p:sp>
      <p:grpSp>
        <p:nvGrpSpPr>
          <p:cNvPr id="18" name="Group 17"/>
          <p:cNvGrpSpPr/>
          <p:nvPr userDrawn="1"/>
        </p:nvGrpSpPr>
        <p:grpSpPr>
          <a:xfrm>
            <a:off x="1508857" y="-137160"/>
            <a:ext cx="6949343" cy="7132320"/>
            <a:chOff x="1508857" y="-137160"/>
            <a:chExt cx="6949343" cy="7132320"/>
          </a:xfrm>
        </p:grpSpPr>
        <p:cxnSp>
          <p:nvCxnSpPr>
            <p:cNvPr id="19" name="Straight Connector 18"/>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14" name="Picture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1703050501"/>
      </p:ext>
    </p:extLst>
  </p:cSld>
  <p:clrMapOvr>
    <a:masterClrMapping/>
  </p:clrMapOvr>
  <p:timing>
    <p:tnLst>
      <p:par>
        <p:cTn id="1" dur="indefinite" restart="never" nodeType="tmRoot"/>
      </p:par>
    </p:tnLst>
  </p:timing>
</p:sldLayout>
</file>

<file path=ppt/slideLayouts/slideLayout566.xml><?xml version="1.0" encoding="utf-8"?>
<p:sldLayout xmlns:a="http://schemas.openxmlformats.org/drawingml/2006/main" xmlns:r="http://schemas.openxmlformats.org/officeDocument/2006/relationships" xmlns:p="http://schemas.openxmlformats.org/presentationml/2006/main" userDrawn="1">
  <p:cSld name="7_Title_only">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extLst/>
          </p:nvPr>
        </p:nvGraphicFramePr>
        <p:xfrm>
          <a:off x="1589" y="1589"/>
          <a:ext cx="1587" cy="1587"/>
        </p:xfrm>
        <a:graphic>
          <a:graphicData uri="http://schemas.openxmlformats.org/presentationml/2006/ole">
            <p:oleObj spid="_x0000_s103521" name="think-cell Folie" r:id="rId3" imgW="360" imgH="360" progId="">
              <p:embed/>
            </p:oleObj>
          </a:graphicData>
        </a:graphic>
      </p:graphicFrame>
      <p:sp>
        <p:nvSpPr>
          <p:cNvPr id="2" name="Title 1"/>
          <p:cNvSpPr>
            <a:spLocks noGrp="1"/>
          </p:cNvSpPr>
          <p:nvPr>
            <p:ph type="title" hasCustomPrompt="1"/>
          </p:nvPr>
        </p:nvSpPr>
        <p:spPr>
          <a:xfrm>
            <a:off x="468009" y="262800"/>
            <a:ext cx="8200409" cy="504000"/>
          </a:xfrm>
        </p:spPr>
        <p:txBody>
          <a:bodyPr anchor="t" anchorCtr="0"/>
          <a:lstStyle>
            <a:lvl1pPr>
              <a:defRPr sz="2500" b="0">
                <a:solidFill>
                  <a:schemeClr val="accent1"/>
                </a:solidFill>
              </a:defRPr>
            </a:lvl1pPr>
          </a:lstStyle>
          <a:p>
            <a:r>
              <a:rPr lang="en-US" dirty="0" smtClean="0"/>
              <a:t>Click to add title</a:t>
            </a:r>
            <a:endParaRPr lang="en-GB" dirty="0"/>
          </a:p>
        </p:txBody>
      </p:sp>
      <p:sp>
        <p:nvSpPr>
          <p:cNvPr id="19" name="Subtitle 2"/>
          <p:cNvSpPr>
            <a:spLocks noGrp="1"/>
          </p:cNvSpPr>
          <p:nvPr>
            <p:ph type="subTitle" idx="14" hasCustomPrompt="1"/>
          </p:nvPr>
        </p:nvSpPr>
        <p:spPr>
          <a:xfrm>
            <a:off x="484041" y="720003"/>
            <a:ext cx="8184368" cy="360040"/>
          </a:xfrm>
        </p:spPr>
        <p:txBody>
          <a:bodyPr/>
          <a:lstStyle>
            <a:lvl1pPr marL="0" indent="0" algn="l">
              <a:spcBef>
                <a:spcPts val="0"/>
              </a:spcBef>
              <a:buNone/>
              <a:defRPr sz="1800" b="0" i="1">
                <a:solidFill>
                  <a:schemeClr val="accent1"/>
                </a:solidFill>
              </a:defRPr>
            </a:lvl1pPr>
            <a:lvl2pPr marL="406771" indent="0" algn="ctr">
              <a:buNone/>
              <a:defRPr>
                <a:solidFill>
                  <a:schemeClr val="tx1">
                    <a:tint val="75000"/>
                  </a:schemeClr>
                </a:solidFill>
              </a:defRPr>
            </a:lvl2pPr>
            <a:lvl3pPr marL="813542" indent="0" algn="ctr">
              <a:buNone/>
              <a:defRPr>
                <a:solidFill>
                  <a:schemeClr val="tx1">
                    <a:tint val="75000"/>
                  </a:schemeClr>
                </a:solidFill>
              </a:defRPr>
            </a:lvl3pPr>
            <a:lvl4pPr marL="1220313" indent="0" algn="ctr">
              <a:buNone/>
              <a:defRPr>
                <a:solidFill>
                  <a:schemeClr val="tx1">
                    <a:tint val="75000"/>
                  </a:schemeClr>
                </a:solidFill>
              </a:defRPr>
            </a:lvl4pPr>
            <a:lvl5pPr marL="1627083" indent="0" algn="ctr">
              <a:buNone/>
              <a:defRPr>
                <a:solidFill>
                  <a:schemeClr val="tx1">
                    <a:tint val="75000"/>
                  </a:schemeClr>
                </a:solidFill>
              </a:defRPr>
            </a:lvl5pPr>
            <a:lvl6pPr marL="2033854" indent="0" algn="ctr">
              <a:buNone/>
              <a:defRPr>
                <a:solidFill>
                  <a:schemeClr val="tx1">
                    <a:tint val="75000"/>
                  </a:schemeClr>
                </a:solidFill>
              </a:defRPr>
            </a:lvl6pPr>
            <a:lvl7pPr marL="2440625" indent="0" algn="ctr">
              <a:buNone/>
              <a:defRPr>
                <a:solidFill>
                  <a:schemeClr val="tx1">
                    <a:tint val="75000"/>
                  </a:schemeClr>
                </a:solidFill>
              </a:defRPr>
            </a:lvl7pPr>
            <a:lvl8pPr marL="2847396" indent="0" algn="ctr">
              <a:buNone/>
              <a:defRPr>
                <a:solidFill>
                  <a:schemeClr val="tx1">
                    <a:tint val="75000"/>
                  </a:schemeClr>
                </a:solidFill>
              </a:defRPr>
            </a:lvl8pPr>
            <a:lvl9pPr marL="3254167" indent="0" algn="ctr">
              <a:buNone/>
              <a:defRPr>
                <a:solidFill>
                  <a:schemeClr val="tx1">
                    <a:tint val="75000"/>
                  </a:schemeClr>
                </a:solidFill>
              </a:defRPr>
            </a:lvl9pPr>
          </a:lstStyle>
          <a:p>
            <a:r>
              <a:rPr lang="en-US" dirty="0" smtClean="0"/>
              <a:t>Click to add title</a:t>
            </a:r>
            <a:endParaRPr lang="en-GB" dirty="0"/>
          </a:p>
        </p:txBody>
      </p:sp>
      <p:sp>
        <p:nvSpPr>
          <p:cNvPr id="11" name="Slide Number Placeholder 5"/>
          <p:cNvSpPr>
            <a:spLocks noGrp="1"/>
          </p:cNvSpPr>
          <p:nvPr>
            <p:ph type="sldNum" sz="quarter" idx="4"/>
          </p:nvPr>
        </p:nvSpPr>
        <p:spPr>
          <a:xfrm>
            <a:off x="488582" y="6388479"/>
            <a:ext cx="417353" cy="216000"/>
          </a:xfrm>
          <a:prstGeom prst="rect">
            <a:avLst/>
          </a:prstGeom>
        </p:spPr>
        <p:txBody>
          <a:bodyPr vert="horz" lIns="36000" tIns="36000" rIns="36000" bIns="36000" rtlCol="0" anchor="b" anchorCtr="0"/>
          <a:lstStyle>
            <a:lvl1pPr algn="r">
              <a:defRPr sz="1200">
                <a:solidFill>
                  <a:schemeClr val="bg1">
                    <a:lumMod val="50000"/>
                  </a:schemeClr>
                </a:solidFill>
              </a:defRPr>
            </a:lvl1pPr>
          </a:lstStyle>
          <a:p>
            <a:fld id="{E48BF389-BF1B-47D7-ACBF-5A81C5C161EF}" type="slidenum">
              <a:rPr lang="en-GB" smtClean="0">
                <a:solidFill>
                  <a:srgbClr val="FFFFFF">
                    <a:lumMod val="50000"/>
                  </a:srgbClr>
                </a:solidFill>
              </a:rPr>
              <a:pPr/>
              <a:t>‹#›</a:t>
            </a:fld>
            <a:endParaRPr lang="en-GB" dirty="0">
              <a:solidFill>
                <a:srgbClr val="FFFFFF">
                  <a:lumMod val="50000"/>
                </a:srgbClr>
              </a:solidFill>
            </a:endParaRPr>
          </a:p>
        </p:txBody>
      </p:sp>
      <p:pic>
        <p:nvPicPr>
          <p:cNvPr id="12" name="Picture 11"/>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7277139" y="6268093"/>
            <a:ext cx="1450800" cy="414012"/>
          </a:xfrm>
          <a:prstGeom prst="rect">
            <a:avLst/>
          </a:prstGeom>
        </p:spPr>
      </p:pic>
      <p:cxnSp>
        <p:nvCxnSpPr>
          <p:cNvPr id="13" name="Straight Connector 11"/>
          <p:cNvCxnSpPr/>
          <p:nvPr userDrawn="1"/>
        </p:nvCxnSpPr>
        <p:spPr>
          <a:xfrm>
            <a:off x="532409" y="1087340"/>
            <a:ext cx="8136000" cy="0"/>
          </a:xfrm>
          <a:prstGeom prst="line">
            <a:avLst/>
          </a:prstGeom>
          <a:ln w="63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0"/>
          <p:cNvCxnSpPr/>
          <p:nvPr userDrawn="1"/>
        </p:nvCxnSpPr>
        <p:spPr>
          <a:xfrm>
            <a:off x="532409" y="6165304"/>
            <a:ext cx="81360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Footer Placeholder 4"/>
          <p:cNvSpPr>
            <a:spLocks noGrp="1"/>
          </p:cNvSpPr>
          <p:nvPr>
            <p:ph type="ftr" sz="quarter" idx="3"/>
          </p:nvPr>
        </p:nvSpPr>
        <p:spPr>
          <a:xfrm>
            <a:off x="1029791" y="6244440"/>
            <a:ext cx="3960000" cy="360040"/>
          </a:xfrm>
          <a:prstGeom prst="rect">
            <a:avLst/>
          </a:prstGeom>
        </p:spPr>
        <p:txBody>
          <a:bodyPr vert="horz" lIns="36000" tIns="36000" rIns="36000" bIns="36000" rtlCol="0" anchor="b" anchorCtr="0"/>
          <a:lstStyle>
            <a:lvl1pPr algn="l">
              <a:defRPr sz="1000">
                <a:solidFill>
                  <a:schemeClr val="tx1">
                    <a:lumMod val="50000"/>
                    <a:lumOff val="50000"/>
                  </a:schemeClr>
                </a:solidFill>
              </a:defRPr>
            </a:lvl1pPr>
          </a:lstStyle>
          <a:p>
            <a:r>
              <a:rPr dirty="0" smtClean="0">
                <a:solidFill>
                  <a:srgbClr val="000000">
                    <a:lumMod val="50000"/>
                    <a:lumOff val="50000"/>
                  </a:srgbClr>
                </a:solidFill>
              </a:rPr>
              <a:t>17 Transplant Portfolio IPS 2017-2018 / Confidential use</a:t>
            </a:r>
            <a:endParaRPr lang="sv-SE">
              <a:solidFill>
                <a:srgbClr val="000000">
                  <a:lumMod val="50000"/>
                  <a:lumOff val="50000"/>
                </a:srgbClr>
              </a:solidFill>
            </a:endParaRPr>
          </a:p>
        </p:txBody>
      </p:sp>
    </p:spTree>
    <p:extLst>
      <p:ext uri="{BB962C8B-B14F-4D97-AF65-F5344CB8AC3E}">
        <p14:creationId xmlns:p14="http://schemas.microsoft.com/office/powerpoint/2010/main" xmlns="" val="19869433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6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screen">
            <a:extLst>
              <a:ext uri="{28A0092B-C50C-407E-A947-70E740481C1C}">
                <a14:useLocalDpi xmlns:a14="http://schemas.microsoft.com/office/drawing/2010/main" xmlns=""/>
              </a:ext>
            </a:extLst>
          </a:blip>
          <a:stretch>
            <a:fillRect/>
          </a:stretch>
        </p:blipFill>
        <p:spPr bwMode="auto">
          <a:xfrm>
            <a:off x="49" y="0"/>
            <a:ext cx="1508759" cy="6858000"/>
          </a:xfrm>
          <a:prstGeom prst="rect">
            <a:avLst/>
          </a:prstGeom>
        </p:spPr>
      </p:pic>
      <p:sp>
        <p:nvSpPr>
          <p:cNvPr id="18" name="Picture Placeholder 4"/>
          <p:cNvSpPr>
            <a:spLocks noGrp="1"/>
          </p:cNvSpPr>
          <p:nvPr>
            <p:ph type="pic" sz="quarter" idx="13" hasCustomPrompt="1"/>
          </p:nvPr>
        </p:nvSpPr>
        <p:spPr bwMode="auto">
          <a:xfrm>
            <a:off x="685800" y="457200"/>
            <a:ext cx="7770813" cy="3794760"/>
          </a:xfrm>
          <a:solidFill>
            <a:srgbClr val="CCCCCC"/>
          </a:solidFill>
        </p:spPr>
        <p:txBody>
          <a:bodyPr anchor="ctr" anchorCtr="0">
            <a:normAutofit/>
          </a:bodyPr>
          <a:lstStyle>
            <a:lvl1pPr marL="0" marR="0" indent="0" algn="ctr" defTabSz="914400" rtl="0" eaLnBrk="1" fontAlgn="auto" latinLnBrk="0" hangingPunct="1">
              <a:lnSpc>
                <a:spcPct val="100000"/>
              </a:lnSpc>
              <a:spcBef>
                <a:spcPts val="1200"/>
              </a:spcBef>
              <a:spcAft>
                <a:spcPts val="0"/>
              </a:spcAft>
              <a:buClrTx/>
              <a:buSzPct val="125000"/>
              <a:buFont typeface="Arial" pitchFamily="34" charset="0"/>
              <a:buNone/>
              <a:tabLst>
                <a:tab pos="3998913" algn="r"/>
                <a:tab pos="8229600" algn="r"/>
              </a:tabLst>
              <a:defRPr sz="1200"/>
            </a:lvl1pPr>
          </a:lstStyle>
          <a:p>
            <a:r>
              <a:rPr lang="en-US" dirty="0" smtClean="0"/>
              <a:t> </a:t>
            </a:r>
          </a:p>
        </p:txBody>
      </p:sp>
      <p:sp>
        <p:nvSpPr>
          <p:cNvPr id="2" name="Title 1"/>
          <p:cNvSpPr>
            <a:spLocks noGrp="1"/>
          </p:cNvSpPr>
          <p:nvPr>
            <p:ph type="ctrTitle"/>
          </p:nvPr>
        </p:nvSpPr>
        <p:spPr bwMode="auto">
          <a:xfrm>
            <a:off x="1965960" y="4389120"/>
            <a:ext cx="6490654" cy="960120"/>
          </a:xfrm>
        </p:spPr>
        <p:txBody>
          <a:bodyPr anchor="b" anchorCtr="0">
            <a:noAutofit/>
          </a:bodyPr>
          <a:lstStyle/>
          <a:p>
            <a:r>
              <a:rPr lang="en-US" smtClean="0"/>
              <a:t>Click to edit Master title style</a:t>
            </a:r>
            <a:endParaRPr lang="en-US" dirty="0"/>
          </a:p>
        </p:txBody>
      </p:sp>
      <p:sp>
        <p:nvSpPr>
          <p:cNvPr id="3" name="Subtitle 2"/>
          <p:cNvSpPr>
            <a:spLocks noGrp="1"/>
          </p:cNvSpPr>
          <p:nvPr>
            <p:ph type="subTitle" idx="1"/>
          </p:nvPr>
        </p:nvSpPr>
        <p:spPr bwMode="auto">
          <a:xfrm>
            <a:off x="1965958" y="5440680"/>
            <a:ext cx="4343400" cy="1097280"/>
          </a:xfrm>
        </p:spPr>
        <p:txBody>
          <a:bodyPr>
            <a:noAutofit/>
          </a:bodyPr>
          <a:lstStyle>
            <a:lvl1pPr marL="0" indent="0" algn="l">
              <a:lnSpc>
                <a:spcPct val="100000"/>
              </a:lnSpc>
              <a:spcBef>
                <a:spcPts val="0"/>
              </a:spcBef>
              <a:buNone/>
              <a:defRPr sz="16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4" name="Text Placeholder 7"/>
          <p:cNvSpPr>
            <a:spLocks noGrp="1"/>
          </p:cNvSpPr>
          <p:nvPr>
            <p:ph type="body" sz="quarter" idx="12" hasCustomPrompt="1"/>
          </p:nvPr>
        </p:nvSpPr>
        <p:spPr bwMode="gray">
          <a:xfrm>
            <a:off x="0" y="914400"/>
            <a:ext cx="1965960" cy="777240"/>
          </a:xfrm>
          <a:solidFill>
            <a:schemeClr val="accent1"/>
          </a:solidFill>
        </p:spPr>
        <p:txBody>
          <a:bodyPr lIns="274320" tIns="91440" rIns="91440" bIns="91440" anchor="ctr" anchorCtr="0">
            <a:normAutofit/>
          </a:bodyPr>
          <a:lstStyle>
            <a:lvl1pPr marL="0" indent="0">
              <a:spcBef>
                <a:spcPts val="0"/>
              </a:spcBef>
              <a:buFont typeface="Arial"/>
              <a:buNone/>
              <a:defRPr sz="1000" b="1" baseline="0">
                <a:solidFill>
                  <a:schemeClr val="bg1"/>
                </a:solidFill>
              </a:defRPr>
            </a:lvl1pPr>
            <a:lvl2pPr marL="0" indent="0">
              <a:spcBef>
                <a:spcPts val="0"/>
              </a:spcBef>
              <a:buFont typeface="Arial"/>
              <a:buNone/>
              <a:defRPr sz="1000" b="1">
                <a:solidFill>
                  <a:schemeClr val="bg1"/>
                </a:solidFill>
              </a:defRPr>
            </a:lvl2pPr>
            <a:lvl3pPr marL="0" indent="0">
              <a:spcBef>
                <a:spcPts val="0"/>
              </a:spcBef>
              <a:buFont typeface="Arial"/>
              <a:buNone/>
              <a:defRPr sz="1000" b="1">
                <a:solidFill>
                  <a:schemeClr val="bg1"/>
                </a:solidFill>
              </a:defRPr>
            </a:lvl3pPr>
            <a:lvl4pPr marL="0" indent="0">
              <a:spcBef>
                <a:spcPts val="0"/>
              </a:spcBef>
              <a:buFont typeface="Arial"/>
              <a:buNone/>
              <a:defRPr sz="1000" b="1">
                <a:solidFill>
                  <a:schemeClr val="bg1"/>
                </a:solidFill>
              </a:defRPr>
            </a:lvl4pPr>
            <a:lvl5pPr marL="0" indent="0">
              <a:spcBef>
                <a:spcPts val="0"/>
              </a:spcBef>
              <a:buFont typeface="Arial"/>
              <a:buNone/>
              <a:defRPr sz="1000" b="1">
                <a:solidFill>
                  <a:schemeClr val="bg1"/>
                </a:solidFill>
              </a:defRPr>
            </a:lvl5pPr>
          </a:lstStyle>
          <a:p>
            <a:pPr lvl="0"/>
            <a:r>
              <a:rPr lang="en-US" dirty="0" smtClean="0"/>
              <a:t>Business or Operating Unit/Franchise or Department</a:t>
            </a:r>
          </a:p>
        </p:txBody>
      </p:sp>
      <p:grpSp>
        <p:nvGrpSpPr>
          <p:cNvPr id="4" name="Group 3"/>
          <p:cNvGrpSpPr/>
          <p:nvPr userDrawn="1"/>
        </p:nvGrpSpPr>
        <p:grpSpPr>
          <a:xfrm>
            <a:off x="-137160" y="-137160"/>
            <a:ext cx="9418320" cy="7132320"/>
            <a:chOff x="-137160" y="-137160"/>
            <a:chExt cx="9418320" cy="7132320"/>
          </a:xfrm>
        </p:grpSpPr>
        <p:cxnSp>
          <p:nvCxnSpPr>
            <p:cNvPr id="8" name="Straight Connector 7"/>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918972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13716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918972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13716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22" name="Picture 21"/>
          <p:cNvPicPr>
            <a:picLocks noChangeAspect="1"/>
          </p:cNvPicPr>
          <p:nvPr userDrawn="1"/>
        </p:nvPicPr>
        <p:blipFill>
          <a:blip r:embed="rId3" cstate="screen">
            <a:extLst>
              <a:ext uri="{28A0092B-C50C-407E-A947-70E740481C1C}">
                <a14:useLocalDpi xmlns:a14="http://schemas.microsoft.com/office/drawing/2010/main" xmlns=""/>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2721652827"/>
      </p:ext>
    </p:extLst>
  </p:cSld>
  <p:clrMapOvr>
    <a:masterClrMapping/>
  </p:clrMapOvr>
  <p:timing>
    <p:tnLst>
      <p:par>
        <p:cTn id="1" dur="indefinite" restart="never" nodeType="tmRoot"/>
      </p:par>
    </p:tnLst>
  </p:timing>
</p:sldLayout>
</file>

<file path=ppt/slideLayouts/slideLayout568.xml><?xml version="1.0" encoding="utf-8"?>
<p:sldLayout xmlns:a="http://schemas.openxmlformats.org/drawingml/2006/main" xmlns:r="http://schemas.openxmlformats.org/officeDocument/2006/relationships" xmlns:p="http://schemas.openxmlformats.org/presentationml/2006/main" showMasterSp="0" preserve="1" userDrawn="1">
  <p:cSld name="Title Slide - No Picture">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cstate="screen">
            <a:extLst>
              <a:ext uri="{28A0092B-C50C-407E-A947-70E740481C1C}">
                <a14:useLocalDpi xmlns:a14="http://schemas.microsoft.com/office/drawing/2010/main" xmlns=""/>
              </a:ext>
            </a:extLst>
          </a:blip>
          <a:stretch>
            <a:fillRect/>
          </a:stretch>
        </p:blipFill>
        <p:spPr bwMode="auto">
          <a:xfrm>
            <a:off x="49" y="0"/>
            <a:ext cx="1508759" cy="6858000"/>
          </a:xfrm>
          <a:prstGeom prst="rect">
            <a:avLst/>
          </a:prstGeom>
        </p:spPr>
      </p:pic>
      <p:sp>
        <p:nvSpPr>
          <p:cNvPr id="2" name="Title 1"/>
          <p:cNvSpPr>
            <a:spLocks noGrp="1"/>
          </p:cNvSpPr>
          <p:nvPr>
            <p:ph type="ctrTitle"/>
          </p:nvPr>
        </p:nvSpPr>
        <p:spPr bwMode="auto">
          <a:xfrm>
            <a:off x="1965960" y="2331720"/>
            <a:ext cx="6490654" cy="2286000"/>
          </a:xfrm>
        </p:spPr>
        <p:txBody>
          <a:bodyPr anchor="b" anchorCtr="0">
            <a:noAutofit/>
          </a:bodyPr>
          <a:lstStyle/>
          <a:p>
            <a:r>
              <a:rPr lang="en-US" smtClean="0"/>
              <a:t>Click to edit Master title style</a:t>
            </a:r>
            <a:endParaRPr lang="en-US" dirty="0"/>
          </a:p>
        </p:txBody>
      </p:sp>
      <p:sp>
        <p:nvSpPr>
          <p:cNvPr id="3" name="Subtitle 2"/>
          <p:cNvSpPr>
            <a:spLocks noGrp="1"/>
          </p:cNvSpPr>
          <p:nvPr>
            <p:ph type="subTitle" idx="1"/>
          </p:nvPr>
        </p:nvSpPr>
        <p:spPr bwMode="auto">
          <a:xfrm>
            <a:off x="1965960" y="4709161"/>
            <a:ext cx="6490654" cy="1324927"/>
          </a:xfrm>
        </p:spPr>
        <p:txBody>
          <a:bodyPr>
            <a:noAutofit/>
          </a:bodyPr>
          <a:lstStyle>
            <a:lvl1pPr marL="0" indent="0" algn="l">
              <a:lnSpc>
                <a:spcPct val="100000"/>
              </a:lnSpc>
              <a:spcBef>
                <a:spcPts val="0"/>
              </a:spcBef>
              <a:buNone/>
              <a:defRPr sz="16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4" name="Text Placeholder 7"/>
          <p:cNvSpPr>
            <a:spLocks noGrp="1"/>
          </p:cNvSpPr>
          <p:nvPr>
            <p:ph type="body" sz="quarter" idx="12" hasCustomPrompt="1"/>
          </p:nvPr>
        </p:nvSpPr>
        <p:spPr bwMode="gray">
          <a:xfrm>
            <a:off x="0" y="914400"/>
            <a:ext cx="1965960" cy="777240"/>
          </a:xfrm>
          <a:solidFill>
            <a:schemeClr val="accent1"/>
          </a:solidFill>
        </p:spPr>
        <p:txBody>
          <a:bodyPr lIns="274320" tIns="91440" rIns="91440" bIns="91440" anchor="ctr" anchorCtr="0">
            <a:normAutofit/>
          </a:bodyPr>
          <a:lstStyle>
            <a:lvl1pPr marL="0" indent="0">
              <a:spcBef>
                <a:spcPts val="0"/>
              </a:spcBef>
              <a:buFont typeface="Arial"/>
              <a:buNone/>
              <a:defRPr sz="1000" b="1" baseline="0">
                <a:solidFill>
                  <a:schemeClr val="bg1"/>
                </a:solidFill>
              </a:defRPr>
            </a:lvl1pPr>
            <a:lvl2pPr marL="0" indent="0">
              <a:spcBef>
                <a:spcPts val="0"/>
              </a:spcBef>
              <a:buFont typeface="Arial"/>
              <a:buNone/>
              <a:defRPr sz="1000" b="1">
                <a:solidFill>
                  <a:schemeClr val="bg1"/>
                </a:solidFill>
              </a:defRPr>
            </a:lvl2pPr>
            <a:lvl3pPr marL="0" indent="0">
              <a:spcBef>
                <a:spcPts val="0"/>
              </a:spcBef>
              <a:buFont typeface="Arial"/>
              <a:buNone/>
              <a:defRPr sz="1000" b="1">
                <a:solidFill>
                  <a:schemeClr val="bg1"/>
                </a:solidFill>
              </a:defRPr>
            </a:lvl3pPr>
            <a:lvl4pPr marL="0" indent="0">
              <a:spcBef>
                <a:spcPts val="0"/>
              </a:spcBef>
              <a:buFont typeface="Arial"/>
              <a:buNone/>
              <a:defRPr sz="1000" b="1">
                <a:solidFill>
                  <a:schemeClr val="bg1"/>
                </a:solidFill>
              </a:defRPr>
            </a:lvl4pPr>
            <a:lvl5pPr marL="0" indent="0">
              <a:spcBef>
                <a:spcPts val="0"/>
              </a:spcBef>
              <a:buFont typeface="Arial"/>
              <a:buNone/>
              <a:defRPr sz="1000" b="1">
                <a:solidFill>
                  <a:schemeClr val="bg1"/>
                </a:solidFill>
              </a:defRPr>
            </a:lvl5pPr>
          </a:lstStyle>
          <a:p>
            <a:pPr lvl="0"/>
            <a:r>
              <a:rPr lang="en-US" dirty="0" smtClean="0"/>
              <a:t>Business or Operating Unit/Franchise or Department</a:t>
            </a:r>
          </a:p>
        </p:txBody>
      </p:sp>
      <p:grpSp>
        <p:nvGrpSpPr>
          <p:cNvPr id="20" name="Group 19"/>
          <p:cNvGrpSpPr/>
          <p:nvPr userDrawn="1"/>
        </p:nvGrpSpPr>
        <p:grpSpPr>
          <a:xfrm>
            <a:off x="-137160" y="-137160"/>
            <a:ext cx="9418320" cy="7132320"/>
            <a:chOff x="-137160" y="-137160"/>
            <a:chExt cx="9418320" cy="7132320"/>
          </a:xfrm>
        </p:grpSpPr>
        <p:cxnSp>
          <p:nvCxnSpPr>
            <p:cNvPr id="22" name="Straight Connector 21"/>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918972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3716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a:off x="918972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a:off x="-13716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18" name="Picture 17"/>
          <p:cNvPicPr>
            <a:picLocks noChangeAspect="1"/>
          </p:cNvPicPr>
          <p:nvPr userDrawn="1"/>
        </p:nvPicPr>
        <p:blipFill>
          <a:blip r:embed="rId3" cstate="screen">
            <a:extLst>
              <a:ext uri="{28A0092B-C50C-407E-A947-70E740481C1C}">
                <a14:useLocalDpi xmlns:a14="http://schemas.microsoft.com/office/drawing/2010/main" xmlns=""/>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2393082853"/>
      </p:ext>
    </p:extLst>
  </p:cSld>
  <p:clrMapOvr>
    <a:masterClrMapping/>
  </p:clrMapOvr>
</p:sldLayout>
</file>

<file path=ppt/slideLayouts/slideLayout569.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452438" indent="-452438">
              <a:buSzPct val="100000"/>
              <a:buFont typeface="+mj-lt"/>
              <a:buAutoNum type="arabicPeriod"/>
              <a:defRPr/>
            </a:lvl1pPr>
            <a:lvl2pPr marL="684213" indent="-231775">
              <a:defRPr/>
            </a:lvl2pPr>
            <a:lvl3pPr marL="914400" indent="-230188">
              <a:defRPr/>
            </a:lvl3pPr>
            <a:lvl4pPr marL="1146175" indent="-231775">
              <a:defRPr/>
            </a:lvl4pPr>
            <a:lvl5pPr marL="1368425" indent="-22225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3"/>
          <p:cNvSpPr>
            <a:spLocks noGrp="1"/>
          </p:cNvSpPr>
          <p:nvPr>
            <p:ph type="ftr" sz="quarter" idx="10"/>
          </p:nvPr>
        </p:nvSpPr>
        <p:spPr/>
        <p:txBody>
          <a:bodyPr/>
          <a:lstStyle/>
          <a:p>
            <a:r>
              <a:rPr smtClean="0"/>
              <a:t>| Presentation Title | Presenter Name | Date | Subject | Business Use Only</a:t>
            </a:r>
            <a:endParaRPr/>
          </a:p>
        </p:txBody>
      </p:sp>
      <p:sp>
        <p:nvSpPr>
          <p:cNvPr id="5" name="Slide Number Placeholder 4"/>
          <p:cNvSpPr>
            <a:spLocks noGrp="1"/>
          </p:cNvSpPr>
          <p:nvPr>
            <p:ph type="sldNum" sz="quarter" idx="11"/>
          </p:nvPr>
        </p:nvSpPr>
        <p:spPr/>
        <p:txBody>
          <a:bodyPr/>
          <a:lstStyle/>
          <a:p>
            <a:fld id="{47547CF9-5B10-D24F-A8D7-45A9778164F7}" type="slidenum">
              <a:rPr lang="uk-UA"/>
              <a:pPr/>
              <a:t>‹#›</a:t>
            </a:fld>
            <a:endParaRPr lang="uk-UA" dirty="0"/>
          </a:p>
        </p:txBody>
      </p:sp>
    </p:spTree>
    <p:extLst>
      <p:ext uri="{BB962C8B-B14F-4D97-AF65-F5344CB8AC3E}">
        <p14:creationId xmlns:p14="http://schemas.microsoft.com/office/powerpoint/2010/main" xmlns="" val="263353401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3 Pictures">
    <p:spTree>
      <p:nvGrpSpPr>
        <p:cNvPr id="1" name=""/>
        <p:cNvGrpSpPr/>
        <p:nvPr/>
      </p:nvGrpSpPr>
      <p:grpSpPr>
        <a:xfrm>
          <a:off x="0" y="0"/>
          <a:ext cx="0" cy="0"/>
          <a:chOff x="0" y="0"/>
          <a:chExt cx="0" cy="0"/>
        </a:xfrm>
      </p:grpSpPr>
      <p:sp>
        <p:nvSpPr>
          <p:cNvPr id="16" name="Text Placeholder 7"/>
          <p:cNvSpPr>
            <a:spLocks noGrp="1"/>
          </p:cNvSpPr>
          <p:nvPr>
            <p:ph type="body" sz="quarter" idx="13" hasCustomPrompt="1"/>
          </p:nvPr>
        </p:nvSpPr>
        <p:spPr>
          <a:xfrm>
            <a:off x="685800" y="5623561"/>
            <a:ext cx="246888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17" name="Text Placeholder 7"/>
          <p:cNvSpPr>
            <a:spLocks noGrp="1"/>
          </p:cNvSpPr>
          <p:nvPr>
            <p:ph type="body" sz="quarter" idx="18" hasCustomPrompt="1"/>
          </p:nvPr>
        </p:nvSpPr>
        <p:spPr>
          <a:xfrm>
            <a:off x="3337560" y="5623561"/>
            <a:ext cx="246888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18" name="Text Placeholder 7"/>
          <p:cNvSpPr>
            <a:spLocks noGrp="1"/>
          </p:cNvSpPr>
          <p:nvPr>
            <p:ph type="body" sz="quarter" idx="19" hasCustomPrompt="1"/>
          </p:nvPr>
        </p:nvSpPr>
        <p:spPr>
          <a:xfrm>
            <a:off x="5989320" y="5623561"/>
            <a:ext cx="246888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4" name="Title 3"/>
          <p:cNvSpPr>
            <a:spLocks noGrp="1"/>
          </p:cNvSpPr>
          <p:nvPr>
            <p:ph type="title"/>
          </p:nvPr>
        </p:nvSpPr>
        <p:spPr/>
        <p:txBody>
          <a:bodyPr/>
          <a:lstStyle/>
          <a:p>
            <a:r>
              <a:rPr lang="en-US" smtClean="0"/>
              <a:t>Click to edit Master title style</a:t>
            </a:r>
            <a:endParaRPr lang="en-US" dirty="0"/>
          </a:p>
        </p:txBody>
      </p:sp>
      <p:sp>
        <p:nvSpPr>
          <p:cNvPr id="12" name="Text Placeholder 7"/>
          <p:cNvSpPr>
            <a:spLocks noGrp="1"/>
          </p:cNvSpPr>
          <p:nvPr>
            <p:ph type="body" sz="quarter" idx="12" hasCustomPrompt="1"/>
          </p:nvPr>
        </p:nvSpPr>
        <p:spPr>
          <a:xfrm>
            <a:off x="685800" y="1508761"/>
            <a:ext cx="7772400" cy="453839"/>
          </a:xfrm>
        </p:spPr>
        <p:txBody>
          <a:bodyPr anchor="t" anchorCtr="0">
            <a:normAutofit/>
          </a:bodyPr>
          <a:lstStyle>
            <a:lvl1pPr marL="0" indent="0">
              <a:spcBef>
                <a:spcPts val="0"/>
              </a:spcBef>
              <a:buFont typeface="Arial"/>
              <a:buNone/>
              <a:defRPr sz="2400" b="0" baseline="0">
                <a:solidFill>
                  <a:srgbClr val="000000"/>
                </a:solidFill>
              </a:defRPr>
            </a:lvl1pPr>
            <a:lvl2pPr marL="0" indent="0">
              <a:spcBef>
                <a:spcPts val="0"/>
              </a:spcBef>
              <a:buFont typeface="Arial"/>
              <a:buNone/>
              <a:defRPr sz="2400" b="0">
                <a:solidFill>
                  <a:srgbClr val="000000"/>
                </a:solidFill>
              </a:defRPr>
            </a:lvl2pPr>
            <a:lvl3pPr marL="0" indent="0">
              <a:spcBef>
                <a:spcPts val="0"/>
              </a:spcBef>
              <a:buFont typeface="Arial"/>
              <a:buNone/>
              <a:defRPr sz="2400" b="0">
                <a:solidFill>
                  <a:srgbClr val="000000"/>
                </a:solidFill>
              </a:defRPr>
            </a:lvl3pPr>
            <a:lvl4pPr marL="0" indent="0">
              <a:spcBef>
                <a:spcPts val="0"/>
              </a:spcBef>
              <a:buFont typeface="Arial"/>
              <a:buNone/>
              <a:defRPr sz="2400" b="0">
                <a:solidFill>
                  <a:srgbClr val="000000"/>
                </a:solidFill>
              </a:defRPr>
            </a:lvl4pPr>
            <a:lvl5pPr marL="0" indent="0">
              <a:spcBef>
                <a:spcPts val="0"/>
              </a:spcBef>
              <a:buFont typeface="Arial"/>
              <a:buNone/>
              <a:defRPr sz="2400" b="0">
                <a:solidFill>
                  <a:srgbClr val="000000"/>
                </a:solidFill>
              </a:defRPr>
            </a:lvl5pPr>
          </a:lstStyle>
          <a:p>
            <a:pPr lvl="0"/>
            <a:r>
              <a:rPr lang="en-US" dirty="0" smtClean="0"/>
              <a:t>Optional picture title</a:t>
            </a:r>
          </a:p>
        </p:txBody>
      </p:sp>
      <p:sp>
        <p:nvSpPr>
          <p:cNvPr id="19" name="Content Placeholder 2"/>
          <p:cNvSpPr>
            <a:spLocks noGrp="1"/>
          </p:cNvSpPr>
          <p:nvPr>
            <p:ph sz="half" idx="22" hasCustomPrompt="1"/>
          </p:nvPr>
        </p:nvSpPr>
        <p:spPr>
          <a:xfrm>
            <a:off x="685800" y="2057400"/>
            <a:ext cx="246888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
        <p:nvSpPr>
          <p:cNvPr id="20" name="Content Placeholder 2"/>
          <p:cNvSpPr>
            <a:spLocks noGrp="1"/>
          </p:cNvSpPr>
          <p:nvPr>
            <p:ph sz="half" idx="23" hasCustomPrompt="1"/>
          </p:nvPr>
        </p:nvSpPr>
        <p:spPr>
          <a:xfrm>
            <a:off x="3337560" y="2057400"/>
            <a:ext cx="246888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
        <p:nvSpPr>
          <p:cNvPr id="21" name="Content Placeholder 2"/>
          <p:cNvSpPr>
            <a:spLocks noGrp="1"/>
          </p:cNvSpPr>
          <p:nvPr>
            <p:ph sz="half" idx="24" hasCustomPrompt="1"/>
          </p:nvPr>
        </p:nvSpPr>
        <p:spPr>
          <a:xfrm>
            <a:off x="5989320" y="2057400"/>
            <a:ext cx="246888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
        <p:nvSpPr>
          <p:cNvPr id="11"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Dec 20 , 2018 MMS </a:t>
            </a:r>
            <a:endParaRPr/>
          </a:p>
        </p:txBody>
      </p:sp>
    </p:spTree>
    <p:extLst>
      <p:ext uri="{BB962C8B-B14F-4D97-AF65-F5344CB8AC3E}">
        <p14:creationId xmlns:p14="http://schemas.microsoft.com/office/powerpoint/2010/main" xmlns="" val="3106092588"/>
      </p:ext>
    </p:extLst>
  </p:cSld>
  <p:clrMapOvr>
    <a:masterClrMapping/>
  </p:clrMapOvr>
</p:sldLayout>
</file>

<file path=ppt/slideLayouts/slideLayout5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3"/>
          <p:cNvSpPr>
            <a:spLocks noGrp="1"/>
          </p:cNvSpPr>
          <p:nvPr>
            <p:ph type="ftr" sz="quarter" idx="10"/>
          </p:nvPr>
        </p:nvSpPr>
        <p:spPr/>
        <p:txBody>
          <a:bodyPr/>
          <a:lstStyle/>
          <a:p>
            <a:r>
              <a:rPr smtClean="0"/>
              <a:t>| Presentation Title | Presenter Name | Date | Subject | Business Use Only</a:t>
            </a:r>
            <a:endParaRPr/>
          </a:p>
        </p:txBody>
      </p:sp>
      <p:sp>
        <p:nvSpPr>
          <p:cNvPr id="5" name="Slide Number Placeholder 4"/>
          <p:cNvSpPr>
            <a:spLocks noGrp="1"/>
          </p:cNvSpPr>
          <p:nvPr>
            <p:ph type="sldNum" sz="quarter" idx="11"/>
          </p:nvPr>
        </p:nvSpPr>
        <p:spPr/>
        <p:txBody>
          <a:bodyPr/>
          <a:lstStyle/>
          <a:p>
            <a:fld id="{47547CF9-5B10-D24F-A8D7-45A9778164F7}" type="slidenum">
              <a:rPr lang="uk-UA"/>
              <a:pPr/>
              <a:t>‹#›</a:t>
            </a:fld>
            <a:endParaRPr lang="uk-UA" dirty="0"/>
          </a:p>
        </p:txBody>
      </p:sp>
    </p:spTree>
    <p:extLst>
      <p:ext uri="{BB962C8B-B14F-4D97-AF65-F5344CB8AC3E}">
        <p14:creationId xmlns:p14="http://schemas.microsoft.com/office/powerpoint/2010/main" xmlns="" val="2802064588"/>
      </p:ext>
    </p:extLst>
  </p:cSld>
  <p:clrMapOvr>
    <a:masterClrMapping/>
  </p:clrMapOvr>
  <p:timing>
    <p:tnLst>
      <p:par>
        <p:cTn id="1" dur="indefinite" restart="never" nodeType="tmRoot"/>
      </p:par>
    </p:tnLst>
  </p:timing>
</p:sldLayout>
</file>

<file path=ppt/slideLayouts/slideLayout57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5800" y="1508761"/>
            <a:ext cx="3794760" cy="4525328"/>
          </a:xfrm>
        </p:spPr>
        <p:txBody>
          <a:bodyPr>
            <a:normAutofit/>
          </a:bodyPr>
          <a:lstStyle>
            <a:lvl1pPr>
              <a:defRPr sz="24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508761"/>
            <a:ext cx="3794760" cy="4525328"/>
          </a:xfrm>
        </p:spPr>
        <p:txBody>
          <a:bodyPr>
            <a:normAutofit/>
          </a:bodyPr>
          <a:lstStyle>
            <a:lvl1pPr>
              <a:defRPr sz="24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85800" y="457200"/>
            <a:ext cx="7772400" cy="960120"/>
          </a:xfrm>
        </p:spPr>
        <p:txBody>
          <a:bodyPr/>
          <a:lstStyle/>
          <a:p>
            <a:r>
              <a:rPr lang="en-US" smtClean="0"/>
              <a:t>Click to edit Master title style</a:t>
            </a:r>
            <a:endParaRPr lang="en-US" dirty="0"/>
          </a:p>
        </p:txBody>
      </p:sp>
      <p:sp>
        <p:nvSpPr>
          <p:cNvPr id="5" name="Footer Placeholder 4"/>
          <p:cNvSpPr>
            <a:spLocks noGrp="1"/>
          </p:cNvSpPr>
          <p:nvPr>
            <p:ph type="ftr" sz="quarter" idx="10"/>
          </p:nvPr>
        </p:nvSpPr>
        <p:spPr/>
        <p:txBody>
          <a:bodyPr/>
          <a:lstStyle/>
          <a:p>
            <a:r>
              <a:rPr smtClean="0"/>
              <a:t>| Presentation Title | Presenter Name | Date | Subject | Business Use Only</a:t>
            </a:r>
            <a:endParaRPr/>
          </a:p>
        </p:txBody>
      </p:sp>
      <p:sp>
        <p:nvSpPr>
          <p:cNvPr id="6" name="Slide Number Placeholder 5"/>
          <p:cNvSpPr>
            <a:spLocks noGrp="1"/>
          </p:cNvSpPr>
          <p:nvPr>
            <p:ph type="sldNum" sz="quarter" idx="11"/>
          </p:nvPr>
        </p:nvSpPr>
        <p:spPr/>
        <p:txBody>
          <a:bodyPr/>
          <a:lstStyle/>
          <a:p>
            <a:fld id="{47547CF9-5B10-D24F-A8D7-45A9778164F7}" type="slidenum">
              <a:rPr lang="uk-UA"/>
              <a:pPr/>
              <a:t>‹#›</a:t>
            </a:fld>
            <a:endParaRPr lang="uk-UA" dirty="0"/>
          </a:p>
        </p:txBody>
      </p:sp>
    </p:spTree>
    <p:extLst>
      <p:ext uri="{BB962C8B-B14F-4D97-AF65-F5344CB8AC3E}">
        <p14:creationId xmlns:p14="http://schemas.microsoft.com/office/powerpoint/2010/main" xmlns="" val="2006368303"/>
      </p:ext>
    </p:extLst>
  </p:cSld>
  <p:clrMapOvr>
    <a:masterClrMapping/>
  </p:clrMapOvr>
</p:sldLayout>
</file>

<file path=ppt/slideLayouts/slideLayout572.xml><?xml version="1.0" encoding="utf-8"?>
<p:sldLayout xmlns:a="http://schemas.openxmlformats.org/drawingml/2006/main" xmlns:r="http://schemas.openxmlformats.org/officeDocument/2006/relationships" xmlns:p="http://schemas.openxmlformats.org/presentationml/2006/main" preserve="1" userDrawn="1">
  <p:cSld name="Title, Text and 1 Picture">
    <p:spTree>
      <p:nvGrpSpPr>
        <p:cNvPr id="1" name=""/>
        <p:cNvGrpSpPr/>
        <p:nvPr/>
      </p:nvGrpSpPr>
      <p:grpSpPr>
        <a:xfrm>
          <a:off x="0" y="0"/>
          <a:ext cx="0" cy="0"/>
          <a:chOff x="0" y="0"/>
          <a:chExt cx="0" cy="0"/>
        </a:xfrm>
      </p:grpSpPr>
      <p:sp>
        <p:nvSpPr>
          <p:cNvPr id="7" name="Text Placeholder 7"/>
          <p:cNvSpPr>
            <a:spLocks noGrp="1"/>
          </p:cNvSpPr>
          <p:nvPr>
            <p:ph type="body" sz="quarter" idx="13" hasCustomPrompt="1"/>
          </p:nvPr>
        </p:nvSpPr>
        <p:spPr>
          <a:xfrm>
            <a:off x="4663440" y="5623561"/>
            <a:ext cx="379476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8" name="Content Placeholder 2"/>
          <p:cNvSpPr>
            <a:spLocks noGrp="1"/>
          </p:cNvSpPr>
          <p:nvPr>
            <p:ph sz="half" idx="1"/>
          </p:nvPr>
        </p:nvSpPr>
        <p:spPr>
          <a:xfrm>
            <a:off x="685800" y="1508761"/>
            <a:ext cx="3794760" cy="4525328"/>
          </a:xfrm>
        </p:spPr>
        <p:txBody>
          <a:bodyPr>
            <a:normAutofit/>
          </a:bodyPr>
          <a:lstStyle>
            <a:lvl1pPr>
              <a:defRPr sz="24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85800" y="457200"/>
            <a:ext cx="7772400" cy="960120"/>
          </a:xfrm>
        </p:spPr>
        <p:txBody>
          <a:bodyPr/>
          <a:lstStyle/>
          <a:p>
            <a:r>
              <a:rPr lang="en-US" smtClean="0"/>
              <a:t>Click to edit Master title style</a:t>
            </a:r>
            <a:endParaRPr lang="en-US" dirty="0"/>
          </a:p>
        </p:txBody>
      </p:sp>
      <p:sp>
        <p:nvSpPr>
          <p:cNvPr id="3" name="Footer Placeholder 2"/>
          <p:cNvSpPr>
            <a:spLocks noGrp="1"/>
          </p:cNvSpPr>
          <p:nvPr>
            <p:ph type="ftr" sz="quarter" idx="15"/>
          </p:nvPr>
        </p:nvSpPr>
        <p:spPr/>
        <p:txBody>
          <a:bodyPr/>
          <a:lstStyle/>
          <a:p>
            <a:r>
              <a:rPr smtClean="0"/>
              <a:t>| Presentation Title | Presenter Name | Date | Subject | Business Use Only</a:t>
            </a:r>
            <a:endParaRPr/>
          </a:p>
        </p:txBody>
      </p:sp>
      <p:sp>
        <p:nvSpPr>
          <p:cNvPr id="4" name="Slide Number Placeholder 3"/>
          <p:cNvSpPr>
            <a:spLocks noGrp="1"/>
          </p:cNvSpPr>
          <p:nvPr>
            <p:ph type="sldNum" sz="quarter" idx="16"/>
          </p:nvPr>
        </p:nvSpPr>
        <p:spPr/>
        <p:txBody>
          <a:bodyPr/>
          <a:lstStyle/>
          <a:p>
            <a:fld id="{47547CF9-5B10-D24F-A8D7-45A9778164F7}" type="slidenum">
              <a:rPr lang="uk-UA"/>
              <a:pPr/>
              <a:t>‹#›</a:t>
            </a:fld>
            <a:endParaRPr lang="uk-UA" dirty="0"/>
          </a:p>
        </p:txBody>
      </p:sp>
      <p:sp>
        <p:nvSpPr>
          <p:cNvPr id="11" name="Content Placeholder 2"/>
          <p:cNvSpPr>
            <a:spLocks noGrp="1"/>
          </p:cNvSpPr>
          <p:nvPr>
            <p:ph sz="half" idx="17" hasCustomPrompt="1"/>
          </p:nvPr>
        </p:nvSpPr>
        <p:spPr>
          <a:xfrm>
            <a:off x="4663440" y="1508761"/>
            <a:ext cx="3794760" cy="4023359"/>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Tree>
    <p:extLst>
      <p:ext uri="{BB962C8B-B14F-4D97-AF65-F5344CB8AC3E}">
        <p14:creationId xmlns:p14="http://schemas.microsoft.com/office/powerpoint/2010/main" xmlns="" val="1617901368"/>
      </p:ext>
    </p:extLst>
  </p:cSld>
  <p:clrMapOvr>
    <a:masterClrMapping/>
  </p:clrMapOvr>
</p:sldLayout>
</file>

<file path=ppt/slideLayouts/slideLayout573.xml><?xml version="1.0" encoding="utf-8"?>
<p:sldLayout xmlns:a="http://schemas.openxmlformats.org/drawingml/2006/main" xmlns:r="http://schemas.openxmlformats.org/officeDocument/2006/relationships" xmlns:p="http://schemas.openxmlformats.org/presentationml/2006/main" preserve="1" userDrawn="1">
  <p:cSld name="Title and 1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7"/>
          <p:cNvSpPr>
            <a:spLocks noGrp="1"/>
          </p:cNvSpPr>
          <p:nvPr>
            <p:ph type="body" sz="quarter" idx="12" hasCustomPrompt="1"/>
          </p:nvPr>
        </p:nvSpPr>
        <p:spPr>
          <a:xfrm>
            <a:off x="685800" y="1508761"/>
            <a:ext cx="7772400" cy="453839"/>
          </a:xfrm>
        </p:spPr>
        <p:txBody>
          <a:bodyPr anchor="t" anchorCtr="0">
            <a:normAutofit/>
          </a:bodyPr>
          <a:lstStyle>
            <a:lvl1pPr marL="0" indent="0">
              <a:spcBef>
                <a:spcPts val="0"/>
              </a:spcBef>
              <a:buFont typeface="Arial"/>
              <a:buNone/>
              <a:defRPr sz="2400" b="0" baseline="0">
                <a:solidFill>
                  <a:srgbClr val="000000"/>
                </a:solidFill>
              </a:defRPr>
            </a:lvl1pPr>
            <a:lvl2pPr marL="0" indent="0">
              <a:spcBef>
                <a:spcPts val="0"/>
              </a:spcBef>
              <a:buFont typeface="Arial"/>
              <a:buNone/>
              <a:defRPr sz="2400" b="0">
                <a:solidFill>
                  <a:srgbClr val="000000"/>
                </a:solidFill>
              </a:defRPr>
            </a:lvl2pPr>
            <a:lvl3pPr marL="0" indent="0">
              <a:spcBef>
                <a:spcPts val="0"/>
              </a:spcBef>
              <a:buFont typeface="Arial"/>
              <a:buNone/>
              <a:defRPr sz="2400" b="0">
                <a:solidFill>
                  <a:srgbClr val="000000"/>
                </a:solidFill>
              </a:defRPr>
            </a:lvl3pPr>
            <a:lvl4pPr marL="0" indent="0">
              <a:spcBef>
                <a:spcPts val="0"/>
              </a:spcBef>
              <a:buFont typeface="Arial"/>
              <a:buNone/>
              <a:defRPr sz="2400" b="0">
                <a:solidFill>
                  <a:srgbClr val="000000"/>
                </a:solidFill>
              </a:defRPr>
            </a:lvl4pPr>
            <a:lvl5pPr marL="0" indent="0">
              <a:spcBef>
                <a:spcPts val="0"/>
              </a:spcBef>
              <a:buFont typeface="Arial"/>
              <a:buNone/>
              <a:defRPr sz="2400" b="0">
                <a:solidFill>
                  <a:srgbClr val="000000"/>
                </a:solidFill>
              </a:defRPr>
            </a:lvl5pPr>
          </a:lstStyle>
          <a:p>
            <a:pPr lvl="0"/>
            <a:r>
              <a:rPr lang="en-US" dirty="0" smtClean="0"/>
              <a:t>Optional picture title</a:t>
            </a:r>
          </a:p>
        </p:txBody>
      </p:sp>
      <p:sp>
        <p:nvSpPr>
          <p:cNvPr id="8" name="Text Placeholder 7"/>
          <p:cNvSpPr>
            <a:spLocks noGrp="1"/>
          </p:cNvSpPr>
          <p:nvPr>
            <p:ph type="body" sz="quarter" idx="13" hasCustomPrompt="1"/>
          </p:nvPr>
        </p:nvSpPr>
        <p:spPr>
          <a:xfrm>
            <a:off x="685800" y="5623561"/>
            <a:ext cx="777240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3" name="Footer Placeholder 2"/>
          <p:cNvSpPr>
            <a:spLocks noGrp="1"/>
          </p:cNvSpPr>
          <p:nvPr>
            <p:ph type="ftr" sz="quarter" idx="14"/>
          </p:nvPr>
        </p:nvSpPr>
        <p:spPr/>
        <p:txBody>
          <a:bodyPr/>
          <a:lstStyle/>
          <a:p>
            <a:r>
              <a:rPr smtClean="0"/>
              <a:t>| Presentation Title | Presenter Name | Date | Subject | Business Use Only</a:t>
            </a:r>
            <a:endParaRPr/>
          </a:p>
        </p:txBody>
      </p:sp>
      <p:sp>
        <p:nvSpPr>
          <p:cNvPr id="4" name="Slide Number Placeholder 3"/>
          <p:cNvSpPr>
            <a:spLocks noGrp="1"/>
          </p:cNvSpPr>
          <p:nvPr>
            <p:ph type="sldNum" sz="quarter" idx="15"/>
          </p:nvPr>
        </p:nvSpPr>
        <p:spPr/>
        <p:txBody>
          <a:bodyPr/>
          <a:lstStyle/>
          <a:p>
            <a:fld id="{47547CF9-5B10-D24F-A8D7-45A9778164F7}" type="slidenum">
              <a:rPr lang="uk-UA"/>
              <a:pPr/>
              <a:t>‹#›</a:t>
            </a:fld>
            <a:endParaRPr lang="uk-UA" dirty="0"/>
          </a:p>
        </p:txBody>
      </p:sp>
      <p:sp>
        <p:nvSpPr>
          <p:cNvPr id="9" name="Content Placeholder 2"/>
          <p:cNvSpPr>
            <a:spLocks noGrp="1"/>
          </p:cNvSpPr>
          <p:nvPr>
            <p:ph sz="half" idx="17" hasCustomPrompt="1"/>
          </p:nvPr>
        </p:nvSpPr>
        <p:spPr>
          <a:xfrm>
            <a:off x="685800" y="2057400"/>
            <a:ext cx="777240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Tree>
    <p:extLst>
      <p:ext uri="{BB962C8B-B14F-4D97-AF65-F5344CB8AC3E}">
        <p14:creationId xmlns:p14="http://schemas.microsoft.com/office/powerpoint/2010/main" xmlns="" val="3392113302"/>
      </p:ext>
    </p:extLst>
  </p:cSld>
  <p:clrMapOvr>
    <a:masterClrMapping/>
  </p:clrMapOvr>
</p:sldLayout>
</file>

<file path=ppt/slideLayouts/slideLayout574.xml><?xml version="1.0" encoding="utf-8"?>
<p:sldLayout xmlns:a="http://schemas.openxmlformats.org/drawingml/2006/main" xmlns:r="http://schemas.openxmlformats.org/officeDocument/2006/relationships" xmlns:p="http://schemas.openxmlformats.org/presentationml/2006/main" preserve="1" userDrawn="1">
  <p:cSld name="Title and 2 Pictures">
    <p:spTree>
      <p:nvGrpSpPr>
        <p:cNvPr id="1" name=""/>
        <p:cNvGrpSpPr/>
        <p:nvPr/>
      </p:nvGrpSpPr>
      <p:grpSpPr>
        <a:xfrm>
          <a:off x="0" y="0"/>
          <a:ext cx="0" cy="0"/>
          <a:chOff x="0" y="0"/>
          <a:chExt cx="0" cy="0"/>
        </a:xfrm>
      </p:grpSpPr>
      <p:sp>
        <p:nvSpPr>
          <p:cNvPr id="12" name="Text Placeholder 7"/>
          <p:cNvSpPr>
            <a:spLocks noGrp="1"/>
          </p:cNvSpPr>
          <p:nvPr>
            <p:ph type="body" sz="quarter" idx="13" hasCustomPrompt="1"/>
          </p:nvPr>
        </p:nvSpPr>
        <p:spPr>
          <a:xfrm>
            <a:off x="685800" y="5623561"/>
            <a:ext cx="379476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13" name="Text Placeholder 7"/>
          <p:cNvSpPr>
            <a:spLocks noGrp="1"/>
          </p:cNvSpPr>
          <p:nvPr>
            <p:ph type="body" sz="quarter" idx="15" hasCustomPrompt="1"/>
          </p:nvPr>
        </p:nvSpPr>
        <p:spPr>
          <a:xfrm>
            <a:off x="4663440" y="5623561"/>
            <a:ext cx="379476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9" name="Text Placeholder 7"/>
          <p:cNvSpPr>
            <a:spLocks noGrp="1"/>
          </p:cNvSpPr>
          <p:nvPr>
            <p:ph type="body" sz="quarter" idx="12" hasCustomPrompt="1"/>
          </p:nvPr>
        </p:nvSpPr>
        <p:spPr>
          <a:xfrm>
            <a:off x="685800" y="1508761"/>
            <a:ext cx="7772400" cy="453839"/>
          </a:xfrm>
        </p:spPr>
        <p:txBody>
          <a:bodyPr anchor="t" anchorCtr="0">
            <a:normAutofit/>
          </a:bodyPr>
          <a:lstStyle>
            <a:lvl1pPr marL="0" indent="0">
              <a:spcBef>
                <a:spcPts val="0"/>
              </a:spcBef>
              <a:buFont typeface="Arial"/>
              <a:buNone/>
              <a:defRPr sz="2400" b="0" baseline="0">
                <a:solidFill>
                  <a:srgbClr val="000000"/>
                </a:solidFill>
              </a:defRPr>
            </a:lvl1pPr>
            <a:lvl2pPr marL="0" indent="0">
              <a:spcBef>
                <a:spcPts val="0"/>
              </a:spcBef>
              <a:buFont typeface="Arial"/>
              <a:buNone/>
              <a:defRPr sz="2400" b="0">
                <a:solidFill>
                  <a:srgbClr val="000000"/>
                </a:solidFill>
              </a:defRPr>
            </a:lvl2pPr>
            <a:lvl3pPr marL="0" indent="0">
              <a:spcBef>
                <a:spcPts val="0"/>
              </a:spcBef>
              <a:buFont typeface="Arial"/>
              <a:buNone/>
              <a:defRPr sz="2400" b="0">
                <a:solidFill>
                  <a:srgbClr val="000000"/>
                </a:solidFill>
              </a:defRPr>
            </a:lvl3pPr>
            <a:lvl4pPr marL="0" indent="0">
              <a:spcBef>
                <a:spcPts val="0"/>
              </a:spcBef>
              <a:buFont typeface="Arial"/>
              <a:buNone/>
              <a:defRPr sz="2400" b="0">
                <a:solidFill>
                  <a:srgbClr val="000000"/>
                </a:solidFill>
              </a:defRPr>
            </a:lvl4pPr>
            <a:lvl5pPr marL="0" indent="0">
              <a:spcBef>
                <a:spcPts val="0"/>
              </a:spcBef>
              <a:buFont typeface="Arial"/>
              <a:buNone/>
              <a:defRPr sz="2400" b="0">
                <a:solidFill>
                  <a:srgbClr val="000000"/>
                </a:solidFill>
              </a:defRPr>
            </a:lvl5pPr>
          </a:lstStyle>
          <a:p>
            <a:pPr lvl="0"/>
            <a:r>
              <a:rPr lang="en-US" dirty="0" smtClean="0"/>
              <a:t>Optional picture title</a:t>
            </a:r>
          </a:p>
        </p:txBody>
      </p:sp>
      <p:sp>
        <p:nvSpPr>
          <p:cNvPr id="3" name="Footer Placeholder 2"/>
          <p:cNvSpPr>
            <a:spLocks noGrp="1"/>
          </p:cNvSpPr>
          <p:nvPr>
            <p:ph type="ftr" sz="quarter" idx="16"/>
          </p:nvPr>
        </p:nvSpPr>
        <p:spPr/>
        <p:txBody>
          <a:bodyPr/>
          <a:lstStyle/>
          <a:p>
            <a:r>
              <a:rPr smtClean="0"/>
              <a:t>| Presentation Title | Presenter Name | Date | Subject | Business Use Only</a:t>
            </a:r>
            <a:endParaRPr/>
          </a:p>
        </p:txBody>
      </p:sp>
      <p:sp>
        <p:nvSpPr>
          <p:cNvPr id="4" name="Slide Number Placeholder 3"/>
          <p:cNvSpPr>
            <a:spLocks noGrp="1"/>
          </p:cNvSpPr>
          <p:nvPr>
            <p:ph type="sldNum" sz="quarter" idx="17"/>
          </p:nvPr>
        </p:nvSpPr>
        <p:spPr/>
        <p:txBody>
          <a:bodyPr/>
          <a:lstStyle/>
          <a:p>
            <a:fld id="{47547CF9-5B10-D24F-A8D7-45A9778164F7}" type="slidenum">
              <a:rPr lang="uk-UA"/>
              <a:pPr/>
              <a:t>‹#›</a:t>
            </a:fld>
            <a:endParaRPr lang="uk-UA" dirty="0"/>
          </a:p>
        </p:txBody>
      </p:sp>
      <p:sp>
        <p:nvSpPr>
          <p:cNvPr id="14" name="Content Placeholder 2"/>
          <p:cNvSpPr>
            <a:spLocks noGrp="1"/>
          </p:cNvSpPr>
          <p:nvPr>
            <p:ph sz="half" idx="18" hasCustomPrompt="1"/>
          </p:nvPr>
        </p:nvSpPr>
        <p:spPr>
          <a:xfrm>
            <a:off x="685800" y="2057400"/>
            <a:ext cx="379476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
        <p:nvSpPr>
          <p:cNvPr id="15" name="Content Placeholder 2"/>
          <p:cNvSpPr>
            <a:spLocks noGrp="1"/>
          </p:cNvSpPr>
          <p:nvPr>
            <p:ph sz="half" idx="19" hasCustomPrompt="1"/>
          </p:nvPr>
        </p:nvSpPr>
        <p:spPr>
          <a:xfrm>
            <a:off x="4663440" y="2057400"/>
            <a:ext cx="379476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Tree>
    <p:extLst>
      <p:ext uri="{BB962C8B-B14F-4D97-AF65-F5344CB8AC3E}">
        <p14:creationId xmlns:p14="http://schemas.microsoft.com/office/powerpoint/2010/main" xmlns="" val="340982363"/>
      </p:ext>
    </p:extLst>
  </p:cSld>
  <p:clrMapOvr>
    <a:masterClrMapping/>
  </p:clrMapOvr>
</p:sldLayout>
</file>

<file path=ppt/slideLayouts/slideLayout575.xml><?xml version="1.0" encoding="utf-8"?>
<p:sldLayout xmlns:a="http://schemas.openxmlformats.org/drawingml/2006/main" xmlns:r="http://schemas.openxmlformats.org/officeDocument/2006/relationships" xmlns:p="http://schemas.openxmlformats.org/presentationml/2006/main" preserve="1" userDrawn="1">
  <p:cSld name="Title and 3 Pictures">
    <p:spTree>
      <p:nvGrpSpPr>
        <p:cNvPr id="1" name=""/>
        <p:cNvGrpSpPr/>
        <p:nvPr/>
      </p:nvGrpSpPr>
      <p:grpSpPr>
        <a:xfrm>
          <a:off x="0" y="0"/>
          <a:ext cx="0" cy="0"/>
          <a:chOff x="0" y="0"/>
          <a:chExt cx="0" cy="0"/>
        </a:xfrm>
      </p:grpSpPr>
      <p:sp>
        <p:nvSpPr>
          <p:cNvPr id="16" name="Text Placeholder 7"/>
          <p:cNvSpPr>
            <a:spLocks noGrp="1"/>
          </p:cNvSpPr>
          <p:nvPr>
            <p:ph type="body" sz="quarter" idx="13" hasCustomPrompt="1"/>
          </p:nvPr>
        </p:nvSpPr>
        <p:spPr>
          <a:xfrm>
            <a:off x="685800" y="5623561"/>
            <a:ext cx="246888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17" name="Text Placeholder 7"/>
          <p:cNvSpPr>
            <a:spLocks noGrp="1"/>
          </p:cNvSpPr>
          <p:nvPr>
            <p:ph type="body" sz="quarter" idx="18" hasCustomPrompt="1"/>
          </p:nvPr>
        </p:nvSpPr>
        <p:spPr>
          <a:xfrm>
            <a:off x="3337560" y="5623561"/>
            <a:ext cx="246888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18" name="Text Placeholder 7"/>
          <p:cNvSpPr>
            <a:spLocks noGrp="1"/>
          </p:cNvSpPr>
          <p:nvPr>
            <p:ph type="body" sz="quarter" idx="19" hasCustomPrompt="1"/>
          </p:nvPr>
        </p:nvSpPr>
        <p:spPr>
          <a:xfrm>
            <a:off x="5989320" y="5623561"/>
            <a:ext cx="246888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4" name="Title 3"/>
          <p:cNvSpPr>
            <a:spLocks noGrp="1"/>
          </p:cNvSpPr>
          <p:nvPr>
            <p:ph type="title"/>
          </p:nvPr>
        </p:nvSpPr>
        <p:spPr/>
        <p:txBody>
          <a:bodyPr/>
          <a:lstStyle/>
          <a:p>
            <a:r>
              <a:rPr lang="en-US" smtClean="0"/>
              <a:t>Click to edit Master title style</a:t>
            </a:r>
            <a:endParaRPr lang="en-US" dirty="0"/>
          </a:p>
        </p:txBody>
      </p:sp>
      <p:sp>
        <p:nvSpPr>
          <p:cNvPr id="12" name="Text Placeholder 7"/>
          <p:cNvSpPr>
            <a:spLocks noGrp="1"/>
          </p:cNvSpPr>
          <p:nvPr>
            <p:ph type="body" sz="quarter" idx="12" hasCustomPrompt="1"/>
          </p:nvPr>
        </p:nvSpPr>
        <p:spPr>
          <a:xfrm>
            <a:off x="685800" y="1508761"/>
            <a:ext cx="7772400" cy="453839"/>
          </a:xfrm>
        </p:spPr>
        <p:txBody>
          <a:bodyPr anchor="t" anchorCtr="0">
            <a:normAutofit/>
          </a:bodyPr>
          <a:lstStyle>
            <a:lvl1pPr marL="0" indent="0">
              <a:spcBef>
                <a:spcPts val="0"/>
              </a:spcBef>
              <a:buFont typeface="Arial"/>
              <a:buNone/>
              <a:defRPr sz="2400" b="0" baseline="0">
                <a:solidFill>
                  <a:srgbClr val="000000"/>
                </a:solidFill>
              </a:defRPr>
            </a:lvl1pPr>
            <a:lvl2pPr marL="0" indent="0">
              <a:spcBef>
                <a:spcPts val="0"/>
              </a:spcBef>
              <a:buFont typeface="Arial"/>
              <a:buNone/>
              <a:defRPr sz="2400" b="0">
                <a:solidFill>
                  <a:srgbClr val="000000"/>
                </a:solidFill>
              </a:defRPr>
            </a:lvl2pPr>
            <a:lvl3pPr marL="0" indent="0">
              <a:spcBef>
                <a:spcPts val="0"/>
              </a:spcBef>
              <a:buFont typeface="Arial"/>
              <a:buNone/>
              <a:defRPr sz="2400" b="0">
                <a:solidFill>
                  <a:srgbClr val="000000"/>
                </a:solidFill>
              </a:defRPr>
            </a:lvl3pPr>
            <a:lvl4pPr marL="0" indent="0">
              <a:spcBef>
                <a:spcPts val="0"/>
              </a:spcBef>
              <a:buFont typeface="Arial"/>
              <a:buNone/>
              <a:defRPr sz="2400" b="0">
                <a:solidFill>
                  <a:srgbClr val="000000"/>
                </a:solidFill>
              </a:defRPr>
            </a:lvl4pPr>
            <a:lvl5pPr marL="0" indent="0">
              <a:spcBef>
                <a:spcPts val="0"/>
              </a:spcBef>
              <a:buFont typeface="Arial"/>
              <a:buNone/>
              <a:defRPr sz="2400" b="0">
                <a:solidFill>
                  <a:srgbClr val="000000"/>
                </a:solidFill>
              </a:defRPr>
            </a:lvl5pPr>
          </a:lstStyle>
          <a:p>
            <a:pPr lvl="0"/>
            <a:r>
              <a:rPr lang="en-US" dirty="0" smtClean="0"/>
              <a:t>Optional picture title</a:t>
            </a:r>
          </a:p>
        </p:txBody>
      </p:sp>
      <p:sp>
        <p:nvSpPr>
          <p:cNvPr id="2" name="Footer Placeholder 1"/>
          <p:cNvSpPr>
            <a:spLocks noGrp="1"/>
          </p:cNvSpPr>
          <p:nvPr>
            <p:ph type="ftr" sz="quarter" idx="20"/>
          </p:nvPr>
        </p:nvSpPr>
        <p:spPr/>
        <p:txBody>
          <a:bodyPr/>
          <a:lstStyle/>
          <a:p>
            <a:r>
              <a:rPr smtClean="0"/>
              <a:t>| Presentation Title | Presenter Name | Date | Subject | Business Use Only</a:t>
            </a:r>
            <a:endParaRPr/>
          </a:p>
        </p:txBody>
      </p:sp>
      <p:sp>
        <p:nvSpPr>
          <p:cNvPr id="3" name="Slide Number Placeholder 2"/>
          <p:cNvSpPr>
            <a:spLocks noGrp="1"/>
          </p:cNvSpPr>
          <p:nvPr>
            <p:ph type="sldNum" sz="quarter" idx="21"/>
          </p:nvPr>
        </p:nvSpPr>
        <p:spPr/>
        <p:txBody>
          <a:bodyPr/>
          <a:lstStyle/>
          <a:p>
            <a:fld id="{47547CF9-5B10-D24F-A8D7-45A9778164F7}" type="slidenum">
              <a:rPr lang="uk-UA"/>
              <a:pPr/>
              <a:t>‹#›</a:t>
            </a:fld>
            <a:endParaRPr lang="uk-UA" dirty="0"/>
          </a:p>
        </p:txBody>
      </p:sp>
      <p:sp>
        <p:nvSpPr>
          <p:cNvPr id="19" name="Content Placeholder 2"/>
          <p:cNvSpPr>
            <a:spLocks noGrp="1"/>
          </p:cNvSpPr>
          <p:nvPr>
            <p:ph sz="half" idx="22" hasCustomPrompt="1"/>
          </p:nvPr>
        </p:nvSpPr>
        <p:spPr>
          <a:xfrm>
            <a:off x="685800" y="2057400"/>
            <a:ext cx="246888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
        <p:nvSpPr>
          <p:cNvPr id="20" name="Content Placeholder 2"/>
          <p:cNvSpPr>
            <a:spLocks noGrp="1"/>
          </p:cNvSpPr>
          <p:nvPr>
            <p:ph sz="half" idx="23" hasCustomPrompt="1"/>
          </p:nvPr>
        </p:nvSpPr>
        <p:spPr>
          <a:xfrm>
            <a:off x="3337560" y="2057400"/>
            <a:ext cx="246888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
        <p:nvSpPr>
          <p:cNvPr id="21" name="Content Placeholder 2"/>
          <p:cNvSpPr>
            <a:spLocks noGrp="1"/>
          </p:cNvSpPr>
          <p:nvPr>
            <p:ph sz="half" idx="24" hasCustomPrompt="1"/>
          </p:nvPr>
        </p:nvSpPr>
        <p:spPr>
          <a:xfrm>
            <a:off x="5989320" y="2057400"/>
            <a:ext cx="246888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Tree>
    <p:extLst>
      <p:ext uri="{BB962C8B-B14F-4D97-AF65-F5344CB8AC3E}">
        <p14:creationId xmlns:p14="http://schemas.microsoft.com/office/powerpoint/2010/main" xmlns="" val="2621085891"/>
      </p:ext>
    </p:extLst>
  </p:cSld>
  <p:clrMapOvr>
    <a:masterClrMapping/>
  </p:clrMapOvr>
</p:sldLayout>
</file>

<file path=ppt/slideLayouts/slideLayout576.xml><?xml version="1.0" encoding="utf-8"?>
<p:sldLayout xmlns:a="http://schemas.openxmlformats.org/drawingml/2006/main" xmlns:r="http://schemas.openxmlformats.org/officeDocument/2006/relationships" xmlns:p="http://schemas.openxmlformats.org/presentationml/2006/main" preserve="1" userDrawn="1">
  <p:cSld name="Picture and Big Statement">
    <p:spTree>
      <p:nvGrpSpPr>
        <p:cNvPr id="1" name=""/>
        <p:cNvGrpSpPr/>
        <p:nvPr/>
      </p:nvGrpSpPr>
      <p:grpSpPr>
        <a:xfrm>
          <a:off x="0" y="0"/>
          <a:ext cx="0" cy="0"/>
          <a:chOff x="0" y="0"/>
          <a:chExt cx="0" cy="0"/>
        </a:xfrm>
      </p:grpSpPr>
      <p:sp>
        <p:nvSpPr>
          <p:cNvPr id="8" name="Content Placeholder 3"/>
          <p:cNvSpPr>
            <a:spLocks noGrp="1"/>
          </p:cNvSpPr>
          <p:nvPr>
            <p:ph sz="half" idx="2"/>
          </p:nvPr>
        </p:nvSpPr>
        <p:spPr>
          <a:xfrm>
            <a:off x="4663440" y="1508761"/>
            <a:ext cx="3794760" cy="4525328"/>
          </a:xfrm>
        </p:spPr>
        <p:txBody>
          <a:bodyPr>
            <a:normAutofit/>
          </a:bodyPr>
          <a:lstStyle>
            <a:lvl1pPr marL="0" indent="0">
              <a:lnSpc>
                <a:spcPct val="90000"/>
              </a:lnSpc>
              <a:spcBef>
                <a:spcPts val="0"/>
              </a:spcBef>
              <a:buFont typeface="Arial"/>
              <a:buNone/>
              <a:defRPr sz="4400">
                <a:solidFill>
                  <a:schemeClr val="accent1"/>
                </a:solidFill>
              </a:defRPr>
            </a:lvl1pPr>
            <a:lvl2pPr marL="0" indent="0">
              <a:lnSpc>
                <a:spcPct val="90000"/>
              </a:lnSpc>
              <a:spcBef>
                <a:spcPts val="0"/>
              </a:spcBef>
              <a:buFont typeface="Arial"/>
              <a:buNone/>
              <a:defRPr sz="4400">
                <a:solidFill>
                  <a:schemeClr val="accent1"/>
                </a:solidFill>
              </a:defRPr>
            </a:lvl2pPr>
            <a:lvl3pPr marL="0" indent="0">
              <a:lnSpc>
                <a:spcPct val="90000"/>
              </a:lnSpc>
              <a:spcBef>
                <a:spcPts val="0"/>
              </a:spcBef>
              <a:buFont typeface="Arial"/>
              <a:buNone/>
              <a:defRPr sz="4400">
                <a:solidFill>
                  <a:schemeClr val="accent1"/>
                </a:solidFill>
              </a:defRPr>
            </a:lvl3pPr>
            <a:lvl4pPr marL="0" indent="0">
              <a:lnSpc>
                <a:spcPct val="90000"/>
              </a:lnSpc>
              <a:spcBef>
                <a:spcPts val="0"/>
              </a:spcBef>
              <a:buFont typeface="Arial"/>
              <a:buNone/>
              <a:defRPr sz="4400">
                <a:solidFill>
                  <a:schemeClr val="accent1"/>
                </a:solidFill>
              </a:defRPr>
            </a:lvl4pPr>
            <a:lvl5pPr marL="0" indent="0">
              <a:lnSpc>
                <a:spcPct val="90000"/>
              </a:lnSpc>
              <a:spcBef>
                <a:spcPts val="0"/>
              </a:spcBef>
              <a:buFont typeface="Arial"/>
              <a:buNone/>
              <a:defRPr sz="4400">
                <a:solidFill>
                  <a:schemeClr val="accent1"/>
                </a:solidFill>
              </a:defRPr>
            </a:lvl5pPr>
            <a:lvl6pPr>
              <a:defRPr sz="1800"/>
            </a:lvl6pPr>
            <a:lvl7pPr>
              <a:defRPr sz="1800"/>
            </a:lvl7pPr>
            <a:lvl8pPr>
              <a:defRPr sz="1800"/>
            </a:lvl8pPr>
            <a:lvl9pPr>
              <a:defRPr sz="1800"/>
            </a:lvl9pPr>
          </a:lstStyle>
          <a:p>
            <a:pPr lvl="0"/>
            <a:r>
              <a:rPr lang="en-US" smtClean="0"/>
              <a:t>Click to edit Master text styles</a:t>
            </a:r>
          </a:p>
        </p:txBody>
      </p:sp>
      <p:sp>
        <p:nvSpPr>
          <p:cNvPr id="5" name="Text Placeholder 7"/>
          <p:cNvSpPr>
            <a:spLocks noGrp="1"/>
          </p:cNvSpPr>
          <p:nvPr>
            <p:ph type="body" sz="quarter" idx="18" hasCustomPrompt="1"/>
          </p:nvPr>
        </p:nvSpPr>
        <p:spPr>
          <a:xfrm>
            <a:off x="685800" y="5623561"/>
            <a:ext cx="379476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2" name="Title 1"/>
          <p:cNvSpPr>
            <a:spLocks noGrp="1"/>
          </p:cNvSpPr>
          <p:nvPr>
            <p:ph type="title"/>
          </p:nvPr>
        </p:nvSpPr>
        <p:spPr>
          <a:xfrm>
            <a:off x="685800" y="457200"/>
            <a:ext cx="7772400" cy="960120"/>
          </a:xfrm>
        </p:spPr>
        <p:txBody>
          <a:bodyPr/>
          <a:lstStyle/>
          <a:p>
            <a:r>
              <a:rPr lang="en-US" smtClean="0"/>
              <a:t>Click to edit Master title style</a:t>
            </a:r>
            <a:endParaRPr lang="en-US" dirty="0"/>
          </a:p>
        </p:txBody>
      </p:sp>
      <p:sp>
        <p:nvSpPr>
          <p:cNvPr id="3" name="Footer Placeholder 2"/>
          <p:cNvSpPr>
            <a:spLocks noGrp="1"/>
          </p:cNvSpPr>
          <p:nvPr>
            <p:ph type="ftr" sz="quarter" idx="19"/>
          </p:nvPr>
        </p:nvSpPr>
        <p:spPr/>
        <p:txBody>
          <a:bodyPr/>
          <a:lstStyle/>
          <a:p>
            <a:r>
              <a:rPr smtClean="0"/>
              <a:t>| Presentation Title | Presenter Name | Date | Subject | Business Use Only</a:t>
            </a:r>
            <a:endParaRPr/>
          </a:p>
        </p:txBody>
      </p:sp>
      <p:sp>
        <p:nvSpPr>
          <p:cNvPr id="4" name="Slide Number Placeholder 3"/>
          <p:cNvSpPr>
            <a:spLocks noGrp="1"/>
          </p:cNvSpPr>
          <p:nvPr>
            <p:ph type="sldNum" sz="quarter" idx="20"/>
          </p:nvPr>
        </p:nvSpPr>
        <p:spPr/>
        <p:txBody>
          <a:bodyPr/>
          <a:lstStyle/>
          <a:p>
            <a:fld id="{47547CF9-5B10-D24F-A8D7-45A9778164F7}" type="slidenum">
              <a:rPr lang="uk-UA"/>
              <a:pPr/>
              <a:t>‹#›</a:t>
            </a:fld>
            <a:endParaRPr lang="uk-UA" dirty="0"/>
          </a:p>
        </p:txBody>
      </p:sp>
      <p:sp>
        <p:nvSpPr>
          <p:cNvPr id="9" name="Content Placeholder 2"/>
          <p:cNvSpPr>
            <a:spLocks noGrp="1"/>
          </p:cNvSpPr>
          <p:nvPr>
            <p:ph sz="half" idx="17" hasCustomPrompt="1"/>
          </p:nvPr>
        </p:nvSpPr>
        <p:spPr>
          <a:xfrm>
            <a:off x="685800" y="1508761"/>
            <a:ext cx="3794760" cy="4023359"/>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Tree>
    <p:extLst>
      <p:ext uri="{BB962C8B-B14F-4D97-AF65-F5344CB8AC3E}">
        <p14:creationId xmlns:p14="http://schemas.microsoft.com/office/powerpoint/2010/main" xmlns="" val="2688974879"/>
      </p:ext>
    </p:extLst>
  </p:cSld>
  <p:clrMapOvr>
    <a:masterClrMapping/>
  </p:clrMapOvr>
</p:sldLayout>
</file>

<file path=ppt/slideLayouts/slideLayout577.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screen">
            <a:extLst>
              <a:ext uri="{28A0092B-C50C-407E-A947-70E740481C1C}">
                <a14:useLocalDpi xmlns:a14="http://schemas.microsoft.com/office/drawing/2010/main" xmlns=""/>
              </a:ext>
            </a:extLst>
          </a:blip>
          <a:stretch>
            <a:fillRect/>
          </a:stretch>
        </p:blipFill>
        <p:spPr bwMode="auto">
          <a:xfrm>
            <a:off x="49" y="0"/>
            <a:ext cx="1508759" cy="6858000"/>
          </a:xfrm>
          <a:prstGeom prst="rect">
            <a:avLst/>
          </a:prstGeom>
        </p:spPr>
      </p:pic>
      <p:sp>
        <p:nvSpPr>
          <p:cNvPr id="12" name="Title 1"/>
          <p:cNvSpPr>
            <a:spLocks noGrp="1"/>
          </p:cNvSpPr>
          <p:nvPr>
            <p:ph type="ctrTitle"/>
          </p:nvPr>
        </p:nvSpPr>
        <p:spPr>
          <a:xfrm>
            <a:off x="1965960" y="4389120"/>
            <a:ext cx="6490654" cy="960120"/>
          </a:xfrm>
        </p:spPr>
        <p:txBody>
          <a:bodyPr anchor="b" anchorCtr="0">
            <a:noAutofit/>
          </a:bodyPr>
          <a:lstStyle/>
          <a:p>
            <a:r>
              <a:rPr lang="en-US" smtClean="0"/>
              <a:t>Click to edit Master title style</a:t>
            </a:r>
            <a:endParaRPr lang="en-US" dirty="0"/>
          </a:p>
        </p:txBody>
      </p:sp>
      <p:sp>
        <p:nvSpPr>
          <p:cNvPr id="13" name="Subtitle 2"/>
          <p:cNvSpPr>
            <a:spLocks noGrp="1"/>
          </p:cNvSpPr>
          <p:nvPr>
            <p:ph type="subTitle" idx="1"/>
          </p:nvPr>
        </p:nvSpPr>
        <p:spPr>
          <a:xfrm>
            <a:off x="1965960" y="5440680"/>
            <a:ext cx="4343400" cy="1097280"/>
          </a:xfrm>
        </p:spPr>
        <p:txBody>
          <a:bodyPr>
            <a:noAutofit/>
          </a:bodyPr>
          <a:lstStyle>
            <a:lvl1pPr marL="0" indent="0" algn="l">
              <a:lnSpc>
                <a:spcPct val="100000"/>
              </a:lnSpc>
              <a:spcBef>
                <a:spcPts val="0"/>
              </a:spcBef>
              <a:buNone/>
              <a:defRPr sz="16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grpSp>
        <p:nvGrpSpPr>
          <p:cNvPr id="3" name="Group 2"/>
          <p:cNvGrpSpPr/>
          <p:nvPr userDrawn="1"/>
        </p:nvGrpSpPr>
        <p:grpSpPr>
          <a:xfrm>
            <a:off x="1508857" y="-137160"/>
            <a:ext cx="6949343" cy="7132320"/>
            <a:chOff x="1508857" y="-137160"/>
            <a:chExt cx="6949343" cy="7132320"/>
          </a:xfrm>
        </p:grpSpPr>
        <p:cxnSp>
          <p:nvCxnSpPr>
            <p:cNvPr id="25" name="Straight Connector 24"/>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
        <p:nvSpPr>
          <p:cNvPr id="15" name="Picture Placeholder 4"/>
          <p:cNvSpPr>
            <a:spLocks noGrp="1"/>
          </p:cNvSpPr>
          <p:nvPr>
            <p:ph type="pic" sz="quarter" idx="13" hasCustomPrompt="1"/>
          </p:nvPr>
        </p:nvSpPr>
        <p:spPr bwMode="hidden">
          <a:xfrm>
            <a:off x="685800" y="455613"/>
            <a:ext cx="7770813" cy="3794760"/>
          </a:xfrm>
          <a:solidFill>
            <a:srgbClr val="CCCCCC"/>
          </a:solidFill>
        </p:spPr>
        <p:txBody>
          <a:bodyPr anchor="ctr" anchorCtr="0">
            <a:normAutofit/>
          </a:bodyPr>
          <a:lstStyle>
            <a:lvl1pPr marL="0" indent="0" algn="ctr">
              <a:buNone/>
              <a:defRPr sz="1200" baseline="0"/>
            </a:lvl1pPr>
          </a:lstStyle>
          <a:p>
            <a:r>
              <a:rPr lang="en-US" dirty="0" smtClean="0"/>
              <a:t> </a:t>
            </a:r>
          </a:p>
        </p:txBody>
      </p:sp>
      <p:pic>
        <p:nvPicPr>
          <p:cNvPr id="14" name="Picture 13"/>
          <p:cNvPicPr>
            <a:picLocks noChangeAspect="1"/>
          </p:cNvPicPr>
          <p:nvPr userDrawn="1"/>
        </p:nvPicPr>
        <p:blipFill>
          <a:blip r:embed="rId3" cstate="screen">
            <a:extLst>
              <a:ext uri="{28A0092B-C50C-407E-A947-70E740481C1C}">
                <a14:useLocalDpi xmlns:a14="http://schemas.microsoft.com/office/drawing/2010/main" xmlns=""/>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1262041237"/>
      </p:ext>
    </p:extLst>
  </p:cSld>
  <p:clrMapOvr>
    <a:masterClrMapping/>
  </p:clrMapOvr>
  <p:timing>
    <p:tnLst>
      <p:par>
        <p:cTn id="1" dur="indefinite" restart="never" nodeType="tmRoot"/>
      </p:par>
    </p:tnLst>
  </p:timing>
</p:sldLayout>
</file>

<file path=ppt/slideLayouts/slideLayout578.xml><?xml version="1.0" encoding="utf-8"?>
<p:sldLayout xmlns:a="http://schemas.openxmlformats.org/drawingml/2006/main" xmlns:r="http://schemas.openxmlformats.org/officeDocument/2006/relationships" xmlns:p="http://schemas.openxmlformats.org/presentationml/2006/main" showMasterSp="0" preserve="1" userDrawn="1">
  <p:cSld name="Section Header - No Pictur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screen">
            <a:extLst>
              <a:ext uri="{28A0092B-C50C-407E-A947-70E740481C1C}">
                <a14:useLocalDpi xmlns:a14="http://schemas.microsoft.com/office/drawing/2010/main" xmlns=""/>
              </a:ext>
            </a:extLst>
          </a:blip>
          <a:stretch>
            <a:fillRect/>
          </a:stretch>
        </p:blipFill>
        <p:spPr bwMode="auto">
          <a:xfrm>
            <a:off x="49" y="0"/>
            <a:ext cx="1508759" cy="6858000"/>
          </a:xfrm>
          <a:prstGeom prst="rect">
            <a:avLst/>
          </a:prstGeom>
        </p:spPr>
      </p:pic>
      <p:sp>
        <p:nvSpPr>
          <p:cNvPr id="12" name="Title 1"/>
          <p:cNvSpPr>
            <a:spLocks noGrp="1"/>
          </p:cNvSpPr>
          <p:nvPr>
            <p:ph type="ctrTitle"/>
          </p:nvPr>
        </p:nvSpPr>
        <p:spPr>
          <a:xfrm>
            <a:off x="1965960" y="2331720"/>
            <a:ext cx="6490654" cy="2286000"/>
          </a:xfrm>
        </p:spPr>
        <p:txBody>
          <a:bodyPr anchor="b" anchorCtr="0">
            <a:noAutofit/>
          </a:bodyPr>
          <a:lstStyle/>
          <a:p>
            <a:r>
              <a:rPr lang="en-US" smtClean="0"/>
              <a:t>Click to edit Master title style</a:t>
            </a:r>
            <a:endParaRPr lang="en-US" dirty="0"/>
          </a:p>
        </p:txBody>
      </p:sp>
      <p:sp>
        <p:nvSpPr>
          <p:cNvPr id="13" name="Subtitle 2"/>
          <p:cNvSpPr>
            <a:spLocks noGrp="1"/>
          </p:cNvSpPr>
          <p:nvPr>
            <p:ph type="subTitle" idx="1"/>
          </p:nvPr>
        </p:nvSpPr>
        <p:spPr>
          <a:xfrm>
            <a:off x="1965960" y="4709161"/>
            <a:ext cx="6490654" cy="1324927"/>
          </a:xfrm>
        </p:spPr>
        <p:txBody>
          <a:bodyPr>
            <a:noAutofit/>
          </a:bodyPr>
          <a:lstStyle>
            <a:lvl1pPr marL="0" indent="0" algn="l">
              <a:lnSpc>
                <a:spcPct val="100000"/>
              </a:lnSpc>
              <a:spcBef>
                <a:spcPts val="0"/>
              </a:spcBef>
              <a:buNone/>
              <a:defRPr sz="16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grpSp>
        <p:nvGrpSpPr>
          <p:cNvPr id="3" name="Group 2"/>
          <p:cNvGrpSpPr/>
          <p:nvPr userDrawn="1"/>
        </p:nvGrpSpPr>
        <p:grpSpPr>
          <a:xfrm>
            <a:off x="1508857" y="-137160"/>
            <a:ext cx="6949343" cy="7132320"/>
            <a:chOff x="1508857" y="-137160"/>
            <a:chExt cx="6949343" cy="7132320"/>
          </a:xfrm>
        </p:grpSpPr>
        <p:cxnSp>
          <p:nvCxnSpPr>
            <p:cNvPr id="25" name="Straight Connector 24"/>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14" name="Picture 13"/>
          <p:cNvPicPr>
            <a:picLocks noChangeAspect="1"/>
          </p:cNvPicPr>
          <p:nvPr userDrawn="1"/>
        </p:nvPicPr>
        <p:blipFill>
          <a:blip r:embed="rId3" cstate="screen">
            <a:extLst>
              <a:ext uri="{28A0092B-C50C-407E-A947-70E740481C1C}">
                <a14:useLocalDpi xmlns:a14="http://schemas.microsoft.com/office/drawing/2010/main" xmlns=""/>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3529322684"/>
      </p:ext>
    </p:extLst>
  </p:cSld>
  <p:clrMapOvr>
    <a:masterClrMapping/>
  </p:clrMapOvr>
</p:sldLayout>
</file>

<file path=ppt/slideLayouts/slideLayout5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r>
              <a:rPr smtClean="0"/>
              <a:t>| Presentation Title | Presenter Name | Date | Subject | Business Use Only</a:t>
            </a:r>
            <a:endParaRPr/>
          </a:p>
        </p:txBody>
      </p:sp>
      <p:sp>
        <p:nvSpPr>
          <p:cNvPr id="4" name="Slide Number Placeholder 3"/>
          <p:cNvSpPr>
            <a:spLocks noGrp="1"/>
          </p:cNvSpPr>
          <p:nvPr>
            <p:ph type="sldNum" sz="quarter" idx="11"/>
          </p:nvPr>
        </p:nvSpPr>
        <p:spPr/>
        <p:txBody>
          <a:bodyPr/>
          <a:lstStyle/>
          <a:p>
            <a:fld id="{47547CF9-5B10-D24F-A8D7-45A9778164F7}" type="slidenum">
              <a:rPr lang="uk-UA"/>
              <a:pPr/>
              <a:t>‹#›</a:t>
            </a:fld>
            <a:endParaRPr lang="uk-UA" dirty="0"/>
          </a:p>
        </p:txBody>
      </p:sp>
    </p:spTree>
    <p:extLst>
      <p:ext uri="{BB962C8B-B14F-4D97-AF65-F5344CB8AC3E}">
        <p14:creationId xmlns:p14="http://schemas.microsoft.com/office/powerpoint/2010/main" xmlns="" val="346660090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12" name="Title 1"/>
          <p:cNvSpPr>
            <a:spLocks noGrp="1"/>
          </p:cNvSpPr>
          <p:nvPr>
            <p:ph type="ctrTitle"/>
          </p:nvPr>
        </p:nvSpPr>
        <p:spPr>
          <a:xfrm>
            <a:off x="1965960" y="4389120"/>
            <a:ext cx="6490654" cy="960120"/>
          </a:xfrm>
        </p:spPr>
        <p:txBody>
          <a:bodyPr anchor="b" anchorCtr="0">
            <a:noAutofit/>
          </a:bodyPr>
          <a:lstStyle/>
          <a:p>
            <a:r>
              <a:rPr lang="en-US" smtClean="0"/>
              <a:t>Click to edit Master title style</a:t>
            </a:r>
            <a:endParaRPr lang="en-US" dirty="0"/>
          </a:p>
        </p:txBody>
      </p:sp>
      <p:sp>
        <p:nvSpPr>
          <p:cNvPr id="13" name="Subtitle 2"/>
          <p:cNvSpPr>
            <a:spLocks noGrp="1"/>
          </p:cNvSpPr>
          <p:nvPr>
            <p:ph type="subTitle" idx="1"/>
          </p:nvPr>
        </p:nvSpPr>
        <p:spPr>
          <a:xfrm>
            <a:off x="1965960" y="5440680"/>
            <a:ext cx="4343400" cy="1097280"/>
          </a:xfrm>
        </p:spPr>
        <p:txBody>
          <a:bodyPr>
            <a:noAutofit/>
          </a:bodyPr>
          <a:lstStyle>
            <a:lvl1pPr marL="0" indent="0" algn="l">
              <a:lnSpc>
                <a:spcPct val="100000"/>
              </a:lnSpc>
              <a:spcBef>
                <a:spcPts val="0"/>
              </a:spcBef>
              <a:buNone/>
              <a:defRPr sz="16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grpSp>
        <p:nvGrpSpPr>
          <p:cNvPr id="3" name="Group 2"/>
          <p:cNvGrpSpPr/>
          <p:nvPr userDrawn="1"/>
        </p:nvGrpSpPr>
        <p:grpSpPr>
          <a:xfrm>
            <a:off x="1508857" y="-137160"/>
            <a:ext cx="6949343" cy="7132320"/>
            <a:chOff x="1508857" y="-137160"/>
            <a:chExt cx="6949343" cy="7132320"/>
          </a:xfrm>
        </p:grpSpPr>
        <p:cxnSp>
          <p:nvCxnSpPr>
            <p:cNvPr id="25" name="Straight Connector 24"/>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
        <p:nvSpPr>
          <p:cNvPr id="15" name="Picture Placeholder 4"/>
          <p:cNvSpPr>
            <a:spLocks noGrp="1"/>
          </p:cNvSpPr>
          <p:nvPr>
            <p:ph type="pic" sz="quarter" idx="13" hasCustomPrompt="1"/>
          </p:nvPr>
        </p:nvSpPr>
        <p:spPr bwMode="hidden">
          <a:xfrm>
            <a:off x="685800" y="455613"/>
            <a:ext cx="7770813" cy="3794760"/>
          </a:xfrm>
          <a:solidFill>
            <a:srgbClr val="CCCCCC"/>
          </a:solidFill>
        </p:spPr>
        <p:txBody>
          <a:bodyPr anchor="ctr" anchorCtr="0">
            <a:normAutofit/>
          </a:bodyPr>
          <a:lstStyle>
            <a:lvl1pPr marL="0" indent="0" algn="ctr">
              <a:buNone/>
              <a:defRPr sz="1200" baseline="0"/>
            </a:lvl1pPr>
          </a:lstStyle>
          <a:p>
            <a:r>
              <a:rPr lang="en-US" dirty="0" smtClean="0"/>
              <a:t>Insert picture. Get approved pictures at http://www.novartisbrandlab.com/resources/library</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3152150023"/>
      </p:ext>
    </p:extLst>
  </p:cSld>
  <p:clrMapOvr>
    <a:masterClrMapping/>
  </p:clrMapOvr>
</p:sldLayout>
</file>

<file path=ppt/slideLayouts/slideLayout5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smtClean="0"/>
              <a:t>| Presentation Title | Presenter Name | Date | Subject | Business Use Only</a:t>
            </a:r>
            <a:endParaRPr/>
          </a:p>
        </p:txBody>
      </p:sp>
      <p:sp>
        <p:nvSpPr>
          <p:cNvPr id="3" name="Slide Number Placeholder 2"/>
          <p:cNvSpPr>
            <a:spLocks noGrp="1"/>
          </p:cNvSpPr>
          <p:nvPr>
            <p:ph type="sldNum" sz="quarter" idx="11"/>
          </p:nvPr>
        </p:nvSpPr>
        <p:spPr/>
        <p:txBody>
          <a:bodyPr/>
          <a:lstStyle/>
          <a:p>
            <a:fld id="{47547CF9-5B10-D24F-A8D7-45A9778164F7}" type="slidenum">
              <a:rPr lang="uk-UA"/>
              <a:pPr/>
              <a:t>‹#›</a:t>
            </a:fld>
            <a:endParaRPr lang="uk-UA" dirty="0"/>
          </a:p>
        </p:txBody>
      </p:sp>
    </p:spTree>
    <p:extLst>
      <p:ext uri="{BB962C8B-B14F-4D97-AF65-F5344CB8AC3E}">
        <p14:creationId xmlns:p14="http://schemas.microsoft.com/office/powerpoint/2010/main" xmlns="" val="754143044"/>
      </p:ext>
    </p:extLst>
  </p:cSld>
  <p:clrMapOvr>
    <a:masterClrMapping/>
  </p:clrMapOvr>
</p:sldLayout>
</file>

<file path=ppt/slideLayouts/slideLayout581.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screen">
            <a:extLst>
              <a:ext uri="{28A0092B-C50C-407E-A947-70E740481C1C}">
                <a14:useLocalDpi xmlns:a14="http://schemas.microsoft.com/office/drawing/2010/main" xmlns=""/>
              </a:ext>
            </a:extLst>
          </a:blip>
          <a:stretch>
            <a:fillRect/>
          </a:stretch>
        </p:blipFill>
        <p:spPr bwMode="auto">
          <a:xfrm>
            <a:off x="49" y="0"/>
            <a:ext cx="1508759" cy="6858000"/>
          </a:xfrm>
          <a:prstGeom prst="rect">
            <a:avLst/>
          </a:prstGeom>
        </p:spPr>
      </p:pic>
      <p:sp>
        <p:nvSpPr>
          <p:cNvPr id="7" name="Title 1"/>
          <p:cNvSpPr txBox="1">
            <a:spLocks/>
          </p:cNvSpPr>
          <p:nvPr userDrawn="1"/>
        </p:nvSpPr>
        <p:spPr>
          <a:xfrm>
            <a:off x="1965959" y="4389120"/>
            <a:ext cx="6492241" cy="96012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fontAlgn="auto">
              <a:lnSpc>
                <a:spcPct val="95000"/>
              </a:lnSpc>
              <a:spcAft>
                <a:spcPts val="0"/>
              </a:spcAft>
            </a:pPr>
            <a:r>
              <a:rPr lang="en-US" dirty="0" smtClean="0">
                <a:solidFill>
                  <a:srgbClr val="000000"/>
                </a:solidFill>
              </a:rPr>
              <a:t>Thank you</a:t>
            </a:r>
            <a:endParaRPr lang="en-US" dirty="0">
              <a:solidFill>
                <a:srgbClr val="000000"/>
              </a:solidFill>
            </a:endParaRPr>
          </a:p>
        </p:txBody>
      </p:sp>
      <p:sp>
        <p:nvSpPr>
          <p:cNvPr id="10" name="Picture Placeholder 4"/>
          <p:cNvSpPr>
            <a:spLocks noGrp="1"/>
          </p:cNvSpPr>
          <p:nvPr>
            <p:ph type="pic" sz="quarter" idx="13" hasCustomPrompt="1"/>
          </p:nvPr>
        </p:nvSpPr>
        <p:spPr bwMode="hidden">
          <a:xfrm>
            <a:off x="685800" y="455613"/>
            <a:ext cx="7770813" cy="3794760"/>
          </a:xfrm>
          <a:solidFill>
            <a:srgbClr val="CCCCCC"/>
          </a:solidFill>
        </p:spPr>
        <p:txBody>
          <a:bodyPr anchor="ctr" anchorCtr="0">
            <a:normAutofit/>
          </a:bodyPr>
          <a:lstStyle>
            <a:lvl1pPr marL="0" indent="0" algn="ctr">
              <a:buNone/>
              <a:defRPr sz="1200" baseline="0"/>
            </a:lvl1pPr>
          </a:lstStyle>
          <a:p>
            <a:r>
              <a:rPr lang="en-US" dirty="0" smtClean="0"/>
              <a:t> </a:t>
            </a:r>
          </a:p>
        </p:txBody>
      </p:sp>
      <p:grpSp>
        <p:nvGrpSpPr>
          <p:cNvPr id="13" name="Group 12"/>
          <p:cNvGrpSpPr/>
          <p:nvPr userDrawn="1"/>
        </p:nvGrpSpPr>
        <p:grpSpPr>
          <a:xfrm>
            <a:off x="1508857" y="-137160"/>
            <a:ext cx="6949343" cy="7132320"/>
            <a:chOff x="1508857" y="-137160"/>
            <a:chExt cx="6949343" cy="7132320"/>
          </a:xfrm>
        </p:grpSpPr>
        <p:cxnSp>
          <p:nvCxnSpPr>
            <p:cNvPr id="14" name="Straight Connector 13"/>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20" name="Picture 19"/>
          <p:cNvPicPr>
            <a:picLocks noChangeAspect="1"/>
          </p:cNvPicPr>
          <p:nvPr userDrawn="1"/>
        </p:nvPicPr>
        <p:blipFill>
          <a:blip r:embed="rId3" cstate="screen">
            <a:extLst>
              <a:ext uri="{28A0092B-C50C-407E-A947-70E740481C1C}">
                <a14:useLocalDpi xmlns:a14="http://schemas.microsoft.com/office/drawing/2010/main" xmlns=""/>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1438250379"/>
      </p:ext>
    </p:extLst>
  </p:cSld>
  <p:clrMapOvr>
    <a:masterClrMapping/>
  </p:clrMapOvr>
  <p:timing>
    <p:tnLst>
      <p:par>
        <p:cTn id="1" dur="indefinite" restart="never" nodeType="tmRoot"/>
      </p:par>
    </p:tnLst>
  </p:timing>
</p:sldLayout>
</file>

<file path=ppt/slideLayouts/slideLayout582.xml><?xml version="1.0" encoding="utf-8"?>
<p:sldLayout xmlns:a="http://schemas.openxmlformats.org/drawingml/2006/main" xmlns:r="http://schemas.openxmlformats.org/officeDocument/2006/relationships" xmlns:p="http://schemas.openxmlformats.org/presentationml/2006/main" showMasterSp="0" preserve="1" userDrawn="1">
  <p:cSld name="End Slide - No Pictur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screen">
            <a:extLst>
              <a:ext uri="{28A0092B-C50C-407E-A947-70E740481C1C}">
                <a14:useLocalDpi xmlns:a14="http://schemas.microsoft.com/office/drawing/2010/main" xmlns=""/>
              </a:ext>
            </a:extLst>
          </a:blip>
          <a:stretch>
            <a:fillRect/>
          </a:stretch>
        </p:blipFill>
        <p:spPr bwMode="auto">
          <a:xfrm>
            <a:off x="49" y="0"/>
            <a:ext cx="1508759" cy="6858000"/>
          </a:xfrm>
          <a:prstGeom prst="rect">
            <a:avLst/>
          </a:prstGeom>
        </p:spPr>
      </p:pic>
      <p:sp>
        <p:nvSpPr>
          <p:cNvPr id="6" name="Title 1"/>
          <p:cNvSpPr txBox="1">
            <a:spLocks/>
          </p:cNvSpPr>
          <p:nvPr userDrawn="1"/>
        </p:nvSpPr>
        <p:spPr>
          <a:xfrm>
            <a:off x="1965959" y="2331720"/>
            <a:ext cx="6492241" cy="22860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fontAlgn="auto">
              <a:lnSpc>
                <a:spcPct val="95000"/>
              </a:lnSpc>
              <a:spcAft>
                <a:spcPts val="0"/>
              </a:spcAft>
            </a:pPr>
            <a:r>
              <a:rPr lang="en-US" dirty="0" smtClean="0">
                <a:solidFill>
                  <a:srgbClr val="000000"/>
                </a:solidFill>
              </a:rPr>
              <a:t>Thank you</a:t>
            </a:r>
            <a:endParaRPr lang="en-US" dirty="0">
              <a:solidFill>
                <a:srgbClr val="000000"/>
              </a:solidFill>
            </a:endParaRPr>
          </a:p>
        </p:txBody>
      </p:sp>
      <p:grpSp>
        <p:nvGrpSpPr>
          <p:cNvPr id="18" name="Group 17"/>
          <p:cNvGrpSpPr/>
          <p:nvPr userDrawn="1"/>
        </p:nvGrpSpPr>
        <p:grpSpPr>
          <a:xfrm>
            <a:off x="1508857" y="-137160"/>
            <a:ext cx="6949343" cy="7132320"/>
            <a:chOff x="1508857" y="-137160"/>
            <a:chExt cx="6949343" cy="7132320"/>
          </a:xfrm>
        </p:grpSpPr>
        <p:cxnSp>
          <p:nvCxnSpPr>
            <p:cNvPr id="19" name="Straight Connector 18"/>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14" name="Picture 13"/>
          <p:cNvPicPr>
            <a:picLocks noChangeAspect="1"/>
          </p:cNvPicPr>
          <p:nvPr userDrawn="1"/>
        </p:nvPicPr>
        <p:blipFill>
          <a:blip r:embed="rId3" cstate="screen">
            <a:extLst>
              <a:ext uri="{28A0092B-C50C-407E-A947-70E740481C1C}">
                <a14:useLocalDpi xmlns:a14="http://schemas.microsoft.com/office/drawing/2010/main" xmlns=""/>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1140566519"/>
      </p:ext>
    </p:extLst>
  </p:cSld>
  <p:clrMapOvr>
    <a:masterClrMapping/>
  </p:clrMapOvr>
  <p:timing>
    <p:tnLst>
      <p:par>
        <p:cTn id="1" dur="indefinite" restart="never" nodeType="tmRoot"/>
      </p:par>
    </p:tnLst>
  </p:timing>
</p:sldLayout>
</file>

<file path=ppt/slideLayouts/slideLayout583.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2"/>
            <a:ext cx="1508758" cy="6857995"/>
          </a:xfrm>
          <a:prstGeom prst="rect">
            <a:avLst/>
          </a:prstGeom>
        </p:spPr>
      </p:pic>
      <p:sp>
        <p:nvSpPr>
          <p:cNvPr id="18" name="Picture Placeholder 4"/>
          <p:cNvSpPr>
            <a:spLocks noGrp="1"/>
          </p:cNvSpPr>
          <p:nvPr>
            <p:ph type="pic" sz="quarter" idx="13" hasCustomPrompt="1"/>
          </p:nvPr>
        </p:nvSpPr>
        <p:spPr bwMode="auto">
          <a:xfrm>
            <a:off x="685800" y="457200"/>
            <a:ext cx="7770813" cy="3794760"/>
          </a:xfrm>
          <a:solidFill>
            <a:srgbClr val="CCCCCC"/>
          </a:solidFill>
        </p:spPr>
        <p:txBody>
          <a:bodyPr anchor="ctr" anchorCtr="0">
            <a:normAutofit/>
          </a:bodyPr>
          <a:lstStyle>
            <a:lvl1pPr marL="0" marR="0" indent="0" algn="ctr" defTabSz="914400" rtl="0" eaLnBrk="1" fontAlgn="auto" latinLnBrk="0" hangingPunct="1">
              <a:lnSpc>
                <a:spcPct val="100000"/>
              </a:lnSpc>
              <a:spcBef>
                <a:spcPts val="1200"/>
              </a:spcBef>
              <a:spcAft>
                <a:spcPts val="0"/>
              </a:spcAft>
              <a:buClrTx/>
              <a:buSzPct val="125000"/>
              <a:buFont typeface="Arial" pitchFamily="34" charset="0"/>
              <a:buNone/>
              <a:tabLst>
                <a:tab pos="3998913" algn="r"/>
                <a:tab pos="8229600" algn="r"/>
              </a:tabLst>
              <a:defRPr sz="1200"/>
            </a:lvl1pPr>
          </a:lstStyle>
          <a:p>
            <a:r>
              <a:rPr lang="en-US" dirty="0" smtClean="0"/>
              <a:t>Insert picture. Get approved pictures at http://www.novartisbrandlab.com/resources/library</a:t>
            </a:r>
          </a:p>
        </p:txBody>
      </p:sp>
      <p:sp>
        <p:nvSpPr>
          <p:cNvPr id="2" name="Title 1"/>
          <p:cNvSpPr>
            <a:spLocks noGrp="1"/>
          </p:cNvSpPr>
          <p:nvPr>
            <p:ph type="ctrTitle"/>
          </p:nvPr>
        </p:nvSpPr>
        <p:spPr bwMode="auto">
          <a:xfrm>
            <a:off x="1965960" y="4389120"/>
            <a:ext cx="6490654" cy="960120"/>
          </a:xfrm>
        </p:spPr>
        <p:txBody>
          <a:bodyPr anchor="b" anchorCtr="0">
            <a:noAutofit/>
          </a:bodyPr>
          <a:lstStyle/>
          <a:p>
            <a:r>
              <a:rPr lang="zh-TW" altLang="en-US" smtClean="0"/>
              <a:t>按一下以編輯母片標題樣式</a:t>
            </a:r>
            <a:endParaRPr lang="en-US" dirty="0"/>
          </a:p>
        </p:txBody>
      </p:sp>
      <p:sp>
        <p:nvSpPr>
          <p:cNvPr id="3" name="Subtitle 2"/>
          <p:cNvSpPr>
            <a:spLocks noGrp="1"/>
          </p:cNvSpPr>
          <p:nvPr>
            <p:ph type="subTitle" idx="1"/>
          </p:nvPr>
        </p:nvSpPr>
        <p:spPr bwMode="auto">
          <a:xfrm>
            <a:off x="1965958" y="5440680"/>
            <a:ext cx="4343400" cy="1097280"/>
          </a:xfrm>
        </p:spPr>
        <p:txBody>
          <a:bodyPr>
            <a:noAutofit/>
          </a:bodyPr>
          <a:lstStyle>
            <a:lvl1pPr marL="0" indent="0" algn="l">
              <a:lnSpc>
                <a:spcPct val="100000"/>
              </a:lnSpc>
              <a:spcBef>
                <a:spcPts val="0"/>
              </a:spcBef>
              <a:buNone/>
              <a:defRPr sz="16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14" name="Text Placeholder 7"/>
          <p:cNvSpPr>
            <a:spLocks noGrp="1"/>
          </p:cNvSpPr>
          <p:nvPr>
            <p:ph type="body" sz="quarter" idx="12" hasCustomPrompt="1"/>
          </p:nvPr>
        </p:nvSpPr>
        <p:spPr bwMode="gray">
          <a:xfrm>
            <a:off x="0" y="914400"/>
            <a:ext cx="1965960" cy="777240"/>
          </a:xfrm>
          <a:solidFill>
            <a:schemeClr val="accent2"/>
          </a:solidFill>
        </p:spPr>
        <p:txBody>
          <a:bodyPr lIns="274320" tIns="91440" rIns="91440" bIns="91440" anchor="ctr" anchorCtr="0">
            <a:normAutofit/>
          </a:bodyPr>
          <a:lstStyle>
            <a:lvl1pPr marL="0" indent="0">
              <a:spcBef>
                <a:spcPts val="0"/>
              </a:spcBef>
              <a:buFont typeface="Arial"/>
              <a:buNone/>
              <a:defRPr sz="1000" b="1" baseline="0">
                <a:solidFill>
                  <a:schemeClr val="bg1"/>
                </a:solidFill>
              </a:defRPr>
            </a:lvl1pPr>
            <a:lvl2pPr marL="0" indent="0">
              <a:spcBef>
                <a:spcPts val="0"/>
              </a:spcBef>
              <a:buFont typeface="Arial"/>
              <a:buNone/>
              <a:defRPr sz="1000" b="1">
                <a:solidFill>
                  <a:schemeClr val="bg1"/>
                </a:solidFill>
              </a:defRPr>
            </a:lvl2pPr>
            <a:lvl3pPr marL="0" indent="0">
              <a:spcBef>
                <a:spcPts val="0"/>
              </a:spcBef>
              <a:buFont typeface="Arial"/>
              <a:buNone/>
              <a:defRPr sz="1000" b="1">
                <a:solidFill>
                  <a:schemeClr val="bg1"/>
                </a:solidFill>
              </a:defRPr>
            </a:lvl3pPr>
            <a:lvl4pPr marL="0" indent="0">
              <a:spcBef>
                <a:spcPts val="0"/>
              </a:spcBef>
              <a:buFont typeface="Arial"/>
              <a:buNone/>
              <a:defRPr sz="1000" b="1">
                <a:solidFill>
                  <a:schemeClr val="bg1"/>
                </a:solidFill>
              </a:defRPr>
            </a:lvl4pPr>
            <a:lvl5pPr marL="0" indent="0">
              <a:spcBef>
                <a:spcPts val="0"/>
              </a:spcBef>
              <a:buFont typeface="Arial"/>
              <a:buNone/>
              <a:defRPr sz="1000" b="1">
                <a:solidFill>
                  <a:schemeClr val="bg1"/>
                </a:solidFill>
              </a:defRPr>
            </a:lvl5pPr>
          </a:lstStyle>
          <a:p>
            <a:pPr lvl="0"/>
            <a:r>
              <a:rPr lang="en-US" dirty="0" smtClean="0"/>
              <a:t>Business or Operating Unit/Franchise or Department</a:t>
            </a:r>
          </a:p>
        </p:txBody>
      </p:sp>
      <p:grpSp>
        <p:nvGrpSpPr>
          <p:cNvPr id="4" name="Group 3"/>
          <p:cNvGrpSpPr/>
          <p:nvPr userDrawn="1"/>
        </p:nvGrpSpPr>
        <p:grpSpPr>
          <a:xfrm>
            <a:off x="-137160" y="-137160"/>
            <a:ext cx="9418320" cy="7132320"/>
            <a:chOff x="-137160" y="-137160"/>
            <a:chExt cx="9418320" cy="7132320"/>
          </a:xfrm>
        </p:grpSpPr>
        <p:cxnSp>
          <p:nvCxnSpPr>
            <p:cNvPr id="8" name="Straight Connector 7"/>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918972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13716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918972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13716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22" name="Picture 21"/>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2894096848"/>
      </p:ext>
    </p:extLst>
  </p:cSld>
  <p:clrMapOvr>
    <a:masterClrMapping/>
  </p:clrMapOvr>
  <p:timing>
    <p:tnLst>
      <p:par>
        <p:cTn id="1" dur="indefinite" restart="never" nodeType="tmRoot"/>
      </p:par>
    </p:tnLst>
  </p:timing>
</p:sldLayout>
</file>

<file path=ppt/slideLayouts/slideLayout584.xml><?xml version="1.0" encoding="utf-8"?>
<p:sldLayout xmlns:a="http://schemas.openxmlformats.org/drawingml/2006/main" xmlns:r="http://schemas.openxmlformats.org/officeDocument/2006/relationships" xmlns:p="http://schemas.openxmlformats.org/presentationml/2006/main" preserve="1" userDrawn="1">
  <p:cSld name="Title Slide - No Picture">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2"/>
            <a:ext cx="1508758" cy="6857995"/>
          </a:xfrm>
          <a:prstGeom prst="rect">
            <a:avLst/>
          </a:prstGeom>
        </p:spPr>
      </p:pic>
      <p:sp>
        <p:nvSpPr>
          <p:cNvPr id="2" name="Title 1"/>
          <p:cNvSpPr>
            <a:spLocks noGrp="1"/>
          </p:cNvSpPr>
          <p:nvPr>
            <p:ph type="ctrTitle"/>
          </p:nvPr>
        </p:nvSpPr>
        <p:spPr bwMode="auto">
          <a:xfrm>
            <a:off x="1965960" y="2331720"/>
            <a:ext cx="6490654" cy="2286000"/>
          </a:xfrm>
        </p:spPr>
        <p:txBody>
          <a:bodyPr anchor="b" anchorCtr="0">
            <a:noAutofit/>
          </a:bodyPr>
          <a:lstStyle/>
          <a:p>
            <a:r>
              <a:rPr lang="zh-TW" altLang="en-US" smtClean="0"/>
              <a:t>按一下以編輯母片標題樣式</a:t>
            </a:r>
            <a:endParaRPr lang="en-US" dirty="0"/>
          </a:p>
        </p:txBody>
      </p:sp>
      <p:sp>
        <p:nvSpPr>
          <p:cNvPr id="3" name="Subtitle 2"/>
          <p:cNvSpPr>
            <a:spLocks noGrp="1"/>
          </p:cNvSpPr>
          <p:nvPr>
            <p:ph type="subTitle" idx="1"/>
          </p:nvPr>
        </p:nvSpPr>
        <p:spPr bwMode="auto">
          <a:xfrm>
            <a:off x="1965960" y="4709161"/>
            <a:ext cx="6490654" cy="1324927"/>
          </a:xfrm>
        </p:spPr>
        <p:txBody>
          <a:bodyPr>
            <a:noAutofit/>
          </a:bodyPr>
          <a:lstStyle>
            <a:lvl1pPr marL="0" indent="0" algn="l">
              <a:lnSpc>
                <a:spcPct val="100000"/>
              </a:lnSpc>
              <a:spcBef>
                <a:spcPts val="0"/>
              </a:spcBef>
              <a:buNone/>
              <a:defRPr sz="16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14" name="Text Placeholder 7"/>
          <p:cNvSpPr>
            <a:spLocks noGrp="1"/>
          </p:cNvSpPr>
          <p:nvPr>
            <p:ph type="body" sz="quarter" idx="12" hasCustomPrompt="1"/>
          </p:nvPr>
        </p:nvSpPr>
        <p:spPr bwMode="gray">
          <a:xfrm>
            <a:off x="0" y="914400"/>
            <a:ext cx="1965960" cy="777240"/>
          </a:xfrm>
          <a:solidFill>
            <a:srgbClr val="E74A21"/>
          </a:solidFill>
        </p:spPr>
        <p:txBody>
          <a:bodyPr lIns="274320" tIns="91440" rIns="91440" bIns="91440" anchor="ctr" anchorCtr="0">
            <a:normAutofit/>
          </a:bodyPr>
          <a:lstStyle>
            <a:lvl1pPr marL="0" indent="0">
              <a:spcBef>
                <a:spcPts val="0"/>
              </a:spcBef>
              <a:buFont typeface="Arial"/>
              <a:buNone/>
              <a:defRPr sz="1000" b="1" baseline="0">
                <a:solidFill>
                  <a:schemeClr val="bg1"/>
                </a:solidFill>
              </a:defRPr>
            </a:lvl1pPr>
            <a:lvl2pPr marL="0" indent="0">
              <a:spcBef>
                <a:spcPts val="0"/>
              </a:spcBef>
              <a:buFont typeface="Arial"/>
              <a:buNone/>
              <a:defRPr sz="1000" b="1">
                <a:solidFill>
                  <a:schemeClr val="bg1"/>
                </a:solidFill>
              </a:defRPr>
            </a:lvl2pPr>
            <a:lvl3pPr marL="0" indent="0">
              <a:spcBef>
                <a:spcPts val="0"/>
              </a:spcBef>
              <a:buFont typeface="Arial"/>
              <a:buNone/>
              <a:defRPr sz="1000" b="1">
                <a:solidFill>
                  <a:schemeClr val="bg1"/>
                </a:solidFill>
              </a:defRPr>
            </a:lvl3pPr>
            <a:lvl4pPr marL="0" indent="0">
              <a:spcBef>
                <a:spcPts val="0"/>
              </a:spcBef>
              <a:buFont typeface="Arial"/>
              <a:buNone/>
              <a:defRPr sz="1000" b="1">
                <a:solidFill>
                  <a:schemeClr val="bg1"/>
                </a:solidFill>
              </a:defRPr>
            </a:lvl4pPr>
            <a:lvl5pPr marL="0" indent="0">
              <a:spcBef>
                <a:spcPts val="0"/>
              </a:spcBef>
              <a:buFont typeface="Arial"/>
              <a:buNone/>
              <a:defRPr sz="1000" b="1">
                <a:solidFill>
                  <a:schemeClr val="bg1"/>
                </a:solidFill>
              </a:defRPr>
            </a:lvl5pPr>
          </a:lstStyle>
          <a:p>
            <a:pPr lvl="0"/>
            <a:r>
              <a:rPr lang="en-US" dirty="0" smtClean="0"/>
              <a:t>Business or Operating Unit/Franchise or Department</a:t>
            </a:r>
          </a:p>
        </p:txBody>
      </p:sp>
      <p:grpSp>
        <p:nvGrpSpPr>
          <p:cNvPr id="20" name="Group 19"/>
          <p:cNvGrpSpPr/>
          <p:nvPr userDrawn="1"/>
        </p:nvGrpSpPr>
        <p:grpSpPr>
          <a:xfrm>
            <a:off x="-137160" y="-137160"/>
            <a:ext cx="9418320" cy="7132320"/>
            <a:chOff x="-137160" y="-137160"/>
            <a:chExt cx="9418320" cy="7132320"/>
          </a:xfrm>
        </p:grpSpPr>
        <p:cxnSp>
          <p:nvCxnSpPr>
            <p:cNvPr id="22" name="Straight Connector 21"/>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918972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3716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a:off x="918972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a:off x="-13716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18" name="Picture 17"/>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867833347"/>
      </p:ext>
    </p:extLst>
  </p:cSld>
  <p:clrMapOvr>
    <a:masterClrMapping/>
  </p:clrMapOvr>
</p:sldLayout>
</file>

<file path=ppt/slideLayouts/slideLayout585.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lvl1pPr marL="452438" indent="-452438">
              <a:buSzPct val="100000"/>
              <a:buFont typeface="+mj-lt"/>
              <a:buAutoNum type="arabicPeriod"/>
              <a:defRPr/>
            </a:lvl1pPr>
            <a:lvl2pPr marL="684213" indent="-231775">
              <a:defRPr/>
            </a:lvl2pPr>
            <a:lvl3pPr marL="914400" indent="-230188">
              <a:defRPr/>
            </a:lvl3pPr>
            <a:lvl4pPr marL="1146175" indent="-231775">
              <a:defRPr/>
            </a:lvl4pPr>
            <a:lvl5pPr marL="1368425" indent="-222250">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Footer Placeholder 3"/>
          <p:cNvSpPr>
            <a:spLocks noGrp="1"/>
          </p:cNvSpPr>
          <p:nvPr>
            <p:ph type="ftr" sz="quarter" idx="10"/>
          </p:nvPr>
        </p:nvSpPr>
        <p:spPr/>
        <p:txBody>
          <a:bodyPr/>
          <a:lstStyle/>
          <a:p>
            <a:r>
              <a:rPr smtClean="0"/>
              <a:t>| Presentation Title | Presenter Name | Date | Subject | Business Use Only</a:t>
            </a:r>
            <a:endParaRPr/>
          </a:p>
        </p:txBody>
      </p:sp>
      <p:sp>
        <p:nvSpPr>
          <p:cNvPr id="5" name="Slide Number Placeholder 4"/>
          <p:cNvSpPr>
            <a:spLocks noGrp="1"/>
          </p:cNvSpPr>
          <p:nvPr>
            <p:ph type="sldNum" sz="quarter" idx="11"/>
          </p:nvPr>
        </p:nvSpPr>
        <p:spPr/>
        <p:txBody>
          <a:bodyPr/>
          <a:lstStyle/>
          <a:p>
            <a:fld id="{47547CF9-5B10-D24F-A8D7-45A9778164F7}" type="slidenum">
              <a:rPr lang="uk-UA"/>
              <a:pPr/>
              <a:t>‹#›</a:t>
            </a:fld>
            <a:endParaRPr lang="uk-UA" dirty="0"/>
          </a:p>
        </p:txBody>
      </p:sp>
    </p:spTree>
    <p:extLst>
      <p:ext uri="{BB962C8B-B14F-4D97-AF65-F5344CB8AC3E}">
        <p14:creationId xmlns:p14="http://schemas.microsoft.com/office/powerpoint/2010/main" xmlns="" val="3704089099"/>
      </p:ext>
    </p:extLst>
  </p:cSld>
  <p:clrMapOvr>
    <a:masterClrMapping/>
  </p:clrMapOvr>
</p:sldLayout>
</file>

<file path=ppt/slideLayouts/slideLayout58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Footer Placeholder 3"/>
          <p:cNvSpPr>
            <a:spLocks noGrp="1"/>
          </p:cNvSpPr>
          <p:nvPr>
            <p:ph type="ftr" sz="quarter" idx="10"/>
          </p:nvPr>
        </p:nvSpPr>
        <p:spPr/>
        <p:txBody>
          <a:bodyPr/>
          <a:lstStyle/>
          <a:p>
            <a:r>
              <a:rPr smtClean="0"/>
              <a:t>| Presentation Title | Presenter Name | Date | Subject | Business Use Only</a:t>
            </a:r>
            <a:endParaRPr/>
          </a:p>
        </p:txBody>
      </p:sp>
      <p:sp>
        <p:nvSpPr>
          <p:cNvPr id="5" name="Slide Number Placeholder 4"/>
          <p:cNvSpPr>
            <a:spLocks noGrp="1"/>
          </p:cNvSpPr>
          <p:nvPr>
            <p:ph type="sldNum" sz="quarter" idx="11"/>
          </p:nvPr>
        </p:nvSpPr>
        <p:spPr/>
        <p:txBody>
          <a:bodyPr/>
          <a:lstStyle/>
          <a:p>
            <a:fld id="{47547CF9-5B10-D24F-A8D7-45A9778164F7}" type="slidenum">
              <a:rPr lang="uk-UA"/>
              <a:pPr/>
              <a:t>‹#›</a:t>
            </a:fld>
            <a:endParaRPr lang="uk-UA" dirty="0"/>
          </a:p>
        </p:txBody>
      </p:sp>
    </p:spTree>
    <p:extLst>
      <p:ext uri="{BB962C8B-B14F-4D97-AF65-F5344CB8AC3E}">
        <p14:creationId xmlns:p14="http://schemas.microsoft.com/office/powerpoint/2010/main" xmlns="" val="2579802509"/>
      </p:ext>
    </p:extLst>
  </p:cSld>
  <p:clrMapOvr>
    <a:masterClrMapping/>
  </p:clrMapOvr>
</p:sldLayout>
</file>

<file path=ppt/slideLayouts/slideLayout587.xml><?xml version="1.0" encoding="utf-8"?>
<p:sldLayout xmlns:a="http://schemas.openxmlformats.org/drawingml/2006/main" xmlns:r="http://schemas.openxmlformats.org/officeDocument/2006/relationships" xmlns:p="http://schemas.openxmlformats.org/presentationml/2006/main" preserve="1" userDrawn="1">
  <p:cSld name="兩項物件">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5800" y="1508761"/>
            <a:ext cx="3794760" cy="4525328"/>
          </a:xfrm>
        </p:spPr>
        <p:txBody>
          <a:bodyPr>
            <a:normAutofit/>
          </a:bodyPr>
          <a:lstStyle>
            <a:lvl1pPr>
              <a:defRPr sz="24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4663440" y="1508761"/>
            <a:ext cx="3794760" cy="4525328"/>
          </a:xfrm>
        </p:spPr>
        <p:txBody>
          <a:bodyPr>
            <a:normAutofit/>
          </a:bodyPr>
          <a:lstStyle>
            <a:lvl1pPr>
              <a:defRPr sz="24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2" name="Title 1"/>
          <p:cNvSpPr>
            <a:spLocks noGrp="1"/>
          </p:cNvSpPr>
          <p:nvPr>
            <p:ph type="title"/>
          </p:nvPr>
        </p:nvSpPr>
        <p:spPr>
          <a:xfrm>
            <a:off x="685800" y="457200"/>
            <a:ext cx="7772400" cy="960120"/>
          </a:xfrm>
        </p:spPr>
        <p:txBody>
          <a:bodyPr/>
          <a:lstStyle/>
          <a:p>
            <a:r>
              <a:rPr lang="zh-TW" altLang="en-US" smtClean="0"/>
              <a:t>按一下以編輯母片標題樣式</a:t>
            </a:r>
            <a:endParaRPr lang="en-US" dirty="0"/>
          </a:p>
        </p:txBody>
      </p:sp>
      <p:sp>
        <p:nvSpPr>
          <p:cNvPr id="5" name="Footer Placeholder 4"/>
          <p:cNvSpPr>
            <a:spLocks noGrp="1"/>
          </p:cNvSpPr>
          <p:nvPr>
            <p:ph type="ftr" sz="quarter" idx="10"/>
          </p:nvPr>
        </p:nvSpPr>
        <p:spPr/>
        <p:txBody>
          <a:bodyPr/>
          <a:lstStyle/>
          <a:p>
            <a:r>
              <a:rPr smtClean="0"/>
              <a:t>| Presentation Title | Presenter Name | Date | Subject | Business Use Only</a:t>
            </a:r>
            <a:endParaRPr/>
          </a:p>
        </p:txBody>
      </p:sp>
      <p:sp>
        <p:nvSpPr>
          <p:cNvPr id="6" name="Slide Number Placeholder 5"/>
          <p:cNvSpPr>
            <a:spLocks noGrp="1"/>
          </p:cNvSpPr>
          <p:nvPr>
            <p:ph type="sldNum" sz="quarter" idx="11"/>
          </p:nvPr>
        </p:nvSpPr>
        <p:spPr/>
        <p:txBody>
          <a:bodyPr/>
          <a:lstStyle/>
          <a:p>
            <a:fld id="{47547CF9-5B10-D24F-A8D7-45A9778164F7}" type="slidenum">
              <a:rPr lang="uk-UA"/>
              <a:pPr/>
              <a:t>‹#›</a:t>
            </a:fld>
            <a:endParaRPr lang="uk-UA" dirty="0"/>
          </a:p>
        </p:txBody>
      </p:sp>
    </p:spTree>
    <p:extLst>
      <p:ext uri="{BB962C8B-B14F-4D97-AF65-F5344CB8AC3E}">
        <p14:creationId xmlns:p14="http://schemas.microsoft.com/office/powerpoint/2010/main" xmlns="" val="2854026253"/>
      </p:ext>
    </p:extLst>
  </p:cSld>
  <p:clrMapOvr>
    <a:masterClrMapping/>
  </p:clrMapOvr>
</p:sldLayout>
</file>

<file path=ppt/slideLayouts/slideLayout588.xml><?xml version="1.0" encoding="utf-8"?>
<p:sldLayout xmlns:a="http://schemas.openxmlformats.org/drawingml/2006/main" xmlns:r="http://schemas.openxmlformats.org/officeDocument/2006/relationships" xmlns:p="http://schemas.openxmlformats.org/presentationml/2006/main" preserve="1" userDrawn="1">
  <p:cSld name="Title, Text and 1 Picture">
    <p:spTree>
      <p:nvGrpSpPr>
        <p:cNvPr id="1" name=""/>
        <p:cNvGrpSpPr/>
        <p:nvPr/>
      </p:nvGrpSpPr>
      <p:grpSpPr>
        <a:xfrm>
          <a:off x="0" y="0"/>
          <a:ext cx="0" cy="0"/>
          <a:chOff x="0" y="0"/>
          <a:chExt cx="0" cy="0"/>
        </a:xfrm>
      </p:grpSpPr>
      <p:sp>
        <p:nvSpPr>
          <p:cNvPr id="7" name="Text Placeholder 7"/>
          <p:cNvSpPr>
            <a:spLocks noGrp="1"/>
          </p:cNvSpPr>
          <p:nvPr>
            <p:ph type="body" sz="quarter" idx="13" hasCustomPrompt="1"/>
          </p:nvPr>
        </p:nvSpPr>
        <p:spPr>
          <a:xfrm>
            <a:off x="4663440" y="5623561"/>
            <a:ext cx="379476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8" name="Content Placeholder 2"/>
          <p:cNvSpPr>
            <a:spLocks noGrp="1"/>
          </p:cNvSpPr>
          <p:nvPr>
            <p:ph sz="half" idx="1"/>
          </p:nvPr>
        </p:nvSpPr>
        <p:spPr>
          <a:xfrm>
            <a:off x="685800" y="1508761"/>
            <a:ext cx="3794760" cy="4525328"/>
          </a:xfrm>
        </p:spPr>
        <p:txBody>
          <a:bodyPr>
            <a:normAutofit/>
          </a:bodyPr>
          <a:lstStyle>
            <a:lvl1pPr>
              <a:defRPr sz="24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2" name="Title 1"/>
          <p:cNvSpPr>
            <a:spLocks noGrp="1"/>
          </p:cNvSpPr>
          <p:nvPr>
            <p:ph type="title"/>
          </p:nvPr>
        </p:nvSpPr>
        <p:spPr>
          <a:xfrm>
            <a:off x="685800" y="457200"/>
            <a:ext cx="7772400" cy="960120"/>
          </a:xfrm>
        </p:spPr>
        <p:txBody>
          <a:bodyPr/>
          <a:lstStyle/>
          <a:p>
            <a:r>
              <a:rPr lang="zh-TW" altLang="en-US" smtClean="0"/>
              <a:t>按一下以編輯母片標題樣式</a:t>
            </a:r>
            <a:endParaRPr lang="en-US" dirty="0"/>
          </a:p>
        </p:txBody>
      </p:sp>
      <p:sp>
        <p:nvSpPr>
          <p:cNvPr id="3" name="Footer Placeholder 2"/>
          <p:cNvSpPr>
            <a:spLocks noGrp="1"/>
          </p:cNvSpPr>
          <p:nvPr>
            <p:ph type="ftr" sz="quarter" idx="15"/>
          </p:nvPr>
        </p:nvSpPr>
        <p:spPr/>
        <p:txBody>
          <a:bodyPr/>
          <a:lstStyle/>
          <a:p>
            <a:r>
              <a:rPr smtClean="0"/>
              <a:t>| Presentation Title | Presenter Name | Date | Subject | Business Use Only</a:t>
            </a:r>
            <a:endParaRPr/>
          </a:p>
        </p:txBody>
      </p:sp>
      <p:sp>
        <p:nvSpPr>
          <p:cNvPr id="4" name="Slide Number Placeholder 3"/>
          <p:cNvSpPr>
            <a:spLocks noGrp="1"/>
          </p:cNvSpPr>
          <p:nvPr>
            <p:ph type="sldNum" sz="quarter" idx="16"/>
          </p:nvPr>
        </p:nvSpPr>
        <p:spPr/>
        <p:txBody>
          <a:bodyPr/>
          <a:lstStyle/>
          <a:p>
            <a:fld id="{47547CF9-5B10-D24F-A8D7-45A9778164F7}" type="slidenum">
              <a:rPr lang="uk-UA"/>
              <a:pPr/>
              <a:t>‹#›</a:t>
            </a:fld>
            <a:endParaRPr lang="uk-UA" dirty="0"/>
          </a:p>
        </p:txBody>
      </p:sp>
      <p:sp>
        <p:nvSpPr>
          <p:cNvPr id="11" name="Content Placeholder 2"/>
          <p:cNvSpPr>
            <a:spLocks noGrp="1"/>
          </p:cNvSpPr>
          <p:nvPr>
            <p:ph sz="half" idx="17" hasCustomPrompt="1"/>
          </p:nvPr>
        </p:nvSpPr>
        <p:spPr>
          <a:xfrm>
            <a:off x="4663440" y="1508761"/>
            <a:ext cx="3794760" cy="4023359"/>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Tree>
    <p:extLst>
      <p:ext uri="{BB962C8B-B14F-4D97-AF65-F5344CB8AC3E}">
        <p14:creationId xmlns:p14="http://schemas.microsoft.com/office/powerpoint/2010/main" xmlns="" val="4142185009"/>
      </p:ext>
    </p:extLst>
  </p:cSld>
  <p:clrMapOvr>
    <a:masterClrMapping/>
  </p:clrMapOvr>
</p:sldLayout>
</file>

<file path=ppt/slideLayouts/slideLayout589.xml><?xml version="1.0" encoding="utf-8"?>
<p:sldLayout xmlns:a="http://schemas.openxmlformats.org/drawingml/2006/main" xmlns:r="http://schemas.openxmlformats.org/officeDocument/2006/relationships" xmlns:p="http://schemas.openxmlformats.org/presentationml/2006/main" preserve="1" userDrawn="1">
  <p:cSld name="Title and 1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6" name="Text Placeholder 7"/>
          <p:cNvSpPr>
            <a:spLocks noGrp="1"/>
          </p:cNvSpPr>
          <p:nvPr>
            <p:ph type="body" sz="quarter" idx="12" hasCustomPrompt="1"/>
          </p:nvPr>
        </p:nvSpPr>
        <p:spPr>
          <a:xfrm>
            <a:off x="685800" y="1508761"/>
            <a:ext cx="7772400" cy="453839"/>
          </a:xfrm>
        </p:spPr>
        <p:txBody>
          <a:bodyPr anchor="t" anchorCtr="0">
            <a:normAutofit/>
          </a:bodyPr>
          <a:lstStyle>
            <a:lvl1pPr marL="0" indent="0">
              <a:spcBef>
                <a:spcPts val="0"/>
              </a:spcBef>
              <a:buFont typeface="Arial"/>
              <a:buNone/>
              <a:defRPr sz="2400" b="0" baseline="0">
                <a:solidFill>
                  <a:srgbClr val="000000"/>
                </a:solidFill>
              </a:defRPr>
            </a:lvl1pPr>
            <a:lvl2pPr marL="0" indent="0">
              <a:spcBef>
                <a:spcPts val="0"/>
              </a:spcBef>
              <a:buFont typeface="Arial"/>
              <a:buNone/>
              <a:defRPr sz="2400" b="0">
                <a:solidFill>
                  <a:srgbClr val="000000"/>
                </a:solidFill>
              </a:defRPr>
            </a:lvl2pPr>
            <a:lvl3pPr marL="0" indent="0">
              <a:spcBef>
                <a:spcPts val="0"/>
              </a:spcBef>
              <a:buFont typeface="Arial"/>
              <a:buNone/>
              <a:defRPr sz="2400" b="0">
                <a:solidFill>
                  <a:srgbClr val="000000"/>
                </a:solidFill>
              </a:defRPr>
            </a:lvl3pPr>
            <a:lvl4pPr marL="0" indent="0">
              <a:spcBef>
                <a:spcPts val="0"/>
              </a:spcBef>
              <a:buFont typeface="Arial"/>
              <a:buNone/>
              <a:defRPr sz="2400" b="0">
                <a:solidFill>
                  <a:srgbClr val="000000"/>
                </a:solidFill>
              </a:defRPr>
            </a:lvl4pPr>
            <a:lvl5pPr marL="0" indent="0">
              <a:spcBef>
                <a:spcPts val="0"/>
              </a:spcBef>
              <a:buFont typeface="Arial"/>
              <a:buNone/>
              <a:defRPr sz="2400" b="0">
                <a:solidFill>
                  <a:srgbClr val="000000"/>
                </a:solidFill>
              </a:defRPr>
            </a:lvl5pPr>
          </a:lstStyle>
          <a:p>
            <a:pPr lvl="0"/>
            <a:r>
              <a:rPr lang="en-US" dirty="0" smtClean="0"/>
              <a:t>Optional picture title</a:t>
            </a:r>
          </a:p>
        </p:txBody>
      </p:sp>
      <p:sp>
        <p:nvSpPr>
          <p:cNvPr id="8" name="Text Placeholder 7"/>
          <p:cNvSpPr>
            <a:spLocks noGrp="1"/>
          </p:cNvSpPr>
          <p:nvPr>
            <p:ph type="body" sz="quarter" idx="13" hasCustomPrompt="1"/>
          </p:nvPr>
        </p:nvSpPr>
        <p:spPr>
          <a:xfrm>
            <a:off x="685800" y="5623561"/>
            <a:ext cx="777240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3" name="Footer Placeholder 2"/>
          <p:cNvSpPr>
            <a:spLocks noGrp="1"/>
          </p:cNvSpPr>
          <p:nvPr>
            <p:ph type="ftr" sz="quarter" idx="14"/>
          </p:nvPr>
        </p:nvSpPr>
        <p:spPr/>
        <p:txBody>
          <a:bodyPr/>
          <a:lstStyle/>
          <a:p>
            <a:r>
              <a:rPr smtClean="0"/>
              <a:t>| Presentation Title | Presenter Name | Date | Subject | Business Use Only</a:t>
            </a:r>
            <a:endParaRPr/>
          </a:p>
        </p:txBody>
      </p:sp>
      <p:sp>
        <p:nvSpPr>
          <p:cNvPr id="4" name="Slide Number Placeholder 3"/>
          <p:cNvSpPr>
            <a:spLocks noGrp="1"/>
          </p:cNvSpPr>
          <p:nvPr>
            <p:ph type="sldNum" sz="quarter" idx="15"/>
          </p:nvPr>
        </p:nvSpPr>
        <p:spPr/>
        <p:txBody>
          <a:bodyPr/>
          <a:lstStyle/>
          <a:p>
            <a:fld id="{47547CF9-5B10-D24F-A8D7-45A9778164F7}" type="slidenum">
              <a:rPr lang="uk-UA"/>
              <a:pPr/>
              <a:t>‹#›</a:t>
            </a:fld>
            <a:endParaRPr lang="uk-UA" dirty="0"/>
          </a:p>
        </p:txBody>
      </p:sp>
      <p:sp>
        <p:nvSpPr>
          <p:cNvPr id="9" name="Content Placeholder 2"/>
          <p:cNvSpPr>
            <a:spLocks noGrp="1"/>
          </p:cNvSpPr>
          <p:nvPr>
            <p:ph sz="half" idx="17" hasCustomPrompt="1"/>
          </p:nvPr>
        </p:nvSpPr>
        <p:spPr>
          <a:xfrm>
            <a:off x="685800" y="2057400"/>
            <a:ext cx="777240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Tree>
    <p:extLst>
      <p:ext uri="{BB962C8B-B14F-4D97-AF65-F5344CB8AC3E}">
        <p14:creationId xmlns:p14="http://schemas.microsoft.com/office/powerpoint/2010/main" xmlns="" val="200936965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Section Header - No Pictur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12" name="Title 1"/>
          <p:cNvSpPr>
            <a:spLocks noGrp="1"/>
          </p:cNvSpPr>
          <p:nvPr>
            <p:ph type="ctrTitle"/>
          </p:nvPr>
        </p:nvSpPr>
        <p:spPr>
          <a:xfrm>
            <a:off x="1965960" y="2331720"/>
            <a:ext cx="6490654" cy="2286000"/>
          </a:xfrm>
        </p:spPr>
        <p:txBody>
          <a:bodyPr anchor="b" anchorCtr="0">
            <a:noAutofit/>
          </a:bodyPr>
          <a:lstStyle/>
          <a:p>
            <a:r>
              <a:rPr lang="en-US" smtClean="0"/>
              <a:t>Click to edit Master title style</a:t>
            </a:r>
            <a:endParaRPr lang="en-US" dirty="0"/>
          </a:p>
        </p:txBody>
      </p:sp>
      <p:sp>
        <p:nvSpPr>
          <p:cNvPr id="13" name="Subtitle 2"/>
          <p:cNvSpPr>
            <a:spLocks noGrp="1"/>
          </p:cNvSpPr>
          <p:nvPr>
            <p:ph type="subTitle" idx="1"/>
          </p:nvPr>
        </p:nvSpPr>
        <p:spPr>
          <a:xfrm>
            <a:off x="1965960" y="4709161"/>
            <a:ext cx="6490654" cy="1324927"/>
          </a:xfrm>
        </p:spPr>
        <p:txBody>
          <a:bodyPr>
            <a:noAutofit/>
          </a:bodyPr>
          <a:lstStyle>
            <a:lvl1pPr marL="0" indent="0" algn="l">
              <a:lnSpc>
                <a:spcPct val="100000"/>
              </a:lnSpc>
              <a:spcBef>
                <a:spcPts val="0"/>
              </a:spcBef>
              <a:buNone/>
              <a:defRPr sz="16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grpSp>
        <p:nvGrpSpPr>
          <p:cNvPr id="3" name="Group 2"/>
          <p:cNvGrpSpPr/>
          <p:nvPr userDrawn="1"/>
        </p:nvGrpSpPr>
        <p:grpSpPr>
          <a:xfrm>
            <a:off x="1508857" y="-137160"/>
            <a:ext cx="6949343" cy="7132320"/>
            <a:chOff x="1508857" y="-137160"/>
            <a:chExt cx="6949343" cy="7132320"/>
          </a:xfrm>
        </p:grpSpPr>
        <p:cxnSp>
          <p:nvCxnSpPr>
            <p:cNvPr id="25" name="Straight Connector 24"/>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14" name="Picture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4065526206"/>
      </p:ext>
    </p:extLst>
  </p:cSld>
  <p:clrMapOvr>
    <a:masterClrMapping/>
  </p:clrMapOvr>
</p:sldLayout>
</file>

<file path=ppt/slideLayouts/slideLayout590.xml><?xml version="1.0" encoding="utf-8"?>
<p:sldLayout xmlns:a="http://schemas.openxmlformats.org/drawingml/2006/main" xmlns:r="http://schemas.openxmlformats.org/officeDocument/2006/relationships" xmlns:p="http://schemas.openxmlformats.org/presentationml/2006/main" preserve="1" userDrawn="1">
  <p:cSld name="Title and 2 Pictures">
    <p:spTree>
      <p:nvGrpSpPr>
        <p:cNvPr id="1" name=""/>
        <p:cNvGrpSpPr/>
        <p:nvPr/>
      </p:nvGrpSpPr>
      <p:grpSpPr>
        <a:xfrm>
          <a:off x="0" y="0"/>
          <a:ext cx="0" cy="0"/>
          <a:chOff x="0" y="0"/>
          <a:chExt cx="0" cy="0"/>
        </a:xfrm>
      </p:grpSpPr>
      <p:sp>
        <p:nvSpPr>
          <p:cNvPr id="12" name="Text Placeholder 7"/>
          <p:cNvSpPr>
            <a:spLocks noGrp="1"/>
          </p:cNvSpPr>
          <p:nvPr>
            <p:ph type="body" sz="quarter" idx="13" hasCustomPrompt="1"/>
          </p:nvPr>
        </p:nvSpPr>
        <p:spPr>
          <a:xfrm>
            <a:off x="685800" y="5623561"/>
            <a:ext cx="379476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13" name="Text Placeholder 7"/>
          <p:cNvSpPr>
            <a:spLocks noGrp="1"/>
          </p:cNvSpPr>
          <p:nvPr>
            <p:ph type="body" sz="quarter" idx="15" hasCustomPrompt="1"/>
          </p:nvPr>
        </p:nvSpPr>
        <p:spPr>
          <a:xfrm>
            <a:off x="4663440" y="5623561"/>
            <a:ext cx="379476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9" name="Text Placeholder 7"/>
          <p:cNvSpPr>
            <a:spLocks noGrp="1"/>
          </p:cNvSpPr>
          <p:nvPr>
            <p:ph type="body" sz="quarter" idx="12" hasCustomPrompt="1"/>
          </p:nvPr>
        </p:nvSpPr>
        <p:spPr>
          <a:xfrm>
            <a:off x="685800" y="1508761"/>
            <a:ext cx="7772400" cy="453839"/>
          </a:xfrm>
        </p:spPr>
        <p:txBody>
          <a:bodyPr anchor="t" anchorCtr="0">
            <a:normAutofit/>
          </a:bodyPr>
          <a:lstStyle>
            <a:lvl1pPr marL="0" indent="0">
              <a:spcBef>
                <a:spcPts val="0"/>
              </a:spcBef>
              <a:buFont typeface="Arial"/>
              <a:buNone/>
              <a:defRPr sz="2400" b="0" baseline="0">
                <a:solidFill>
                  <a:srgbClr val="000000"/>
                </a:solidFill>
              </a:defRPr>
            </a:lvl1pPr>
            <a:lvl2pPr marL="0" indent="0">
              <a:spcBef>
                <a:spcPts val="0"/>
              </a:spcBef>
              <a:buFont typeface="Arial"/>
              <a:buNone/>
              <a:defRPr sz="2400" b="0">
                <a:solidFill>
                  <a:srgbClr val="000000"/>
                </a:solidFill>
              </a:defRPr>
            </a:lvl2pPr>
            <a:lvl3pPr marL="0" indent="0">
              <a:spcBef>
                <a:spcPts val="0"/>
              </a:spcBef>
              <a:buFont typeface="Arial"/>
              <a:buNone/>
              <a:defRPr sz="2400" b="0">
                <a:solidFill>
                  <a:srgbClr val="000000"/>
                </a:solidFill>
              </a:defRPr>
            </a:lvl3pPr>
            <a:lvl4pPr marL="0" indent="0">
              <a:spcBef>
                <a:spcPts val="0"/>
              </a:spcBef>
              <a:buFont typeface="Arial"/>
              <a:buNone/>
              <a:defRPr sz="2400" b="0">
                <a:solidFill>
                  <a:srgbClr val="000000"/>
                </a:solidFill>
              </a:defRPr>
            </a:lvl4pPr>
            <a:lvl5pPr marL="0" indent="0">
              <a:spcBef>
                <a:spcPts val="0"/>
              </a:spcBef>
              <a:buFont typeface="Arial"/>
              <a:buNone/>
              <a:defRPr sz="2400" b="0">
                <a:solidFill>
                  <a:srgbClr val="000000"/>
                </a:solidFill>
              </a:defRPr>
            </a:lvl5pPr>
          </a:lstStyle>
          <a:p>
            <a:pPr lvl="0"/>
            <a:r>
              <a:rPr lang="en-US" dirty="0" smtClean="0"/>
              <a:t>Optional picture title</a:t>
            </a:r>
          </a:p>
        </p:txBody>
      </p:sp>
      <p:sp>
        <p:nvSpPr>
          <p:cNvPr id="3" name="Footer Placeholder 2"/>
          <p:cNvSpPr>
            <a:spLocks noGrp="1"/>
          </p:cNvSpPr>
          <p:nvPr>
            <p:ph type="ftr" sz="quarter" idx="16"/>
          </p:nvPr>
        </p:nvSpPr>
        <p:spPr/>
        <p:txBody>
          <a:bodyPr/>
          <a:lstStyle/>
          <a:p>
            <a:r>
              <a:rPr smtClean="0"/>
              <a:t>| Presentation Title | Presenter Name | Date | Subject | Business Use Only</a:t>
            </a:r>
            <a:endParaRPr/>
          </a:p>
        </p:txBody>
      </p:sp>
      <p:sp>
        <p:nvSpPr>
          <p:cNvPr id="4" name="Slide Number Placeholder 3"/>
          <p:cNvSpPr>
            <a:spLocks noGrp="1"/>
          </p:cNvSpPr>
          <p:nvPr>
            <p:ph type="sldNum" sz="quarter" idx="17"/>
          </p:nvPr>
        </p:nvSpPr>
        <p:spPr/>
        <p:txBody>
          <a:bodyPr/>
          <a:lstStyle/>
          <a:p>
            <a:fld id="{47547CF9-5B10-D24F-A8D7-45A9778164F7}" type="slidenum">
              <a:rPr lang="uk-UA"/>
              <a:pPr/>
              <a:t>‹#›</a:t>
            </a:fld>
            <a:endParaRPr lang="uk-UA" dirty="0"/>
          </a:p>
        </p:txBody>
      </p:sp>
      <p:sp>
        <p:nvSpPr>
          <p:cNvPr id="14" name="Content Placeholder 2"/>
          <p:cNvSpPr>
            <a:spLocks noGrp="1"/>
          </p:cNvSpPr>
          <p:nvPr>
            <p:ph sz="half" idx="18" hasCustomPrompt="1"/>
          </p:nvPr>
        </p:nvSpPr>
        <p:spPr>
          <a:xfrm>
            <a:off x="685800" y="2057400"/>
            <a:ext cx="379476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
        <p:nvSpPr>
          <p:cNvPr id="15" name="Content Placeholder 2"/>
          <p:cNvSpPr>
            <a:spLocks noGrp="1"/>
          </p:cNvSpPr>
          <p:nvPr>
            <p:ph sz="half" idx="19" hasCustomPrompt="1"/>
          </p:nvPr>
        </p:nvSpPr>
        <p:spPr>
          <a:xfrm>
            <a:off x="4663440" y="2057400"/>
            <a:ext cx="379476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Tree>
    <p:extLst>
      <p:ext uri="{BB962C8B-B14F-4D97-AF65-F5344CB8AC3E}">
        <p14:creationId xmlns:p14="http://schemas.microsoft.com/office/powerpoint/2010/main" xmlns="" val="3513844346"/>
      </p:ext>
    </p:extLst>
  </p:cSld>
  <p:clrMapOvr>
    <a:masterClrMapping/>
  </p:clrMapOvr>
</p:sldLayout>
</file>

<file path=ppt/slideLayouts/slideLayout591.xml><?xml version="1.0" encoding="utf-8"?>
<p:sldLayout xmlns:a="http://schemas.openxmlformats.org/drawingml/2006/main" xmlns:r="http://schemas.openxmlformats.org/officeDocument/2006/relationships" xmlns:p="http://schemas.openxmlformats.org/presentationml/2006/main" preserve="1" userDrawn="1">
  <p:cSld name="Title and 3 Pictures">
    <p:spTree>
      <p:nvGrpSpPr>
        <p:cNvPr id="1" name=""/>
        <p:cNvGrpSpPr/>
        <p:nvPr/>
      </p:nvGrpSpPr>
      <p:grpSpPr>
        <a:xfrm>
          <a:off x="0" y="0"/>
          <a:ext cx="0" cy="0"/>
          <a:chOff x="0" y="0"/>
          <a:chExt cx="0" cy="0"/>
        </a:xfrm>
      </p:grpSpPr>
      <p:sp>
        <p:nvSpPr>
          <p:cNvPr id="16" name="Text Placeholder 7"/>
          <p:cNvSpPr>
            <a:spLocks noGrp="1"/>
          </p:cNvSpPr>
          <p:nvPr>
            <p:ph type="body" sz="quarter" idx="13" hasCustomPrompt="1"/>
          </p:nvPr>
        </p:nvSpPr>
        <p:spPr>
          <a:xfrm>
            <a:off x="685800" y="5623561"/>
            <a:ext cx="246888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17" name="Text Placeholder 7"/>
          <p:cNvSpPr>
            <a:spLocks noGrp="1"/>
          </p:cNvSpPr>
          <p:nvPr>
            <p:ph type="body" sz="quarter" idx="18" hasCustomPrompt="1"/>
          </p:nvPr>
        </p:nvSpPr>
        <p:spPr>
          <a:xfrm>
            <a:off x="3337560" y="5623561"/>
            <a:ext cx="246888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18" name="Text Placeholder 7"/>
          <p:cNvSpPr>
            <a:spLocks noGrp="1"/>
          </p:cNvSpPr>
          <p:nvPr>
            <p:ph type="body" sz="quarter" idx="19" hasCustomPrompt="1"/>
          </p:nvPr>
        </p:nvSpPr>
        <p:spPr>
          <a:xfrm>
            <a:off x="5989320" y="5623561"/>
            <a:ext cx="246888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4" name="Title 3"/>
          <p:cNvSpPr>
            <a:spLocks noGrp="1"/>
          </p:cNvSpPr>
          <p:nvPr>
            <p:ph type="title"/>
          </p:nvPr>
        </p:nvSpPr>
        <p:spPr/>
        <p:txBody>
          <a:bodyPr/>
          <a:lstStyle/>
          <a:p>
            <a:r>
              <a:rPr lang="zh-TW" altLang="en-US" smtClean="0"/>
              <a:t>按一下以編輯母片標題樣式</a:t>
            </a:r>
            <a:endParaRPr lang="en-US" dirty="0"/>
          </a:p>
        </p:txBody>
      </p:sp>
      <p:sp>
        <p:nvSpPr>
          <p:cNvPr id="12" name="Text Placeholder 7"/>
          <p:cNvSpPr>
            <a:spLocks noGrp="1"/>
          </p:cNvSpPr>
          <p:nvPr>
            <p:ph type="body" sz="quarter" idx="12" hasCustomPrompt="1"/>
          </p:nvPr>
        </p:nvSpPr>
        <p:spPr>
          <a:xfrm>
            <a:off x="685800" y="1508761"/>
            <a:ext cx="7772400" cy="453839"/>
          </a:xfrm>
        </p:spPr>
        <p:txBody>
          <a:bodyPr anchor="t" anchorCtr="0">
            <a:normAutofit/>
          </a:bodyPr>
          <a:lstStyle>
            <a:lvl1pPr marL="0" indent="0">
              <a:spcBef>
                <a:spcPts val="0"/>
              </a:spcBef>
              <a:buFont typeface="Arial"/>
              <a:buNone/>
              <a:defRPr sz="2400" b="0" baseline="0">
                <a:solidFill>
                  <a:srgbClr val="000000"/>
                </a:solidFill>
              </a:defRPr>
            </a:lvl1pPr>
            <a:lvl2pPr marL="0" indent="0">
              <a:spcBef>
                <a:spcPts val="0"/>
              </a:spcBef>
              <a:buFont typeface="Arial"/>
              <a:buNone/>
              <a:defRPr sz="2400" b="0">
                <a:solidFill>
                  <a:srgbClr val="000000"/>
                </a:solidFill>
              </a:defRPr>
            </a:lvl2pPr>
            <a:lvl3pPr marL="0" indent="0">
              <a:spcBef>
                <a:spcPts val="0"/>
              </a:spcBef>
              <a:buFont typeface="Arial"/>
              <a:buNone/>
              <a:defRPr sz="2400" b="0">
                <a:solidFill>
                  <a:srgbClr val="000000"/>
                </a:solidFill>
              </a:defRPr>
            </a:lvl3pPr>
            <a:lvl4pPr marL="0" indent="0">
              <a:spcBef>
                <a:spcPts val="0"/>
              </a:spcBef>
              <a:buFont typeface="Arial"/>
              <a:buNone/>
              <a:defRPr sz="2400" b="0">
                <a:solidFill>
                  <a:srgbClr val="000000"/>
                </a:solidFill>
              </a:defRPr>
            </a:lvl4pPr>
            <a:lvl5pPr marL="0" indent="0">
              <a:spcBef>
                <a:spcPts val="0"/>
              </a:spcBef>
              <a:buFont typeface="Arial"/>
              <a:buNone/>
              <a:defRPr sz="2400" b="0">
                <a:solidFill>
                  <a:srgbClr val="000000"/>
                </a:solidFill>
              </a:defRPr>
            </a:lvl5pPr>
          </a:lstStyle>
          <a:p>
            <a:pPr lvl="0"/>
            <a:r>
              <a:rPr lang="en-US" dirty="0" smtClean="0"/>
              <a:t>Optional picture title</a:t>
            </a:r>
          </a:p>
        </p:txBody>
      </p:sp>
      <p:sp>
        <p:nvSpPr>
          <p:cNvPr id="2" name="Footer Placeholder 1"/>
          <p:cNvSpPr>
            <a:spLocks noGrp="1"/>
          </p:cNvSpPr>
          <p:nvPr>
            <p:ph type="ftr" sz="quarter" idx="20"/>
          </p:nvPr>
        </p:nvSpPr>
        <p:spPr/>
        <p:txBody>
          <a:bodyPr/>
          <a:lstStyle/>
          <a:p>
            <a:r>
              <a:rPr smtClean="0"/>
              <a:t>| Presentation Title | Presenter Name | Date | Subject | Business Use Only</a:t>
            </a:r>
            <a:endParaRPr/>
          </a:p>
        </p:txBody>
      </p:sp>
      <p:sp>
        <p:nvSpPr>
          <p:cNvPr id="3" name="Slide Number Placeholder 2"/>
          <p:cNvSpPr>
            <a:spLocks noGrp="1"/>
          </p:cNvSpPr>
          <p:nvPr>
            <p:ph type="sldNum" sz="quarter" idx="21"/>
          </p:nvPr>
        </p:nvSpPr>
        <p:spPr/>
        <p:txBody>
          <a:bodyPr/>
          <a:lstStyle/>
          <a:p>
            <a:fld id="{47547CF9-5B10-D24F-A8D7-45A9778164F7}" type="slidenum">
              <a:rPr lang="uk-UA"/>
              <a:pPr/>
              <a:t>‹#›</a:t>
            </a:fld>
            <a:endParaRPr lang="uk-UA" dirty="0"/>
          </a:p>
        </p:txBody>
      </p:sp>
      <p:sp>
        <p:nvSpPr>
          <p:cNvPr id="19" name="Content Placeholder 2"/>
          <p:cNvSpPr>
            <a:spLocks noGrp="1"/>
          </p:cNvSpPr>
          <p:nvPr>
            <p:ph sz="half" idx="22" hasCustomPrompt="1"/>
          </p:nvPr>
        </p:nvSpPr>
        <p:spPr>
          <a:xfrm>
            <a:off x="685800" y="2057400"/>
            <a:ext cx="246888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
        <p:nvSpPr>
          <p:cNvPr id="20" name="Content Placeholder 2"/>
          <p:cNvSpPr>
            <a:spLocks noGrp="1"/>
          </p:cNvSpPr>
          <p:nvPr>
            <p:ph sz="half" idx="23" hasCustomPrompt="1"/>
          </p:nvPr>
        </p:nvSpPr>
        <p:spPr>
          <a:xfrm>
            <a:off x="3337560" y="2057400"/>
            <a:ext cx="246888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
        <p:nvSpPr>
          <p:cNvPr id="21" name="Content Placeholder 2"/>
          <p:cNvSpPr>
            <a:spLocks noGrp="1"/>
          </p:cNvSpPr>
          <p:nvPr>
            <p:ph sz="half" idx="24" hasCustomPrompt="1"/>
          </p:nvPr>
        </p:nvSpPr>
        <p:spPr>
          <a:xfrm>
            <a:off x="5989320" y="2057400"/>
            <a:ext cx="246888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Tree>
    <p:extLst>
      <p:ext uri="{BB962C8B-B14F-4D97-AF65-F5344CB8AC3E}">
        <p14:creationId xmlns:p14="http://schemas.microsoft.com/office/powerpoint/2010/main" xmlns="" val="3487017831"/>
      </p:ext>
    </p:extLst>
  </p:cSld>
  <p:clrMapOvr>
    <a:masterClrMapping/>
  </p:clrMapOvr>
</p:sldLayout>
</file>

<file path=ppt/slideLayouts/slideLayout592.xml><?xml version="1.0" encoding="utf-8"?>
<p:sldLayout xmlns:a="http://schemas.openxmlformats.org/drawingml/2006/main" xmlns:r="http://schemas.openxmlformats.org/officeDocument/2006/relationships" xmlns:p="http://schemas.openxmlformats.org/presentationml/2006/main" preserve="1" userDrawn="1">
  <p:cSld name="Picture and Big Statement">
    <p:spTree>
      <p:nvGrpSpPr>
        <p:cNvPr id="1" name=""/>
        <p:cNvGrpSpPr/>
        <p:nvPr/>
      </p:nvGrpSpPr>
      <p:grpSpPr>
        <a:xfrm>
          <a:off x="0" y="0"/>
          <a:ext cx="0" cy="0"/>
          <a:chOff x="0" y="0"/>
          <a:chExt cx="0" cy="0"/>
        </a:xfrm>
      </p:grpSpPr>
      <p:sp>
        <p:nvSpPr>
          <p:cNvPr id="8" name="Content Placeholder 3"/>
          <p:cNvSpPr>
            <a:spLocks noGrp="1"/>
          </p:cNvSpPr>
          <p:nvPr>
            <p:ph sz="half" idx="2"/>
          </p:nvPr>
        </p:nvSpPr>
        <p:spPr>
          <a:xfrm>
            <a:off x="4663440" y="1508761"/>
            <a:ext cx="3794760" cy="4525328"/>
          </a:xfrm>
        </p:spPr>
        <p:txBody>
          <a:bodyPr>
            <a:normAutofit/>
          </a:bodyPr>
          <a:lstStyle>
            <a:lvl1pPr marL="0" indent="0">
              <a:lnSpc>
                <a:spcPct val="90000"/>
              </a:lnSpc>
              <a:spcBef>
                <a:spcPts val="0"/>
              </a:spcBef>
              <a:buFont typeface="Arial"/>
              <a:buNone/>
              <a:defRPr sz="4400">
                <a:solidFill>
                  <a:schemeClr val="accent2"/>
                </a:solidFill>
              </a:defRPr>
            </a:lvl1pPr>
            <a:lvl2pPr marL="0" indent="0">
              <a:lnSpc>
                <a:spcPct val="90000"/>
              </a:lnSpc>
              <a:spcBef>
                <a:spcPts val="0"/>
              </a:spcBef>
              <a:buFont typeface="Arial"/>
              <a:buNone/>
              <a:defRPr sz="4400">
                <a:solidFill>
                  <a:schemeClr val="accent2"/>
                </a:solidFill>
              </a:defRPr>
            </a:lvl2pPr>
            <a:lvl3pPr marL="0" indent="0">
              <a:lnSpc>
                <a:spcPct val="90000"/>
              </a:lnSpc>
              <a:spcBef>
                <a:spcPts val="0"/>
              </a:spcBef>
              <a:buFont typeface="Arial"/>
              <a:buNone/>
              <a:defRPr sz="4400">
                <a:solidFill>
                  <a:schemeClr val="accent2"/>
                </a:solidFill>
              </a:defRPr>
            </a:lvl3pPr>
            <a:lvl4pPr marL="0" indent="0">
              <a:lnSpc>
                <a:spcPct val="90000"/>
              </a:lnSpc>
              <a:spcBef>
                <a:spcPts val="0"/>
              </a:spcBef>
              <a:buFont typeface="Arial"/>
              <a:buNone/>
              <a:defRPr sz="4400">
                <a:solidFill>
                  <a:schemeClr val="accent2"/>
                </a:solidFill>
              </a:defRPr>
            </a:lvl4pPr>
            <a:lvl5pPr marL="0" indent="0">
              <a:lnSpc>
                <a:spcPct val="90000"/>
              </a:lnSpc>
              <a:spcBef>
                <a:spcPts val="0"/>
              </a:spcBef>
              <a:buFont typeface="Arial"/>
              <a:buNone/>
              <a:defRPr sz="4400">
                <a:solidFill>
                  <a:schemeClr val="accent2"/>
                </a:solidFill>
              </a:defRPr>
            </a:lvl5pPr>
            <a:lvl6pPr>
              <a:defRPr sz="1800"/>
            </a:lvl6pPr>
            <a:lvl7pPr>
              <a:defRPr sz="1800"/>
            </a:lvl7pPr>
            <a:lvl8pPr>
              <a:defRPr sz="1800"/>
            </a:lvl8pPr>
            <a:lvl9pPr>
              <a:defRPr sz="1800"/>
            </a:lvl9pPr>
          </a:lstStyle>
          <a:p>
            <a:pPr lvl="0"/>
            <a:r>
              <a:rPr lang="zh-TW" altLang="en-US" smtClean="0"/>
              <a:t>按一下以編輯母片文字樣式</a:t>
            </a:r>
          </a:p>
        </p:txBody>
      </p:sp>
      <p:sp>
        <p:nvSpPr>
          <p:cNvPr id="5" name="Text Placeholder 7"/>
          <p:cNvSpPr>
            <a:spLocks noGrp="1"/>
          </p:cNvSpPr>
          <p:nvPr>
            <p:ph type="body" sz="quarter" idx="18" hasCustomPrompt="1"/>
          </p:nvPr>
        </p:nvSpPr>
        <p:spPr>
          <a:xfrm>
            <a:off x="685800" y="5623561"/>
            <a:ext cx="379476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2" name="Title 1"/>
          <p:cNvSpPr>
            <a:spLocks noGrp="1"/>
          </p:cNvSpPr>
          <p:nvPr>
            <p:ph type="title"/>
          </p:nvPr>
        </p:nvSpPr>
        <p:spPr>
          <a:xfrm>
            <a:off x="685800" y="457200"/>
            <a:ext cx="7772400" cy="960120"/>
          </a:xfrm>
        </p:spPr>
        <p:txBody>
          <a:bodyPr/>
          <a:lstStyle/>
          <a:p>
            <a:r>
              <a:rPr lang="zh-TW" altLang="en-US" smtClean="0"/>
              <a:t>按一下以編輯母片標題樣式</a:t>
            </a:r>
            <a:endParaRPr lang="en-US" dirty="0"/>
          </a:p>
        </p:txBody>
      </p:sp>
      <p:sp>
        <p:nvSpPr>
          <p:cNvPr id="3" name="Footer Placeholder 2"/>
          <p:cNvSpPr>
            <a:spLocks noGrp="1"/>
          </p:cNvSpPr>
          <p:nvPr>
            <p:ph type="ftr" sz="quarter" idx="19"/>
          </p:nvPr>
        </p:nvSpPr>
        <p:spPr/>
        <p:txBody>
          <a:bodyPr/>
          <a:lstStyle/>
          <a:p>
            <a:r>
              <a:rPr smtClean="0"/>
              <a:t>| Presentation Title | Presenter Name | Date | Subject | Business Use Only</a:t>
            </a:r>
            <a:endParaRPr/>
          </a:p>
        </p:txBody>
      </p:sp>
      <p:sp>
        <p:nvSpPr>
          <p:cNvPr id="4" name="Slide Number Placeholder 3"/>
          <p:cNvSpPr>
            <a:spLocks noGrp="1"/>
          </p:cNvSpPr>
          <p:nvPr>
            <p:ph type="sldNum" sz="quarter" idx="20"/>
          </p:nvPr>
        </p:nvSpPr>
        <p:spPr/>
        <p:txBody>
          <a:bodyPr/>
          <a:lstStyle/>
          <a:p>
            <a:fld id="{47547CF9-5B10-D24F-A8D7-45A9778164F7}" type="slidenum">
              <a:rPr lang="uk-UA"/>
              <a:pPr/>
              <a:t>‹#›</a:t>
            </a:fld>
            <a:endParaRPr lang="uk-UA" dirty="0"/>
          </a:p>
        </p:txBody>
      </p:sp>
      <p:sp>
        <p:nvSpPr>
          <p:cNvPr id="9" name="Content Placeholder 2"/>
          <p:cNvSpPr>
            <a:spLocks noGrp="1"/>
          </p:cNvSpPr>
          <p:nvPr>
            <p:ph sz="half" idx="17" hasCustomPrompt="1"/>
          </p:nvPr>
        </p:nvSpPr>
        <p:spPr>
          <a:xfrm>
            <a:off x="685800" y="1508761"/>
            <a:ext cx="3794760" cy="4023359"/>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Tree>
    <p:extLst>
      <p:ext uri="{BB962C8B-B14F-4D97-AF65-F5344CB8AC3E}">
        <p14:creationId xmlns:p14="http://schemas.microsoft.com/office/powerpoint/2010/main" xmlns="" val="3295698172"/>
      </p:ext>
    </p:extLst>
  </p:cSld>
  <p:clrMapOvr>
    <a:masterClrMapping/>
  </p:clrMapOvr>
</p:sldLayout>
</file>

<file path=ppt/slideLayouts/slideLayout593.xml><?xml version="1.0" encoding="utf-8"?>
<p:sldLayout xmlns:a="http://schemas.openxmlformats.org/drawingml/2006/main" xmlns:r="http://schemas.openxmlformats.org/officeDocument/2006/relationships" xmlns:p="http://schemas.openxmlformats.org/presentationml/2006/main" preserve="1" userDrawn="1">
  <p:cSld name="章節標題">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2"/>
            <a:ext cx="1508758" cy="6857995"/>
          </a:xfrm>
          <a:prstGeom prst="rect">
            <a:avLst/>
          </a:prstGeom>
        </p:spPr>
      </p:pic>
      <p:sp>
        <p:nvSpPr>
          <p:cNvPr id="12" name="Title 1"/>
          <p:cNvSpPr>
            <a:spLocks noGrp="1"/>
          </p:cNvSpPr>
          <p:nvPr>
            <p:ph type="ctrTitle"/>
          </p:nvPr>
        </p:nvSpPr>
        <p:spPr>
          <a:xfrm>
            <a:off x="1965960" y="4389120"/>
            <a:ext cx="6490654" cy="960120"/>
          </a:xfrm>
        </p:spPr>
        <p:txBody>
          <a:bodyPr anchor="b" anchorCtr="0">
            <a:noAutofit/>
          </a:bodyPr>
          <a:lstStyle/>
          <a:p>
            <a:r>
              <a:rPr lang="zh-TW" altLang="en-US" smtClean="0"/>
              <a:t>按一下以編輯母片標題樣式</a:t>
            </a:r>
            <a:endParaRPr lang="en-US" dirty="0"/>
          </a:p>
        </p:txBody>
      </p:sp>
      <p:sp>
        <p:nvSpPr>
          <p:cNvPr id="13" name="Subtitle 2"/>
          <p:cNvSpPr>
            <a:spLocks noGrp="1"/>
          </p:cNvSpPr>
          <p:nvPr>
            <p:ph type="subTitle" idx="1"/>
          </p:nvPr>
        </p:nvSpPr>
        <p:spPr>
          <a:xfrm>
            <a:off x="1965960" y="5440680"/>
            <a:ext cx="4343400" cy="1097280"/>
          </a:xfrm>
        </p:spPr>
        <p:txBody>
          <a:bodyPr>
            <a:noAutofit/>
          </a:bodyPr>
          <a:lstStyle>
            <a:lvl1pPr marL="0" indent="0" algn="l">
              <a:lnSpc>
                <a:spcPct val="100000"/>
              </a:lnSpc>
              <a:spcBef>
                <a:spcPts val="0"/>
              </a:spcBef>
              <a:buNone/>
              <a:defRPr sz="16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grpSp>
        <p:nvGrpSpPr>
          <p:cNvPr id="3" name="Group 2"/>
          <p:cNvGrpSpPr/>
          <p:nvPr userDrawn="1"/>
        </p:nvGrpSpPr>
        <p:grpSpPr>
          <a:xfrm>
            <a:off x="1508857" y="-137160"/>
            <a:ext cx="6949343" cy="7132320"/>
            <a:chOff x="1508857" y="-137160"/>
            <a:chExt cx="6949343" cy="7132320"/>
          </a:xfrm>
        </p:grpSpPr>
        <p:cxnSp>
          <p:nvCxnSpPr>
            <p:cNvPr id="25" name="Straight Connector 24"/>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
        <p:nvSpPr>
          <p:cNvPr id="15" name="Picture Placeholder 4"/>
          <p:cNvSpPr>
            <a:spLocks noGrp="1"/>
          </p:cNvSpPr>
          <p:nvPr>
            <p:ph type="pic" sz="quarter" idx="13" hasCustomPrompt="1"/>
          </p:nvPr>
        </p:nvSpPr>
        <p:spPr bwMode="hidden">
          <a:xfrm>
            <a:off x="685800" y="455613"/>
            <a:ext cx="7770813" cy="3794760"/>
          </a:xfrm>
          <a:solidFill>
            <a:srgbClr val="CCCCCC"/>
          </a:solidFill>
        </p:spPr>
        <p:txBody>
          <a:bodyPr anchor="ctr" anchorCtr="0">
            <a:normAutofit/>
          </a:bodyPr>
          <a:lstStyle>
            <a:lvl1pPr marL="0" indent="0" algn="ctr">
              <a:buNone/>
              <a:defRPr sz="1200" baseline="0"/>
            </a:lvl1pPr>
          </a:lstStyle>
          <a:p>
            <a:r>
              <a:rPr lang="en-US" dirty="0" smtClean="0"/>
              <a:t>Insert picture. Get approved pictures at http://www.novartisbrandlab.com/resources/library</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3442571913"/>
      </p:ext>
    </p:extLst>
  </p:cSld>
  <p:clrMapOvr>
    <a:masterClrMapping/>
  </p:clrMapOvr>
</p:sldLayout>
</file>

<file path=ppt/slideLayouts/slideLayout594.xml><?xml version="1.0" encoding="utf-8"?>
<p:sldLayout xmlns:a="http://schemas.openxmlformats.org/drawingml/2006/main" xmlns:r="http://schemas.openxmlformats.org/officeDocument/2006/relationships" xmlns:p="http://schemas.openxmlformats.org/presentationml/2006/main" preserve="1" userDrawn="1">
  <p:cSld name="Section Header - No Pictur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2"/>
            <a:ext cx="1508758" cy="6857995"/>
          </a:xfrm>
          <a:prstGeom prst="rect">
            <a:avLst/>
          </a:prstGeom>
        </p:spPr>
      </p:pic>
      <p:sp>
        <p:nvSpPr>
          <p:cNvPr id="12" name="Title 1"/>
          <p:cNvSpPr>
            <a:spLocks noGrp="1"/>
          </p:cNvSpPr>
          <p:nvPr>
            <p:ph type="ctrTitle"/>
          </p:nvPr>
        </p:nvSpPr>
        <p:spPr>
          <a:xfrm>
            <a:off x="1965960" y="2331720"/>
            <a:ext cx="6490654" cy="2286000"/>
          </a:xfrm>
        </p:spPr>
        <p:txBody>
          <a:bodyPr anchor="b" anchorCtr="0">
            <a:noAutofit/>
          </a:bodyPr>
          <a:lstStyle/>
          <a:p>
            <a:r>
              <a:rPr lang="zh-TW" altLang="en-US" smtClean="0"/>
              <a:t>按一下以編輯母片標題樣式</a:t>
            </a:r>
            <a:endParaRPr lang="en-US" dirty="0"/>
          </a:p>
        </p:txBody>
      </p:sp>
      <p:sp>
        <p:nvSpPr>
          <p:cNvPr id="13" name="Subtitle 2"/>
          <p:cNvSpPr>
            <a:spLocks noGrp="1"/>
          </p:cNvSpPr>
          <p:nvPr>
            <p:ph type="subTitle" idx="1"/>
          </p:nvPr>
        </p:nvSpPr>
        <p:spPr>
          <a:xfrm>
            <a:off x="1965960" y="4709161"/>
            <a:ext cx="6490654" cy="1324927"/>
          </a:xfrm>
        </p:spPr>
        <p:txBody>
          <a:bodyPr>
            <a:noAutofit/>
          </a:bodyPr>
          <a:lstStyle>
            <a:lvl1pPr marL="0" indent="0" algn="l">
              <a:lnSpc>
                <a:spcPct val="100000"/>
              </a:lnSpc>
              <a:spcBef>
                <a:spcPts val="0"/>
              </a:spcBef>
              <a:buNone/>
              <a:defRPr sz="16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grpSp>
        <p:nvGrpSpPr>
          <p:cNvPr id="3" name="Group 2"/>
          <p:cNvGrpSpPr/>
          <p:nvPr userDrawn="1"/>
        </p:nvGrpSpPr>
        <p:grpSpPr>
          <a:xfrm>
            <a:off x="1508857" y="-137160"/>
            <a:ext cx="6949343" cy="7132320"/>
            <a:chOff x="1508857" y="-137160"/>
            <a:chExt cx="6949343" cy="7132320"/>
          </a:xfrm>
        </p:grpSpPr>
        <p:cxnSp>
          <p:nvCxnSpPr>
            <p:cNvPr id="25" name="Straight Connector 24"/>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14" name="Picture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2509946376"/>
      </p:ext>
    </p:extLst>
  </p:cSld>
  <p:clrMapOvr>
    <a:masterClrMapping/>
  </p:clrMapOvr>
</p:sldLayout>
</file>

<file path=ppt/slideLayouts/slideLayout595.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Footer Placeholder 2"/>
          <p:cNvSpPr>
            <a:spLocks noGrp="1"/>
          </p:cNvSpPr>
          <p:nvPr>
            <p:ph type="ftr" sz="quarter" idx="10"/>
          </p:nvPr>
        </p:nvSpPr>
        <p:spPr/>
        <p:txBody>
          <a:bodyPr/>
          <a:lstStyle/>
          <a:p>
            <a:r>
              <a:rPr smtClean="0"/>
              <a:t>| Presentation Title | Presenter Name | Date | Subject | Business Use Only</a:t>
            </a:r>
            <a:endParaRPr/>
          </a:p>
        </p:txBody>
      </p:sp>
      <p:sp>
        <p:nvSpPr>
          <p:cNvPr id="4" name="Slide Number Placeholder 3"/>
          <p:cNvSpPr>
            <a:spLocks noGrp="1"/>
          </p:cNvSpPr>
          <p:nvPr>
            <p:ph type="sldNum" sz="quarter" idx="11"/>
          </p:nvPr>
        </p:nvSpPr>
        <p:spPr/>
        <p:txBody>
          <a:bodyPr/>
          <a:lstStyle/>
          <a:p>
            <a:fld id="{47547CF9-5B10-D24F-A8D7-45A9778164F7}" type="slidenum">
              <a:rPr lang="uk-UA"/>
              <a:pPr/>
              <a:t>‹#›</a:t>
            </a:fld>
            <a:endParaRPr lang="uk-UA" dirty="0"/>
          </a:p>
        </p:txBody>
      </p:sp>
    </p:spTree>
    <p:extLst>
      <p:ext uri="{BB962C8B-B14F-4D97-AF65-F5344CB8AC3E}">
        <p14:creationId xmlns:p14="http://schemas.microsoft.com/office/powerpoint/2010/main" xmlns="" val="2657558421"/>
      </p:ext>
    </p:extLst>
  </p:cSld>
  <p:clrMapOvr>
    <a:masterClrMapping/>
  </p:clrMapOvr>
</p:sldLayout>
</file>

<file path=ppt/slideLayouts/slideLayout59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smtClean="0"/>
              <a:t>| Presentation Title | Presenter Name | Date | Subject | Business Use Only</a:t>
            </a:r>
            <a:endParaRPr/>
          </a:p>
        </p:txBody>
      </p:sp>
      <p:sp>
        <p:nvSpPr>
          <p:cNvPr id="3" name="Slide Number Placeholder 2"/>
          <p:cNvSpPr>
            <a:spLocks noGrp="1"/>
          </p:cNvSpPr>
          <p:nvPr>
            <p:ph type="sldNum" sz="quarter" idx="11"/>
          </p:nvPr>
        </p:nvSpPr>
        <p:spPr/>
        <p:txBody>
          <a:bodyPr/>
          <a:lstStyle/>
          <a:p>
            <a:fld id="{47547CF9-5B10-D24F-A8D7-45A9778164F7}" type="slidenum">
              <a:rPr lang="uk-UA"/>
              <a:pPr/>
              <a:t>‹#›</a:t>
            </a:fld>
            <a:endParaRPr lang="uk-UA" dirty="0"/>
          </a:p>
        </p:txBody>
      </p:sp>
    </p:spTree>
    <p:extLst>
      <p:ext uri="{BB962C8B-B14F-4D97-AF65-F5344CB8AC3E}">
        <p14:creationId xmlns:p14="http://schemas.microsoft.com/office/powerpoint/2010/main" xmlns="" val="3870732711"/>
      </p:ext>
    </p:extLst>
  </p:cSld>
  <p:clrMapOvr>
    <a:masterClrMapping/>
  </p:clrMapOvr>
</p:sldLayout>
</file>

<file path=ppt/slideLayouts/slideLayout59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2"/>
            <a:ext cx="1508758" cy="6857995"/>
          </a:xfrm>
          <a:prstGeom prst="rect">
            <a:avLst/>
          </a:prstGeom>
        </p:spPr>
      </p:pic>
      <p:sp>
        <p:nvSpPr>
          <p:cNvPr id="7" name="Title 1"/>
          <p:cNvSpPr txBox="1">
            <a:spLocks/>
          </p:cNvSpPr>
          <p:nvPr userDrawn="1"/>
        </p:nvSpPr>
        <p:spPr>
          <a:xfrm>
            <a:off x="1965959" y="4389120"/>
            <a:ext cx="6492241" cy="96012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fontAlgn="auto">
              <a:lnSpc>
                <a:spcPct val="95000"/>
              </a:lnSpc>
              <a:spcAft>
                <a:spcPts val="0"/>
              </a:spcAft>
            </a:pPr>
            <a:r>
              <a:rPr lang="en-US" dirty="0" smtClean="0">
                <a:solidFill>
                  <a:srgbClr val="000000"/>
                </a:solidFill>
              </a:rPr>
              <a:t>Thank you</a:t>
            </a:r>
            <a:endParaRPr lang="en-US" dirty="0">
              <a:solidFill>
                <a:srgbClr val="000000"/>
              </a:solidFill>
            </a:endParaRPr>
          </a:p>
        </p:txBody>
      </p:sp>
      <p:sp>
        <p:nvSpPr>
          <p:cNvPr id="10" name="Picture Placeholder 4"/>
          <p:cNvSpPr>
            <a:spLocks noGrp="1"/>
          </p:cNvSpPr>
          <p:nvPr>
            <p:ph type="pic" sz="quarter" idx="13" hasCustomPrompt="1"/>
          </p:nvPr>
        </p:nvSpPr>
        <p:spPr bwMode="hidden">
          <a:xfrm>
            <a:off x="685800" y="455613"/>
            <a:ext cx="7770813" cy="3794760"/>
          </a:xfrm>
          <a:solidFill>
            <a:srgbClr val="CCCCCC"/>
          </a:solidFill>
        </p:spPr>
        <p:txBody>
          <a:bodyPr anchor="ctr" anchorCtr="0">
            <a:normAutofit/>
          </a:bodyPr>
          <a:lstStyle>
            <a:lvl1pPr marL="0" indent="0" algn="ctr">
              <a:buNone/>
              <a:defRPr sz="1200" baseline="0"/>
            </a:lvl1pPr>
          </a:lstStyle>
          <a:p>
            <a:r>
              <a:rPr lang="en-US" dirty="0" smtClean="0"/>
              <a:t>Insert picture. Get approved pictures at http://www.novartisbrandlab.com/resources/library</a:t>
            </a:r>
          </a:p>
        </p:txBody>
      </p:sp>
      <p:grpSp>
        <p:nvGrpSpPr>
          <p:cNvPr id="13" name="Group 12"/>
          <p:cNvGrpSpPr/>
          <p:nvPr userDrawn="1"/>
        </p:nvGrpSpPr>
        <p:grpSpPr>
          <a:xfrm>
            <a:off x="1508857" y="-137160"/>
            <a:ext cx="6949343" cy="7132320"/>
            <a:chOff x="1508857" y="-137160"/>
            <a:chExt cx="6949343" cy="7132320"/>
          </a:xfrm>
        </p:grpSpPr>
        <p:cxnSp>
          <p:nvCxnSpPr>
            <p:cNvPr id="14" name="Straight Connector 13"/>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20" name="Picture 19"/>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3031490580"/>
      </p:ext>
    </p:extLst>
  </p:cSld>
  <p:clrMapOvr>
    <a:masterClrMapping/>
  </p:clrMapOvr>
</p:sldLayout>
</file>

<file path=ppt/slideLayouts/slideLayout598.xml><?xml version="1.0" encoding="utf-8"?>
<p:sldLayout xmlns:a="http://schemas.openxmlformats.org/drawingml/2006/main" xmlns:r="http://schemas.openxmlformats.org/officeDocument/2006/relationships" xmlns:p="http://schemas.openxmlformats.org/presentationml/2006/main" preserve="1" userDrawn="1">
  <p:cSld name="End Slide - No Pictur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2"/>
            <a:ext cx="1508758" cy="6857995"/>
          </a:xfrm>
          <a:prstGeom prst="rect">
            <a:avLst/>
          </a:prstGeom>
        </p:spPr>
      </p:pic>
      <p:sp>
        <p:nvSpPr>
          <p:cNvPr id="6" name="Title 1"/>
          <p:cNvSpPr txBox="1">
            <a:spLocks/>
          </p:cNvSpPr>
          <p:nvPr userDrawn="1"/>
        </p:nvSpPr>
        <p:spPr>
          <a:xfrm>
            <a:off x="1965959" y="2331720"/>
            <a:ext cx="6492241" cy="22860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fontAlgn="auto">
              <a:lnSpc>
                <a:spcPct val="95000"/>
              </a:lnSpc>
              <a:spcAft>
                <a:spcPts val="0"/>
              </a:spcAft>
            </a:pPr>
            <a:r>
              <a:rPr lang="en-US" dirty="0" smtClean="0">
                <a:solidFill>
                  <a:srgbClr val="000000"/>
                </a:solidFill>
              </a:rPr>
              <a:t>Thank you</a:t>
            </a:r>
            <a:endParaRPr lang="en-US" dirty="0">
              <a:solidFill>
                <a:srgbClr val="000000"/>
              </a:solidFill>
            </a:endParaRPr>
          </a:p>
        </p:txBody>
      </p:sp>
      <p:grpSp>
        <p:nvGrpSpPr>
          <p:cNvPr id="18" name="Group 17"/>
          <p:cNvGrpSpPr/>
          <p:nvPr userDrawn="1"/>
        </p:nvGrpSpPr>
        <p:grpSpPr>
          <a:xfrm>
            <a:off x="1508857" y="-137160"/>
            <a:ext cx="6949343" cy="7132320"/>
            <a:chOff x="1508857" y="-137160"/>
            <a:chExt cx="6949343" cy="7132320"/>
          </a:xfrm>
        </p:grpSpPr>
        <p:cxnSp>
          <p:nvCxnSpPr>
            <p:cNvPr id="19" name="Straight Connector 18"/>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14" name="Picture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3283998947"/>
      </p:ext>
    </p:extLst>
  </p:cSld>
  <p:clrMapOvr>
    <a:masterClrMapping/>
  </p:clrMapOvr>
  <p:timing>
    <p:tnLst>
      <p:par>
        <p:cTn id="1" dur="indefinite" restart="never" nodeType="tmRoot"/>
      </p:par>
    </p:tnLst>
  </p:timing>
</p:sldLayout>
</file>

<file path=ppt/slideLayouts/slideLayout59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23879" y="1346200"/>
            <a:ext cx="8334405" cy="4940320"/>
          </a:xfrm>
        </p:spPr>
        <p:txBody>
          <a:bodyPr>
            <a:noAutofit/>
          </a:bodyPr>
          <a:lstStyle>
            <a:lvl1pPr>
              <a:defRPr sz="2000">
                <a:solidFill>
                  <a:schemeClr val="accent6"/>
                </a:solidFill>
              </a:defRPr>
            </a:lvl1pPr>
            <a:lvl2pPr>
              <a:defRPr sz="2000">
                <a:solidFill>
                  <a:schemeClr val="accent6"/>
                </a:solidFill>
              </a:defRPr>
            </a:lvl2pPr>
            <a:lvl3pPr>
              <a:defRPr sz="2000">
                <a:solidFill>
                  <a:schemeClr val="accent6"/>
                </a:solidFill>
              </a:defRPr>
            </a:lvl3pPr>
            <a:lvl4pPr>
              <a:defRPr sz="2000">
                <a:solidFill>
                  <a:schemeClr val="accent6"/>
                </a:solidFill>
              </a:defRPr>
            </a:lvl4pPr>
            <a:lvl5pPr>
              <a:defRPr sz="2000">
                <a:solidFill>
                  <a:schemeClr val="accent6"/>
                </a:solidFill>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de-CH" dirty="0"/>
          </a:p>
        </p:txBody>
      </p:sp>
      <p:sp>
        <p:nvSpPr>
          <p:cNvPr id="6" name="Footer Placeholder 4"/>
          <p:cNvSpPr>
            <a:spLocks noGrp="1"/>
          </p:cNvSpPr>
          <p:nvPr>
            <p:ph type="ftr" sz="quarter" idx="3"/>
          </p:nvPr>
        </p:nvSpPr>
        <p:spPr>
          <a:xfrm>
            <a:off x="687248" y="6403152"/>
            <a:ext cx="6477000" cy="250825"/>
          </a:xfrm>
          <a:prstGeom prst="rect">
            <a:avLst/>
          </a:prstGeom>
        </p:spPr>
        <p:txBody>
          <a:bodyPr/>
          <a:lstStyle>
            <a:lvl1pPr>
              <a:defRPr sz="675">
                <a:solidFill>
                  <a:srgbClr val="7F7F7F"/>
                </a:solidFill>
              </a:defRPr>
            </a:lvl1pPr>
          </a:lstStyle>
          <a:p>
            <a:r>
              <a:rPr dirty="0" smtClean="0"/>
              <a:t>| Presentation Title | Presenter Name | Date | Subject | Business Use Only</a:t>
            </a:r>
            <a:endParaRPr dirty="0"/>
          </a:p>
        </p:txBody>
      </p:sp>
      <p:sp>
        <p:nvSpPr>
          <p:cNvPr id="7" name="Slide Number Placeholder 5"/>
          <p:cNvSpPr>
            <a:spLocks noGrp="1"/>
          </p:cNvSpPr>
          <p:nvPr>
            <p:ph type="sldNum" sz="quarter" idx="4"/>
          </p:nvPr>
        </p:nvSpPr>
        <p:spPr>
          <a:xfrm>
            <a:off x="538117" y="6403152"/>
            <a:ext cx="400035" cy="247031"/>
          </a:xfrm>
          <a:prstGeom prst="rect">
            <a:avLst/>
          </a:prstGeom>
        </p:spPr>
        <p:txBody>
          <a:bodyPr/>
          <a:lstStyle>
            <a:lvl1pPr>
              <a:defRPr sz="675">
                <a:solidFill>
                  <a:srgbClr val="7F7F7F"/>
                </a:solidFill>
              </a:defRPr>
            </a:lvl1pPr>
          </a:lstStyle>
          <a:p>
            <a:fld id="{E66AA3EA-0569-43EF-BBA3-83FDB109D582}" type="slidenum">
              <a:rPr smtClean="0"/>
              <a:pPr/>
              <a:t>‹#›</a:t>
            </a:fld>
            <a:endParaRPr dirty="0" smtClean="0"/>
          </a:p>
        </p:txBody>
      </p:sp>
      <p:sp>
        <p:nvSpPr>
          <p:cNvPr id="10" name="Title 1"/>
          <p:cNvSpPr>
            <a:spLocks noGrp="1"/>
          </p:cNvSpPr>
          <p:nvPr>
            <p:ph type="title" hasCustomPrompt="1"/>
          </p:nvPr>
        </p:nvSpPr>
        <p:spPr>
          <a:xfrm>
            <a:off x="523879" y="267468"/>
            <a:ext cx="6238898" cy="450396"/>
          </a:xfrm>
          <a:prstGeom prst="rect">
            <a:avLst/>
          </a:prstGeom>
        </p:spPr>
        <p:txBody>
          <a:bodyPr tIns="126000" anchor="t" anchorCtr="0"/>
          <a:lstStyle>
            <a:lvl1pPr>
              <a:lnSpc>
                <a:spcPct val="75000"/>
              </a:lnSpc>
              <a:defRPr sz="2400">
                <a:solidFill>
                  <a:schemeClr val="accent4"/>
                </a:solidFill>
              </a:defRPr>
            </a:lvl1pPr>
          </a:lstStyle>
          <a:p>
            <a:r>
              <a:rPr lang="en-US" noProof="0" dirty="0" smtClean="0"/>
              <a:t>Title</a:t>
            </a:r>
            <a:endParaRPr lang="en-US" noProof="0" dirty="0"/>
          </a:p>
        </p:txBody>
      </p:sp>
      <p:sp>
        <p:nvSpPr>
          <p:cNvPr id="11" name="Textplatzhalter 9" descr="Subtitle"/>
          <p:cNvSpPr>
            <a:spLocks noGrp="1"/>
          </p:cNvSpPr>
          <p:nvPr>
            <p:ph type="body" sz="quarter" idx="10" hasCustomPrompt="1"/>
          </p:nvPr>
        </p:nvSpPr>
        <p:spPr>
          <a:xfrm>
            <a:off x="523879" y="702698"/>
            <a:ext cx="6233544" cy="367571"/>
          </a:xfrm>
        </p:spPr>
        <p:txBody>
          <a:bodyPr anchor="b" anchorCtr="0">
            <a:noAutofit/>
          </a:bodyPr>
          <a:lstStyle>
            <a:lvl1pPr marL="0" indent="0">
              <a:lnSpc>
                <a:spcPct val="95000"/>
              </a:lnSpc>
              <a:buNone/>
              <a:defRPr sz="2000" b="0" i="1">
                <a:solidFill>
                  <a:schemeClr val="tx1"/>
                </a:solidFill>
              </a:defRPr>
            </a:lvl1pPr>
          </a:lstStyle>
          <a:p>
            <a:pPr lvl="0"/>
            <a:r>
              <a:rPr lang="en-US" noProof="0" dirty="0" smtClean="0"/>
              <a:t>Subtitle</a:t>
            </a:r>
          </a:p>
        </p:txBody>
      </p:sp>
    </p:spTree>
    <p:extLst>
      <p:ext uri="{BB962C8B-B14F-4D97-AF65-F5344CB8AC3E}">
        <p14:creationId xmlns:p14="http://schemas.microsoft.com/office/powerpoint/2010/main" xmlns="" val="1314630941"/>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1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7"/>
          <p:cNvSpPr>
            <a:spLocks noGrp="1"/>
          </p:cNvSpPr>
          <p:nvPr>
            <p:ph type="body" sz="quarter" idx="12" hasCustomPrompt="1"/>
          </p:nvPr>
        </p:nvSpPr>
        <p:spPr>
          <a:xfrm>
            <a:off x="685800" y="1508761"/>
            <a:ext cx="7772400" cy="453839"/>
          </a:xfrm>
        </p:spPr>
        <p:txBody>
          <a:bodyPr anchor="t" anchorCtr="0">
            <a:normAutofit/>
          </a:bodyPr>
          <a:lstStyle>
            <a:lvl1pPr marL="0" indent="0">
              <a:spcBef>
                <a:spcPts val="0"/>
              </a:spcBef>
              <a:buFont typeface="Arial"/>
              <a:buNone/>
              <a:defRPr sz="2400" b="0" baseline="0">
                <a:solidFill>
                  <a:srgbClr val="000000"/>
                </a:solidFill>
              </a:defRPr>
            </a:lvl1pPr>
            <a:lvl2pPr marL="0" indent="0">
              <a:spcBef>
                <a:spcPts val="0"/>
              </a:spcBef>
              <a:buFont typeface="Arial"/>
              <a:buNone/>
              <a:defRPr sz="2400" b="0">
                <a:solidFill>
                  <a:srgbClr val="000000"/>
                </a:solidFill>
              </a:defRPr>
            </a:lvl2pPr>
            <a:lvl3pPr marL="0" indent="0">
              <a:spcBef>
                <a:spcPts val="0"/>
              </a:spcBef>
              <a:buFont typeface="Arial"/>
              <a:buNone/>
              <a:defRPr sz="2400" b="0">
                <a:solidFill>
                  <a:srgbClr val="000000"/>
                </a:solidFill>
              </a:defRPr>
            </a:lvl3pPr>
            <a:lvl4pPr marL="0" indent="0">
              <a:spcBef>
                <a:spcPts val="0"/>
              </a:spcBef>
              <a:buFont typeface="Arial"/>
              <a:buNone/>
              <a:defRPr sz="2400" b="0">
                <a:solidFill>
                  <a:srgbClr val="000000"/>
                </a:solidFill>
              </a:defRPr>
            </a:lvl4pPr>
            <a:lvl5pPr marL="0" indent="0">
              <a:spcBef>
                <a:spcPts val="0"/>
              </a:spcBef>
              <a:buFont typeface="Arial"/>
              <a:buNone/>
              <a:defRPr sz="2400" b="0">
                <a:solidFill>
                  <a:srgbClr val="000000"/>
                </a:solidFill>
              </a:defRPr>
            </a:lvl5pPr>
          </a:lstStyle>
          <a:p>
            <a:pPr lvl="0"/>
            <a:r>
              <a:rPr lang="en-US" dirty="0" smtClean="0"/>
              <a:t>Optional picture title</a:t>
            </a:r>
          </a:p>
        </p:txBody>
      </p:sp>
      <p:sp>
        <p:nvSpPr>
          <p:cNvPr id="8" name="Text Placeholder 7"/>
          <p:cNvSpPr>
            <a:spLocks noGrp="1"/>
          </p:cNvSpPr>
          <p:nvPr>
            <p:ph type="body" sz="quarter" idx="13" hasCustomPrompt="1"/>
          </p:nvPr>
        </p:nvSpPr>
        <p:spPr>
          <a:xfrm>
            <a:off x="685800" y="5623561"/>
            <a:ext cx="777240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3" name="Footer Placeholder 2"/>
          <p:cNvSpPr>
            <a:spLocks noGrp="1"/>
          </p:cNvSpPr>
          <p:nvPr>
            <p:ph type="ftr" sz="quarter" idx="14"/>
          </p:nvPr>
        </p:nvSpPr>
        <p:spPr/>
        <p:txBody>
          <a:bodyPr/>
          <a:lstStyle/>
          <a:p>
            <a:r>
              <a:rPr lang="en-US" smtClean="0">
                <a:solidFill>
                  <a:srgbClr val="000000"/>
                </a:solidFill>
              </a:rPr>
              <a:t>Dec 20 , 2018 MMS </a:t>
            </a:r>
            <a:endParaRPr>
              <a:solidFill>
                <a:srgbClr val="000000"/>
              </a:solidFill>
            </a:endParaRPr>
          </a:p>
        </p:txBody>
      </p:sp>
      <p:sp>
        <p:nvSpPr>
          <p:cNvPr id="9" name="Content Placeholder 2"/>
          <p:cNvSpPr>
            <a:spLocks noGrp="1"/>
          </p:cNvSpPr>
          <p:nvPr>
            <p:ph sz="half" idx="17" hasCustomPrompt="1"/>
          </p:nvPr>
        </p:nvSpPr>
        <p:spPr>
          <a:xfrm>
            <a:off x="685800" y="2057400"/>
            <a:ext cx="777240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Tree>
    <p:extLst>
      <p:ext uri="{BB962C8B-B14F-4D97-AF65-F5344CB8AC3E}">
        <p14:creationId xmlns:p14="http://schemas.microsoft.com/office/powerpoint/2010/main" xmlns="" val="199515696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Dec 20 , 2018 MMS </a:t>
            </a:r>
            <a:endParaRPr/>
          </a:p>
        </p:txBody>
      </p:sp>
    </p:spTree>
    <p:extLst>
      <p:ext uri="{BB962C8B-B14F-4D97-AF65-F5344CB8AC3E}">
        <p14:creationId xmlns:p14="http://schemas.microsoft.com/office/powerpoint/2010/main" xmlns="" val="1775586166"/>
      </p:ext>
    </p:extLst>
  </p:cSld>
  <p:clrMapOvr>
    <a:masterClrMapping/>
  </p:clrMapOvr>
</p:sldLayout>
</file>

<file path=ppt/slideLayouts/slideLayout600.xml><?xml version="1.0" encoding="utf-8"?>
<p:sldLayout xmlns:a="http://schemas.openxmlformats.org/drawingml/2006/main" xmlns:r="http://schemas.openxmlformats.org/officeDocument/2006/relationships" xmlns:p="http://schemas.openxmlformats.org/presentationml/2006/main" userDrawn="1">
  <p:cSld name="19_Title_only">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extLst/>
          </p:nvPr>
        </p:nvGraphicFramePr>
        <p:xfrm>
          <a:off x="1589" y="1589"/>
          <a:ext cx="1587" cy="1587"/>
        </p:xfrm>
        <a:graphic>
          <a:graphicData uri="http://schemas.openxmlformats.org/presentationml/2006/ole">
            <p:oleObj spid="_x0000_s104534" name="think-cell Folie" r:id="rId3" imgW="360" imgH="360" progId="">
              <p:embed/>
            </p:oleObj>
          </a:graphicData>
        </a:graphic>
      </p:graphicFrame>
      <p:sp>
        <p:nvSpPr>
          <p:cNvPr id="2" name="Title 1"/>
          <p:cNvSpPr>
            <a:spLocks noGrp="1"/>
          </p:cNvSpPr>
          <p:nvPr>
            <p:ph type="title" hasCustomPrompt="1"/>
          </p:nvPr>
        </p:nvSpPr>
        <p:spPr>
          <a:xfrm>
            <a:off x="468009" y="262800"/>
            <a:ext cx="8200409" cy="504000"/>
          </a:xfrm>
        </p:spPr>
        <p:txBody>
          <a:bodyPr anchor="t" anchorCtr="0"/>
          <a:lstStyle>
            <a:lvl1pPr>
              <a:defRPr sz="2500" b="0">
                <a:solidFill>
                  <a:schemeClr val="accent1"/>
                </a:solidFill>
              </a:defRPr>
            </a:lvl1pPr>
          </a:lstStyle>
          <a:p>
            <a:r>
              <a:rPr lang="en-US" dirty="0" smtClean="0"/>
              <a:t>Click to add title</a:t>
            </a:r>
            <a:endParaRPr lang="en-GB" dirty="0"/>
          </a:p>
        </p:txBody>
      </p:sp>
      <p:sp>
        <p:nvSpPr>
          <p:cNvPr id="19" name="Subtitle 2"/>
          <p:cNvSpPr>
            <a:spLocks noGrp="1"/>
          </p:cNvSpPr>
          <p:nvPr>
            <p:ph type="subTitle" idx="14" hasCustomPrompt="1"/>
          </p:nvPr>
        </p:nvSpPr>
        <p:spPr>
          <a:xfrm>
            <a:off x="484041" y="720003"/>
            <a:ext cx="8184368" cy="360040"/>
          </a:xfrm>
        </p:spPr>
        <p:txBody>
          <a:bodyPr/>
          <a:lstStyle>
            <a:lvl1pPr marL="0" indent="0" algn="l">
              <a:spcBef>
                <a:spcPts val="0"/>
              </a:spcBef>
              <a:buNone/>
              <a:defRPr sz="1800" b="0" i="1">
                <a:solidFill>
                  <a:schemeClr val="accent1"/>
                </a:solidFill>
              </a:defRPr>
            </a:lvl1pPr>
            <a:lvl2pPr marL="406771" indent="0" algn="ctr">
              <a:buNone/>
              <a:defRPr>
                <a:solidFill>
                  <a:schemeClr val="tx1">
                    <a:tint val="75000"/>
                  </a:schemeClr>
                </a:solidFill>
              </a:defRPr>
            </a:lvl2pPr>
            <a:lvl3pPr marL="813542" indent="0" algn="ctr">
              <a:buNone/>
              <a:defRPr>
                <a:solidFill>
                  <a:schemeClr val="tx1">
                    <a:tint val="75000"/>
                  </a:schemeClr>
                </a:solidFill>
              </a:defRPr>
            </a:lvl3pPr>
            <a:lvl4pPr marL="1220313" indent="0" algn="ctr">
              <a:buNone/>
              <a:defRPr>
                <a:solidFill>
                  <a:schemeClr val="tx1">
                    <a:tint val="75000"/>
                  </a:schemeClr>
                </a:solidFill>
              </a:defRPr>
            </a:lvl4pPr>
            <a:lvl5pPr marL="1627083" indent="0" algn="ctr">
              <a:buNone/>
              <a:defRPr>
                <a:solidFill>
                  <a:schemeClr val="tx1">
                    <a:tint val="75000"/>
                  </a:schemeClr>
                </a:solidFill>
              </a:defRPr>
            </a:lvl5pPr>
            <a:lvl6pPr marL="2033854" indent="0" algn="ctr">
              <a:buNone/>
              <a:defRPr>
                <a:solidFill>
                  <a:schemeClr val="tx1">
                    <a:tint val="75000"/>
                  </a:schemeClr>
                </a:solidFill>
              </a:defRPr>
            </a:lvl6pPr>
            <a:lvl7pPr marL="2440625" indent="0" algn="ctr">
              <a:buNone/>
              <a:defRPr>
                <a:solidFill>
                  <a:schemeClr val="tx1">
                    <a:tint val="75000"/>
                  </a:schemeClr>
                </a:solidFill>
              </a:defRPr>
            </a:lvl7pPr>
            <a:lvl8pPr marL="2847396" indent="0" algn="ctr">
              <a:buNone/>
              <a:defRPr>
                <a:solidFill>
                  <a:schemeClr val="tx1">
                    <a:tint val="75000"/>
                  </a:schemeClr>
                </a:solidFill>
              </a:defRPr>
            </a:lvl8pPr>
            <a:lvl9pPr marL="3254167" indent="0" algn="ctr">
              <a:buNone/>
              <a:defRPr>
                <a:solidFill>
                  <a:schemeClr val="tx1">
                    <a:tint val="75000"/>
                  </a:schemeClr>
                </a:solidFill>
              </a:defRPr>
            </a:lvl9pPr>
          </a:lstStyle>
          <a:p>
            <a:r>
              <a:rPr lang="en-US" dirty="0" smtClean="0"/>
              <a:t>Click to add title</a:t>
            </a:r>
            <a:endParaRPr lang="en-GB" dirty="0"/>
          </a:p>
        </p:txBody>
      </p:sp>
      <p:sp>
        <p:nvSpPr>
          <p:cNvPr id="11" name="Slide Number Placeholder 5"/>
          <p:cNvSpPr>
            <a:spLocks noGrp="1"/>
          </p:cNvSpPr>
          <p:nvPr>
            <p:ph type="sldNum" sz="quarter" idx="4"/>
          </p:nvPr>
        </p:nvSpPr>
        <p:spPr>
          <a:xfrm>
            <a:off x="488582" y="6388479"/>
            <a:ext cx="417353" cy="216000"/>
          </a:xfrm>
          <a:prstGeom prst="rect">
            <a:avLst/>
          </a:prstGeom>
        </p:spPr>
        <p:txBody>
          <a:bodyPr vert="horz" lIns="36000" tIns="36000" rIns="36000" bIns="36000" rtlCol="0" anchor="b" anchorCtr="0"/>
          <a:lstStyle>
            <a:lvl1pPr algn="r">
              <a:defRPr sz="1200">
                <a:solidFill>
                  <a:schemeClr val="bg1">
                    <a:lumMod val="50000"/>
                  </a:schemeClr>
                </a:solidFill>
              </a:defRPr>
            </a:lvl1pPr>
          </a:lstStyle>
          <a:p>
            <a:fld id="{E48BF389-BF1B-47D7-ACBF-5A81C5C161EF}" type="slidenum">
              <a:rPr lang="en-GB" smtClean="0">
                <a:solidFill>
                  <a:prstClr val="white">
                    <a:lumMod val="50000"/>
                  </a:prstClr>
                </a:solidFill>
              </a:rPr>
              <a:pPr/>
              <a:t>‹#›</a:t>
            </a:fld>
            <a:endParaRPr lang="en-GB" dirty="0">
              <a:solidFill>
                <a:prstClr val="white">
                  <a:lumMod val="50000"/>
                </a:prstClr>
              </a:solidFill>
            </a:endParaRPr>
          </a:p>
        </p:txBody>
      </p:sp>
      <p:pic>
        <p:nvPicPr>
          <p:cNvPr id="12" name="Picture 11"/>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7277139" y="6268093"/>
            <a:ext cx="1450800" cy="414012"/>
          </a:xfrm>
          <a:prstGeom prst="rect">
            <a:avLst/>
          </a:prstGeom>
        </p:spPr>
      </p:pic>
      <p:cxnSp>
        <p:nvCxnSpPr>
          <p:cNvPr id="13" name="Straight Connector 11"/>
          <p:cNvCxnSpPr/>
          <p:nvPr userDrawn="1"/>
        </p:nvCxnSpPr>
        <p:spPr>
          <a:xfrm>
            <a:off x="532409" y="1087340"/>
            <a:ext cx="8136000" cy="0"/>
          </a:xfrm>
          <a:prstGeom prst="line">
            <a:avLst/>
          </a:prstGeom>
          <a:ln w="63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0"/>
          <p:cNvCxnSpPr/>
          <p:nvPr userDrawn="1"/>
        </p:nvCxnSpPr>
        <p:spPr>
          <a:xfrm>
            <a:off x="532409" y="6165304"/>
            <a:ext cx="81360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Footer Placeholder 4"/>
          <p:cNvSpPr>
            <a:spLocks noGrp="1"/>
          </p:cNvSpPr>
          <p:nvPr>
            <p:ph type="ftr" sz="quarter" idx="3"/>
          </p:nvPr>
        </p:nvSpPr>
        <p:spPr>
          <a:xfrm>
            <a:off x="1029791" y="6244440"/>
            <a:ext cx="3960000" cy="360040"/>
          </a:xfrm>
          <a:prstGeom prst="rect">
            <a:avLst/>
          </a:prstGeom>
        </p:spPr>
        <p:txBody>
          <a:bodyPr vert="horz" lIns="36000" tIns="36000" rIns="36000" bIns="36000" rtlCol="0" anchor="b" anchorCtr="0"/>
          <a:lstStyle>
            <a:lvl1pPr algn="l">
              <a:defRPr sz="1000">
                <a:solidFill>
                  <a:schemeClr val="tx1">
                    <a:lumMod val="50000"/>
                    <a:lumOff val="50000"/>
                  </a:schemeClr>
                </a:solidFill>
              </a:defRPr>
            </a:lvl1pPr>
          </a:lstStyle>
          <a:p>
            <a:r>
              <a:rPr dirty="0" smtClean="0">
                <a:solidFill>
                  <a:prstClr val="black">
                    <a:lumMod val="50000"/>
                    <a:lumOff val="50000"/>
                  </a:prstClr>
                </a:solidFill>
              </a:rPr>
              <a:t>| Presentation Title | Presenter Name | Date | Subject | Business Use Only</a:t>
            </a:r>
            <a:endParaRPr lang="sv-SE">
              <a:solidFill>
                <a:prstClr val="black">
                  <a:lumMod val="50000"/>
                  <a:lumOff val="50000"/>
                </a:prstClr>
              </a:solidFill>
            </a:endParaRPr>
          </a:p>
        </p:txBody>
      </p:sp>
    </p:spTree>
    <p:extLst>
      <p:ext uri="{BB962C8B-B14F-4D97-AF65-F5344CB8AC3E}">
        <p14:creationId xmlns:p14="http://schemas.microsoft.com/office/powerpoint/2010/main" xmlns="" val="155259248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0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23879" y="1346200"/>
            <a:ext cx="8334405" cy="4940320"/>
          </a:xfrm>
        </p:spPr>
        <p:txBody>
          <a:bodyPr>
            <a:noAutofit/>
          </a:bodyPr>
          <a:lstStyle>
            <a:lvl1pPr>
              <a:defRPr sz="2000">
                <a:solidFill>
                  <a:schemeClr val="accent6"/>
                </a:solidFill>
              </a:defRPr>
            </a:lvl1pPr>
            <a:lvl2pPr>
              <a:defRPr sz="2000">
                <a:solidFill>
                  <a:schemeClr val="accent6"/>
                </a:solidFill>
              </a:defRPr>
            </a:lvl2pPr>
            <a:lvl3pPr>
              <a:defRPr sz="2000">
                <a:solidFill>
                  <a:schemeClr val="accent6"/>
                </a:solidFill>
              </a:defRPr>
            </a:lvl3pPr>
            <a:lvl4pPr>
              <a:defRPr sz="2000">
                <a:solidFill>
                  <a:schemeClr val="accent6"/>
                </a:solidFill>
              </a:defRPr>
            </a:lvl4pPr>
            <a:lvl5pPr>
              <a:defRPr sz="2000">
                <a:solidFill>
                  <a:schemeClr val="accent6"/>
                </a:solidFill>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de-CH" dirty="0"/>
          </a:p>
        </p:txBody>
      </p:sp>
      <p:sp>
        <p:nvSpPr>
          <p:cNvPr id="6" name="Footer Placeholder 4"/>
          <p:cNvSpPr>
            <a:spLocks noGrp="1"/>
          </p:cNvSpPr>
          <p:nvPr>
            <p:ph type="ftr" sz="quarter" idx="3"/>
          </p:nvPr>
        </p:nvSpPr>
        <p:spPr>
          <a:xfrm>
            <a:off x="687248" y="6403152"/>
            <a:ext cx="6477000" cy="250825"/>
          </a:xfrm>
          <a:prstGeom prst="rect">
            <a:avLst/>
          </a:prstGeom>
        </p:spPr>
        <p:txBody>
          <a:bodyPr/>
          <a:lstStyle>
            <a:lvl1pPr>
              <a:defRPr sz="675">
                <a:solidFill>
                  <a:srgbClr val="7F7F7F"/>
                </a:solidFill>
              </a:defRPr>
            </a:lvl1pPr>
          </a:lstStyle>
          <a:p>
            <a:r>
              <a:rPr dirty="0" smtClean="0"/>
              <a:t>| Presentation Title | Presenter Name | Date | Subject | Business Use Only</a:t>
            </a:r>
            <a:endParaRPr dirty="0"/>
          </a:p>
        </p:txBody>
      </p:sp>
      <p:sp>
        <p:nvSpPr>
          <p:cNvPr id="7" name="Slide Number Placeholder 5"/>
          <p:cNvSpPr>
            <a:spLocks noGrp="1"/>
          </p:cNvSpPr>
          <p:nvPr>
            <p:ph type="sldNum" sz="quarter" idx="4"/>
          </p:nvPr>
        </p:nvSpPr>
        <p:spPr>
          <a:xfrm>
            <a:off x="538117" y="6403152"/>
            <a:ext cx="400035" cy="247031"/>
          </a:xfrm>
          <a:prstGeom prst="rect">
            <a:avLst/>
          </a:prstGeom>
        </p:spPr>
        <p:txBody>
          <a:bodyPr/>
          <a:lstStyle>
            <a:lvl1pPr>
              <a:defRPr sz="675">
                <a:solidFill>
                  <a:srgbClr val="7F7F7F"/>
                </a:solidFill>
              </a:defRPr>
            </a:lvl1pPr>
          </a:lstStyle>
          <a:p>
            <a:fld id="{E66AA3EA-0569-43EF-BBA3-83FDB109D582}" type="slidenum">
              <a:rPr smtClean="0"/>
              <a:pPr/>
              <a:t>‹#›</a:t>
            </a:fld>
            <a:endParaRPr dirty="0" smtClean="0"/>
          </a:p>
        </p:txBody>
      </p:sp>
      <p:sp>
        <p:nvSpPr>
          <p:cNvPr id="10" name="Title 1"/>
          <p:cNvSpPr>
            <a:spLocks noGrp="1"/>
          </p:cNvSpPr>
          <p:nvPr>
            <p:ph type="title" hasCustomPrompt="1"/>
          </p:nvPr>
        </p:nvSpPr>
        <p:spPr>
          <a:xfrm>
            <a:off x="523879" y="267468"/>
            <a:ext cx="6238898" cy="450396"/>
          </a:xfrm>
          <a:prstGeom prst="rect">
            <a:avLst/>
          </a:prstGeom>
        </p:spPr>
        <p:txBody>
          <a:bodyPr tIns="126000" anchor="t" anchorCtr="0"/>
          <a:lstStyle>
            <a:lvl1pPr>
              <a:lnSpc>
                <a:spcPct val="75000"/>
              </a:lnSpc>
              <a:defRPr sz="2400">
                <a:solidFill>
                  <a:schemeClr val="accent4"/>
                </a:solidFill>
              </a:defRPr>
            </a:lvl1pPr>
          </a:lstStyle>
          <a:p>
            <a:r>
              <a:rPr lang="en-US" noProof="0" dirty="0" smtClean="0"/>
              <a:t>Title</a:t>
            </a:r>
            <a:endParaRPr lang="en-US" noProof="0" dirty="0"/>
          </a:p>
        </p:txBody>
      </p:sp>
      <p:sp>
        <p:nvSpPr>
          <p:cNvPr id="11" name="Textplatzhalter 9" descr="Subtitle"/>
          <p:cNvSpPr>
            <a:spLocks noGrp="1"/>
          </p:cNvSpPr>
          <p:nvPr>
            <p:ph type="body" sz="quarter" idx="10" hasCustomPrompt="1"/>
          </p:nvPr>
        </p:nvSpPr>
        <p:spPr>
          <a:xfrm>
            <a:off x="523879" y="702698"/>
            <a:ext cx="6233544" cy="367571"/>
          </a:xfrm>
        </p:spPr>
        <p:txBody>
          <a:bodyPr anchor="b" anchorCtr="0">
            <a:noAutofit/>
          </a:bodyPr>
          <a:lstStyle>
            <a:lvl1pPr marL="0" indent="0">
              <a:lnSpc>
                <a:spcPct val="95000"/>
              </a:lnSpc>
              <a:buNone/>
              <a:defRPr sz="2000" b="0" i="1">
                <a:solidFill>
                  <a:schemeClr val="tx1"/>
                </a:solidFill>
              </a:defRPr>
            </a:lvl1pPr>
          </a:lstStyle>
          <a:p>
            <a:pPr lvl="0"/>
            <a:r>
              <a:rPr lang="en-US" noProof="0" dirty="0" smtClean="0"/>
              <a:t>Subtitle</a:t>
            </a:r>
          </a:p>
        </p:txBody>
      </p:sp>
    </p:spTree>
    <p:extLst>
      <p:ext uri="{BB962C8B-B14F-4D97-AF65-F5344CB8AC3E}">
        <p14:creationId xmlns:p14="http://schemas.microsoft.com/office/powerpoint/2010/main" xmlns="" val="2695782064"/>
      </p:ext>
    </p:extLst>
  </p:cSld>
  <p:clrMapOvr>
    <a:masterClrMapping/>
  </p:clrMapOvr>
  <p:transition/>
  <p:timing>
    <p:tnLst>
      <p:par>
        <p:cTn id="1" dur="indefinite" restart="never" nodeType="tmRoot"/>
      </p:par>
    </p:tnLst>
  </p:timing>
</p:sldLayout>
</file>

<file path=ppt/slideLayouts/slideLayout60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23879" y="1346200"/>
            <a:ext cx="8334405" cy="4940320"/>
          </a:xfrm>
        </p:spPr>
        <p:txBody>
          <a:bodyPr>
            <a:noAutofit/>
          </a:bodyPr>
          <a:lstStyle>
            <a:lvl1pPr>
              <a:defRPr sz="2000">
                <a:solidFill>
                  <a:schemeClr val="accent6"/>
                </a:solidFill>
              </a:defRPr>
            </a:lvl1pPr>
            <a:lvl2pPr>
              <a:defRPr sz="2000">
                <a:solidFill>
                  <a:schemeClr val="accent6"/>
                </a:solidFill>
              </a:defRPr>
            </a:lvl2pPr>
            <a:lvl3pPr>
              <a:defRPr sz="2000">
                <a:solidFill>
                  <a:schemeClr val="accent6"/>
                </a:solidFill>
              </a:defRPr>
            </a:lvl3pPr>
            <a:lvl4pPr>
              <a:defRPr sz="2000">
                <a:solidFill>
                  <a:schemeClr val="accent6"/>
                </a:solidFill>
              </a:defRPr>
            </a:lvl4pPr>
            <a:lvl5pPr>
              <a:defRPr sz="2000">
                <a:solidFill>
                  <a:schemeClr val="accent6"/>
                </a:solidFill>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de-CH" dirty="0"/>
          </a:p>
        </p:txBody>
      </p:sp>
      <p:sp>
        <p:nvSpPr>
          <p:cNvPr id="6" name="Footer Placeholder 4"/>
          <p:cNvSpPr>
            <a:spLocks noGrp="1"/>
          </p:cNvSpPr>
          <p:nvPr>
            <p:ph type="ftr" sz="quarter" idx="3"/>
          </p:nvPr>
        </p:nvSpPr>
        <p:spPr>
          <a:xfrm>
            <a:off x="687248" y="6403152"/>
            <a:ext cx="6477000" cy="250825"/>
          </a:xfrm>
          <a:prstGeom prst="rect">
            <a:avLst/>
          </a:prstGeom>
        </p:spPr>
        <p:txBody>
          <a:bodyPr/>
          <a:lstStyle>
            <a:lvl1pPr>
              <a:defRPr sz="675">
                <a:solidFill>
                  <a:srgbClr val="7F7F7F"/>
                </a:solidFill>
              </a:defRPr>
            </a:lvl1pPr>
          </a:lstStyle>
          <a:p>
            <a:r>
              <a:rPr dirty="0" smtClean="0"/>
              <a:t>| Presentation Title | Presenter Name | Date | Subject | Business Use Only</a:t>
            </a:r>
            <a:endParaRPr dirty="0"/>
          </a:p>
        </p:txBody>
      </p:sp>
      <p:sp>
        <p:nvSpPr>
          <p:cNvPr id="7" name="Slide Number Placeholder 5"/>
          <p:cNvSpPr>
            <a:spLocks noGrp="1"/>
          </p:cNvSpPr>
          <p:nvPr>
            <p:ph type="sldNum" sz="quarter" idx="4"/>
          </p:nvPr>
        </p:nvSpPr>
        <p:spPr>
          <a:xfrm>
            <a:off x="538117" y="6403152"/>
            <a:ext cx="400035" cy="247031"/>
          </a:xfrm>
          <a:prstGeom prst="rect">
            <a:avLst/>
          </a:prstGeom>
        </p:spPr>
        <p:txBody>
          <a:bodyPr/>
          <a:lstStyle>
            <a:lvl1pPr>
              <a:defRPr sz="675">
                <a:solidFill>
                  <a:srgbClr val="7F7F7F"/>
                </a:solidFill>
              </a:defRPr>
            </a:lvl1pPr>
          </a:lstStyle>
          <a:p>
            <a:fld id="{E66AA3EA-0569-43EF-BBA3-83FDB109D582}" type="slidenum">
              <a:rPr smtClean="0"/>
              <a:pPr/>
              <a:t>‹#›</a:t>
            </a:fld>
            <a:endParaRPr dirty="0" smtClean="0"/>
          </a:p>
        </p:txBody>
      </p:sp>
      <p:sp>
        <p:nvSpPr>
          <p:cNvPr id="10" name="Title 1"/>
          <p:cNvSpPr>
            <a:spLocks noGrp="1"/>
          </p:cNvSpPr>
          <p:nvPr>
            <p:ph type="title" hasCustomPrompt="1"/>
          </p:nvPr>
        </p:nvSpPr>
        <p:spPr>
          <a:xfrm>
            <a:off x="523879" y="267468"/>
            <a:ext cx="6238898" cy="450396"/>
          </a:xfrm>
          <a:prstGeom prst="rect">
            <a:avLst/>
          </a:prstGeom>
        </p:spPr>
        <p:txBody>
          <a:bodyPr tIns="126000" anchor="t" anchorCtr="0"/>
          <a:lstStyle>
            <a:lvl1pPr>
              <a:lnSpc>
                <a:spcPct val="75000"/>
              </a:lnSpc>
              <a:defRPr sz="2400">
                <a:solidFill>
                  <a:schemeClr val="accent4"/>
                </a:solidFill>
              </a:defRPr>
            </a:lvl1pPr>
          </a:lstStyle>
          <a:p>
            <a:r>
              <a:rPr lang="en-US" noProof="0" dirty="0" smtClean="0"/>
              <a:t>Title</a:t>
            </a:r>
            <a:endParaRPr lang="en-US" noProof="0" dirty="0"/>
          </a:p>
        </p:txBody>
      </p:sp>
      <p:sp>
        <p:nvSpPr>
          <p:cNvPr id="11" name="Textplatzhalter 9" descr="Subtitle"/>
          <p:cNvSpPr>
            <a:spLocks noGrp="1"/>
          </p:cNvSpPr>
          <p:nvPr>
            <p:ph type="body" sz="quarter" idx="10" hasCustomPrompt="1"/>
          </p:nvPr>
        </p:nvSpPr>
        <p:spPr>
          <a:xfrm>
            <a:off x="523879" y="702698"/>
            <a:ext cx="6233544" cy="367571"/>
          </a:xfrm>
        </p:spPr>
        <p:txBody>
          <a:bodyPr anchor="b" anchorCtr="0">
            <a:noAutofit/>
          </a:bodyPr>
          <a:lstStyle>
            <a:lvl1pPr marL="0" indent="0">
              <a:lnSpc>
                <a:spcPct val="95000"/>
              </a:lnSpc>
              <a:buNone/>
              <a:defRPr sz="2000" b="0" i="1">
                <a:solidFill>
                  <a:schemeClr val="tx1"/>
                </a:solidFill>
              </a:defRPr>
            </a:lvl1pPr>
          </a:lstStyle>
          <a:p>
            <a:pPr lvl="0"/>
            <a:r>
              <a:rPr lang="en-US" noProof="0" dirty="0" smtClean="0"/>
              <a:t>Subtitle</a:t>
            </a:r>
          </a:p>
        </p:txBody>
      </p:sp>
    </p:spTree>
    <p:extLst>
      <p:ext uri="{BB962C8B-B14F-4D97-AF65-F5344CB8AC3E}">
        <p14:creationId xmlns:p14="http://schemas.microsoft.com/office/powerpoint/2010/main" xmlns="" val="2209407128"/>
      </p:ext>
    </p:extLst>
  </p:cSld>
  <p:clrMapOvr>
    <a:masterClrMapping/>
  </p:clrMapOvr>
  <p:transition/>
  <p:timing>
    <p:tnLst>
      <p:par>
        <p:cTn id="1" dur="indefinite" restart="never" nodeType="tmRoot"/>
      </p:par>
    </p:tnLst>
  </p:timing>
</p:sldLayout>
</file>

<file path=ppt/slideLayouts/slideLayout60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23879" y="1346200"/>
            <a:ext cx="8334405" cy="4940320"/>
          </a:xfrm>
        </p:spPr>
        <p:txBody>
          <a:bodyPr>
            <a:noAutofit/>
          </a:bodyPr>
          <a:lstStyle>
            <a:lvl1pPr>
              <a:defRPr sz="2000">
                <a:solidFill>
                  <a:schemeClr val="accent6"/>
                </a:solidFill>
              </a:defRPr>
            </a:lvl1pPr>
            <a:lvl2pPr>
              <a:defRPr sz="2000">
                <a:solidFill>
                  <a:schemeClr val="accent6"/>
                </a:solidFill>
              </a:defRPr>
            </a:lvl2pPr>
            <a:lvl3pPr>
              <a:defRPr sz="2000">
                <a:solidFill>
                  <a:schemeClr val="accent6"/>
                </a:solidFill>
              </a:defRPr>
            </a:lvl3pPr>
            <a:lvl4pPr>
              <a:defRPr sz="2000">
                <a:solidFill>
                  <a:schemeClr val="accent6"/>
                </a:solidFill>
              </a:defRPr>
            </a:lvl4pPr>
            <a:lvl5pPr>
              <a:defRPr sz="2000">
                <a:solidFill>
                  <a:schemeClr val="accent6"/>
                </a:solidFill>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de-CH" dirty="0"/>
          </a:p>
        </p:txBody>
      </p:sp>
      <p:sp>
        <p:nvSpPr>
          <p:cNvPr id="6" name="Footer Placeholder 4"/>
          <p:cNvSpPr>
            <a:spLocks noGrp="1"/>
          </p:cNvSpPr>
          <p:nvPr>
            <p:ph type="ftr" sz="quarter" idx="3"/>
          </p:nvPr>
        </p:nvSpPr>
        <p:spPr>
          <a:xfrm>
            <a:off x="687248" y="6403152"/>
            <a:ext cx="6477000" cy="250825"/>
          </a:xfrm>
          <a:prstGeom prst="rect">
            <a:avLst/>
          </a:prstGeom>
        </p:spPr>
        <p:txBody>
          <a:bodyPr/>
          <a:lstStyle>
            <a:lvl1pPr>
              <a:defRPr sz="675">
                <a:solidFill>
                  <a:srgbClr val="7F7F7F"/>
                </a:solidFill>
              </a:defRPr>
            </a:lvl1pPr>
          </a:lstStyle>
          <a:p>
            <a:r>
              <a:rPr dirty="0" smtClean="0"/>
              <a:t>| Presentation Title | Presenter Name | Date | Subject | Business Use Only</a:t>
            </a:r>
            <a:endParaRPr dirty="0"/>
          </a:p>
        </p:txBody>
      </p:sp>
      <p:sp>
        <p:nvSpPr>
          <p:cNvPr id="7" name="Slide Number Placeholder 5"/>
          <p:cNvSpPr>
            <a:spLocks noGrp="1"/>
          </p:cNvSpPr>
          <p:nvPr>
            <p:ph type="sldNum" sz="quarter" idx="4"/>
          </p:nvPr>
        </p:nvSpPr>
        <p:spPr>
          <a:xfrm>
            <a:off x="538117" y="6403152"/>
            <a:ext cx="400035" cy="247031"/>
          </a:xfrm>
          <a:prstGeom prst="rect">
            <a:avLst/>
          </a:prstGeom>
        </p:spPr>
        <p:txBody>
          <a:bodyPr/>
          <a:lstStyle>
            <a:lvl1pPr>
              <a:defRPr sz="675">
                <a:solidFill>
                  <a:srgbClr val="7F7F7F"/>
                </a:solidFill>
              </a:defRPr>
            </a:lvl1pPr>
          </a:lstStyle>
          <a:p>
            <a:fld id="{E66AA3EA-0569-43EF-BBA3-83FDB109D582}" type="slidenum">
              <a:rPr smtClean="0"/>
              <a:pPr/>
              <a:t>‹#›</a:t>
            </a:fld>
            <a:endParaRPr dirty="0" smtClean="0"/>
          </a:p>
        </p:txBody>
      </p:sp>
      <p:sp>
        <p:nvSpPr>
          <p:cNvPr id="10" name="Title 1"/>
          <p:cNvSpPr>
            <a:spLocks noGrp="1"/>
          </p:cNvSpPr>
          <p:nvPr>
            <p:ph type="title" hasCustomPrompt="1"/>
          </p:nvPr>
        </p:nvSpPr>
        <p:spPr>
          <a:xfrm>
            <a:off x="523879" y="267468"/>
            <a:ext cx="6238898" cy="450396"/>
          </a:xfrm>
          <a:prstGeom prst="rect">
            <a:avLst/>
          </a:prstGeom>
        </p:spPr>
        <p:txBody>
          <a:bodyPr tIns="126000" anchor="t" anchorCtr="0"/>
          <a:lstStyle>
            <a:lvl1pPr>
              <a:lnSpc>
                <a:spcPct val="75000"/>
              </a:lnSpc>
              <a:defRPr sz="2400">
                <a:solidFill>
                  <a:schemeClr val="accent4"/>
                </a:solidFill>
              </a:defRPr>
            </a:lvl1pPr>
          </a:lstStyle>
          <a:p>
            <a:r>
              <a:rPr lang="en-US" noProof="0" dirty="0" smtClean="0"/>
              <a:t>Title</a:t>
            </a:r>
            <a:endParaRPr lang="en-US" noProof="0" dirty="0"/>
          </a:p>
        </p:txBody>
      </p:sp>
      <p:sp>
        <p:nvSpPr>
          <p:cNvPr id="11" name="Textplatzhalter 9" descr="Subtitle"/>
          <p:cNvSpPr>
            <a:spLocks noGrp="1"/>
          </p:cNvSpPr>
          <p:nvPr>
            <p:ph type="body" sz="quarter" idx="10" hasCustomPrompt="1"/>
          </p:nvPr>
        </p:nvSpPr>
        <p:spPr>
          <a:xfrm>
            <a:off x="523879" y="702698"/>
            <a:ext cx="6233544" cy="367571"/>
          </a:xfrm>
        </p:spPr>
        <p:txBody>
          <a:bodyPr anchor="b" anchorCtr="0">
            <a:noAutofit/>
          </a:bodyPr>
          <a:lstStyle>
            <a:lvl1pPr marL="0" indent="0">
              <a:lnSpc>
                <a:spcPct val="95000"/>
              </a:lnSpc>
              <a:buNone/>
              <a:defRPr sz="2000" b="0" i="1">
                <a:solidFill>
                  <a:schemeClr val="tx1"/>
                </a:solidFill>
              </a:defRPr>
            </a:lvl1pPr>
          </a:lstStyle>
          <a:p>
            <a:pPr lvl="0"/>
            <a:r>
              <a:rPr lang="en-US" noProof="0" dirty="0" smtClean="0"/>
              <a:t>Subtitle</a:t>
            </a:r>
          </a:p>
        </p:txBody>
      </p:sp>
    </p:spTree>
    <p:extLst>
      <p:ext uri="{BB962C8B-B14F-4D97-AF65-F5344CB8AC3E}">
        <p14:creationId xmlns:p14="http://schemas.microsoft.com/office/powerpoint/2010/main" xmlns="" val="897663349"/>
      </p:ext>
    </p:extLst>
  </p:cSld>
  <p:clrMapOvr>
    <a:masterClrMapping/>
  </p:clrMapOvr>
  <p:transition/>
  <p:timing>
    <p:tnLst>
      <p:par>
        <p:cTn id="1" dur="indefinite" restart="never" nodeType="tmRoot"/>
      </p:par>
    </p:tnLst>
  </p:timing>
</p:sldLayout>
</file>

<file path=ppt/slideLayouts/slideLayout604.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23879" y="1346200"/>
            <a:ext cx="8334405" cy="4940320"/>
          </a:xfrm>
        </p:spPr>
        <p:txBody>
          <a:bodyPr>
            <a:noAutofit/>
          </a:bodyPr>
          <a:lstStyle>
            <a:lvl1pPr>
              <a:defRPr sz="2000">
                <a:solidFill>
                  <a:schemeClr val="accent6"/>
                </a:solidFill>
              </a:defRPr>
            </a:lvl1pPr>
            <a:lvl2pPr>
              <a:defRPr sz="2000">
                <a:solidFill>
                  <a:schemeClr val="accent6"/>
                </a:solidFill>
              </a:defRPr>
            </a:lvl2pPr>
            <a:lvl3pPr>
              <a:defRPr sz="2000">
                <a:solidFill>
                  <a:schemeClr val="accent6"/>
                </a:solidFill>
              </a:defRPr>
            </a:lvl3pPr>
            <a:lvl4pPr>
              <a:defRPr sz="2000">
                <a:solidFill>
                  <a:schemeClr val="accent6"/>
                </a:solidFill>
              </a:defRPr>
            </a:lvl4pPr>
            <a:lvl5pPr>
              <a:defRPr sz="2000">
                <a:solidFill>
                  <a:schemeClr val="accent6"/>
                </a:solidFill>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de-CH" dirty="0"/>
          </a:p>
        </p:txBody>
      </p:sp>
      <p:sp>
        <p:nvSpPr>
          <p:cNvPr id="6" name="Footer Placeholder 4"/>
          <p:cNvSpPr>
            <a:spLocks noGrp="1"/>
          </p:cNvSpPr>
          <p:nvPr>
            <p:ph type="ftr" sz="quarter" idx="3"/>
          </p:nvPr>
        </p:nvSpPr>
        <p:spPr>
          <a:xfrm>
            <a:off x="687248" y="6403152"/>
            <a:ext cx="6477000" cy="250825"/>
          </a:xfrm>
          <a:prstGeom prst="rect">
            <a:avLst/>
          </a:prstGeom>
        </p:spPr>
        <p:txBody>
          <a:bodyPr/>
          <a:lstStyle>
            <a:lvl1pPr>
              <a:defRPr sz="675">
                <a:solidFill>
                  <a:srgbClr val="7F7F7F"/>
                </a:solidFill>
              </a:defRPr>
            </a:lvl1pPr>
          </a:lstStyle>
          <a:p>
            <a:r>
              <a:rPr dirty="0" smtClean="0"/>
              <a:t>| Presentation Title | Presenter Name | Date | Subject | Business Use Only</a:t>
            </a:r>
            <a:endParaRPr dirty="0"/>
          </a:p>
        </p:txBody>
      </p:sp>
      <p:sp>
        <p:nvSpPr>
          <p:cNvPr id="7" name="Slide Number Placeholder 5"/>
          <p:cNvSpPr>
            <a:spLocks noGrp="1"/>
          </p:cNvSpPr>
          <p:nvPr>
            <p:ph type="sldNum" sz="quarter" idx="4"/>
          </p:nvPr>
        </p:nvSpPr>
        <p:spPr>
          <a:xfrm>
            <a:off x="538117" y="6403152"/>
            <a:ext cx="400035" cy="247031"/>
          </a:xfrm>
          <a:prstGeom prst="rect">
            <a:avLst/>
          </a:prstGeom>
        </p:spPr>
        <p:txBody>
          <a:bodyPr/>
          <a:lstStyle>
            <a:lvl1pPr>
              <a:defRPr sz="675">
                <a:solidFill>
                  <a:srgbClr val="7F7F7F"/>
                </a:solidFill>
              </a:defRPr>
            </a:lvl1pPr>
          </a:lstStyle>
          <a:p>
            <a:fld id="{E66AA3EA-0569-43EF-BBA3-83FDB109D582}" type="slidenum">
              <a:rPr smtClean="0"/>
              <a:pPr/>
              <a:t>‹#›</a:t>
            </a:fld>
            <a:endParaRPr dirty="0" smtClean="0"/>
          </a:p>
        </p:txBody>
      </p:sp>
      <p:sp>
        <p:nvSpPr>
          <p:cNvPr id="10" name="Title 1"/>
          <p:cNvSpPr>
            <a:spLocks noGrp="1"/>
          </p:cNvSpPr>
          <p:nvPr>
            <p:ph type="title" hasCustomPrompt="1"/>
          </p:nvPr>
        </p:nvSpPr>
        <p:spPr>
          <a:xfrm>
            <a:off x="523879" y="267468"/>
            <a:ext cx="6238898" cy="450396"/>
          </a:xfrm>
          <a:prstGeom prst="rect">
            <a:avLst/>
          </a:prstGeom>
        </p:spPr>
        <p:txBody>
          <a:bodyPr tIns="126000" anchor="t" anchorCtr="0"/>
          <a:lstStyle>
            <a:lvl1pPr>
              <a:lnSpc>
                <a:spcPct val="75000"/>
              </a:lnSpc>
              <a:defRPr sz="2400">
                <a:solidFill>
                  <a:schemeClr val="accent4"/>
                </a:solidFill>
              </a:defRPr>
            </a:lvl1pPr>
          </a:lstStyle>
          <a:p>
            <a:r>
              <a:rPr lang="en-US" noProof="0" dirty="0" smtClean="0"/>
              <a:t>Title</a:t>
            </a:r>
            <a:endParaRPr lang="en-US" noProof="0" dirty="0"/>
          </a:p>
        </p:txBody>
      </p:sp>
      <p:sp>
        <p:nvSpPr>
          <p:cNvPr id="11" name="Textplatzhalter 9" descr="Subtitle"/>
          <p:cNvSpPr>
            <a:spLocks noGrp="1"/>
          </p:cNvSpPr>
          <p:nvPr>
            <p:ph type="body" sz="quarter" idx="10" hasCustomPrompt="1"/>
          </p:nvPr>
        </p:nvSpPr>
        <p:spPr>
          <a:xfrm>
            <a:off x="523879" y="702698"/>
            <a:ext cx="6233544" cy="367571"/>
          </a:xfrm>
        </p:spPr>
        <p:txBody>
          <a:bodyPr anchor="b" anchorCtr="0">
            <a:noAutofit/>
          </a:bodyPr>
          <a:lstStyle>
            <a:lvl1pPr marL="0" indent="0">
              <a:lnSpc>
                <a:spcPct val="95000"/>
              </a:lnSpc>
              <a:buNone/>
              <a:defRPr sz="2000" b="0" i="1">
                <a:solidFill>
                  <a:schemeClr val="tx1"/>
                </a:solidFill>
              </a:defRPr>
            </a:lvl1pPr>
          </a:lstStyle>
          <a:p>
            <a:pPr lvl="0"/>
            <a:r>
              <a:rPr lang="en-US" noProof="0" dirty="0" smtClean="0"/>
              <a:t>Subtitle</a:t>
            </a:r>
          </a:p>
        </p:txBody>
      </p:sp>
    </p:spTree>
    <p:extLst>
      <p:ext uri="{BB962C8B-B14F-4D97-AF65-F5344CB8AC3E}">
        <p14:creationId xmlns:p14="http://schemas.microsoft.com/office/powerpoint/2010/main" xmlns="" val="2226370723"/>
      </p:ext>
    </p:extLst>
  </p:cSld>
  <p:clrMapOvr>
    <a:masterClrMapping/>
  </p:clrMapOvr>
  <p:transition/>
  <p:timing>
    <p:tnLst>
      <p:par>
        <p:cTn id="1" dur="indefinite" restart="never" nodeType="tmRoot"/>
      </p:par>
    </p:tnLst>
  </p:timing>
</p:sldLayout>
</file>

<file path=ppt/slideLayouts/slideLayout605.xml><?xml version="1.0" encoding="utf-8"?>
<p:sldLayout xmlns:a="http://schemas.openxmlformats.org/drawingml/2006/main" xmlns:r="http://schemas.openxmlformats.org/officeDocument/2006/relationships" xmlns:p="http://schemas.openxmlformats.org/presentationml/2006/main" userDrawn="1">
  <p:cSld name="7_Title_only">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extLst/>
          </p:nvPr>
        </p:nvGraphicFramePr>
        <p:xfrm>
          <a:off x="1589" y="1589"/>
          <a:ext cx="1587" cy="1587"/>
        </p:xfrm>
        <a:graphic>
          <a:graphicData uri="http://schemas.openxmlformats.org/presentationml/2006/ole">
            <p:oleObj spid="_x0000_s105558" name="think-cell Folie" r:id="rId3" imgW="360" imgH="360" progId="">
              <p:embed/>
            </p:oleObj>
          </a:graphicData>
        </a:graphic>
      </p:graphicFrame>
      <p:sp>
        <p:nvSpPr>
          <p:cNvPr id="2" name="Title 1"/>
          <p:cNvSpPr>
            <a:spLocks noGrp="1"/>
          </p:cNvSpPr>
          <p:nvPr>
            <p:ph type="title" hasCustomPrompt="1"/>
          </p:nvPr>
        </p:nvSpPr>
        <p:spPr>
          <a:xfrm>
            <a:off x="468009" y="262800"/>
            <a:ext cx="8200409" cy="504000"/>
          </a:xfrm>
        </p:spPr>
        <p:txBody>
          <a:bodyPr anchor="t" anchorCtr="0"/>
          <a:lstStyle>
            <a:lvl1pPr>
              <a:defRPr sz="2800" b="1">
                <a:solidFill>
                  <a:schemeClr val="accent1"/>
                </a:solidFill>
              </a:defRPr>
            </a:lvl1pPr>
          </a:lstStyle>
          <a:p>
            <a:r>
              <a:rPr lang="en-US" dirty="0" smtClean="0"/>
              <a:t>Click to add title</a:t>
            </a:r>
            <a:endParaRPr lang="en-GB" dirty="0"/>
          </a:p>
        </p:txBody>
      </p:sp>
      <p:pic>
        <p:nvPicPr>
          <p:cNvPr id="12" name="Picture 11"/>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7277139" y="6268093"/>
            <a:ext cx="1450800" cy="414012"/>
          </a:xfrm>
          <a:prstGeom prst="rect">
            <a:avLst/>
          </a:prstGeom>
        </p:spPr>
      </p:pic>
      <p:cxnSp>
        <p:nvCxnSpPr>
          <p:cNvPr id="13" name="Straight Connector 11"/>
          <p:cNvCxnSpPr/>
          <p:nvPr userDrawn="1"/>
        </p:nvCxnSpPr>
        <p:spPr>
          <a:xfrm>
            <a:off x="532409" y="800732"/>
            <a:ext cx="8136000" cy="0"/>
          </a:xfrm>
          <a:prstGeom prst="line">
            <a:avLst/>
          </a:prstGeom>
          <a:ln w="63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0"/>
          <p:cNvCxnSpPr/>
          <p:nvPr userDrawn="1"/>
        </p:nvCxnSpPr>
        <p:spPr>
          <a:xfrm>
            <a:off x="532409" y="6165304"/>
            <a:ext cx="81360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Footer Placeholder 4"/>
          <p:cNvSpPr>
            <a:spLocks noGrp="1"/>
          </p:cNvSpPr>
          <p:nvPr>
            <p:ph type="ftr" sz="quarter" idx="3"/>
          </p:nvPr>
        </p:nvSpPr>
        <p:spPr>
          <a:xfrm>
            <a:off x="1029791" y="6244440"/>
            <a:ext cx="3960000" cy="360040"/>
          </a:xfrm>
          <a:prstGeom prst="rect">
            <a:avLst/>
          </a:prstGeom>
        </p:spPr>
        <p:txBody>
          <a:bodyPr vert="horz" lIns="36000" tIns="36000" rIns="36000" bIns="36000" rtlCol="0" anchor="b" anchorCtr="0"/>
          <a:lstStyle>
            <a:lvl1pPr algn="l">
              <a:defRPr sz="1000">
                <a:solidFill>
                  <a:schemeClr val="tx1">
                    <a:lumMod val="50000"/>
                    <a:lumOff val="50000"/>
                  </a:schemeClr>
                </a:solidFill>
              </a:defRPr>
            </a:lvl1pPr>
          </a:lstStyle>
          <a:p>
            <a:r>
              <a:rPr dirty="0" smtClean="0">
                <a:solidFill>
                  <a:srgbClr val="000000">
                    <a:lumMod val="50000"/>
                    <a:lumOff val="50000"/>
                  </a:srgbClr>
                </a:solidFill>
              </a:rPr>
              <a:t>| Presentation Title | Presenter Name | Date | Subject | Business Use Only</a:t>
            </a:r>
            <a:endParaRPr lang="sv-SE" dirty="0" smtClean="0">
              <a:solidFill>
                <a:srgbClr val="000000">
                  <a:lumMod val="50000"/>
                  <a:lumOff val="50000"/>
                </a:srgbClr>
              </a:solidFill>
            </a:endParaRPr>
          </a:p>
        </p:txBody>
      </p:sp>
      <p:sp>
        <p:nvSpPr>
          <p:cNvPr id="16" name="Slide Number Placeholder 5"/>
          <p:cNvSpPr>
            <a:spLocks noGrp="1"/>
          </p:cNvSpPr>
          <p:nvPr>
            <p:ph type="sldNum" sz="quarter" idx="4"/>
          </p:nvPr>
        </p:nvSpPr>
        <p:spPr>
          <a:xfrm>
            <a:off x="488582" y="6388479"/>
            <a:ext cx="417353" cy="216000"/>
          </a:xfrm>
          <a:prstGeom prst="rect">
            <a:avLst/>
          </a:prstGeom>
        </p:spPr>
        <p:txBody>
          <a:bodyPr vert="horz" lIns="36000" tIns="36000" rIns="36000" bIns="36000" rtlCol="0" anchor="b" anchorCtr="0"/>
          <a:lstStyle>
            <a:lvl1pPr algn="r">
              <a:defRPr sz="1200">
                <a:solidFill>
                  <a:schemeClr val="bg1">
                    <a:lumMod val="50000"/>
                  </a:schemeClr>
                </a:solidFill>
              </a:defRPr>
            </a:lvl1pPr>
          </a:lstStyle>
          <a:p>
            <a:fld id="{E48BF389-BF1B-47D7-ACBF-5A81C5C161EF}" type="slidenum">
              <a:rPr lang="en-GB" smtClean="0">
                <a:solidFill>
                  <a:srgbClr val="FFFFFF">
                    <a:lumMod val="50000"/>
                  </a:srgbClr>
                </a:solidFill>
              </a:rPr>
              <a:pPr/>
              <a:t>‹#›</a:t>
            </a:fld>
            <a:endParaRPr lang="en-GB" dirty="0">
              <a:solidFill>
                <a:srgbClr val="FFFFFF">
                  <a:lumMod val="50000"/>
                </a:srgbClr>
              </a:solidFill>
            </a:endParaRPr>
          </a:p>
        </p:txBody>
      </p:sp>
    </p:spTree>
    <p:extLst>
      <p:ext uri="{BB962C8B-B14F-4D97-AF65-F5344CB8AC3E}">
        <p14:creationId xmlns:p14="http://schemas.microsoft.com/office/powerpoint/2010/main" xmlns="" val="9180442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06.xml><?xml version="1.0" encoding="utf-8"?>
<p:sldLayout xmlns:a="http://schemas.openxmlformats.org/drawingml/2006/main" xmlns:r="http://schemas.openxmlformats.org/officeDocument/2006/relationships" xmlns:p="http://schemas.openxmlformats.org/presentationml/2006/main" userDrawn="1">
  <p:cSld name="Titel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305999"/>
            <a:ext cx="8318530" cy="802800"/>
          </a:xfrm>
          <a:prstGeom prst="rect">
            <a:avLst/>
          </a:prstGeom>
        </p:spPr>
        <p:txBody>
          <a:bodyPr tIns="126000" anchor="t" anchorCtr="0"/>
          <a:lstStyle>
            <a:lvl1pPr>
              <a:lnSpc>
                <a:spcPct val="75000"/>
              </a:lnSpc>
              <a:defRPr>
                <a:solidFill>
                  <a:schemeClr val="accent4"/>
                </a:solidFill>
              </a:defRPr>
            </a:lvl1pPr>
          </a:lstStyle>
          <a:p>
            <a:r>
              <a:rPr lang="en-US" noProof="0" dirty="0" smtClean="0"/>
              <a:t>Title</a:t>
            </a:r>
            <a:endParaRPr lang="en-US" noProof="0" dirty="0"/>
          </a:p>
        </p:txBody>
      </p:sp>
      <p:sp>
        <p:nvSpPr>
          <p:cNvPr id="7" name="Footer Placeholder 4"/>
          <p:cNvSpPr>
            <a:spLocks noGrp="1"/>
          </p:cNvSpPr>
          <p:nvPr>
            <p:ph type="ftr" sz="quarter" idx="3"/>
          </p:nvPr>
        </p:nvSpPr>
        <p:spPr>
          <a:xfrm>
            <a:off x="687248" y="6403150"/>
            <a:ext cx="6477000" cy="250825"/>
          </a:xfrm>
          <a:prstGeom prst="rect">
            <a:avLst/>
          </a:prstGeom>
        </p:spPr>
        <p:txBody>
          <a:bodyPr/>
          <a:lstStyle>
            <a:lvl1pPr>
              <a:defRPr sz="900" baseline="0">
                <a:solidFill>
                  <a:srgbClr val="7F7F7F"/>
                </a:solidFill>
              </a:defRPr>
            </a:lvl1pPr>
          </a:lstStyle>
          <a:p>
            <a:r>
              <a:rPr dirty="0" smtClean="0"/>
              <a:t>| Presentation Title | Presenter Name | Date | Subject | Business Use Only</a:t>
            </a:r>
            <a:endParaRPr dirty="0"/>
          </a:p>
        </p:txBody>
      </p:sp>
      <p:sp>
        <p:nvSpPr>
          <p:cNvPr id="8" name="Slide Number Placeholder 5"/>
          <p:cNvSpPr>
            <a:spLocks noGrp="1"/>
          </p:cNvSpPr>
          <p:nvPr>
            <p:ph type="sldNum" sz="quarter" idx="4"/>
          </p:nvPr>
        </p:nvSpPr>
        <p:spPr>
          <a:xfrm>
            <a:off x="538116" y="6403150"/>
            <a:ext cx="400035" cy="247031"/>
          </a:xfrm>
          <a:prstGeom prst="rect">
            <a:avLst/>
          </a:prstGeom>
        </p:spPr>
        <p:txBody>
          <a:bodyPr/>
          <a:lstStyle>
            <a:lvl1pPr>
              <a:defRPr sz="900" baseline="0">
                <a:solidFill>
                  <a:srgbClr val="7F7F7F"/>
                </a:solidFill>
              </a:defRPr>
            </a:lvl1pPr>
          </a:lstStyle>
          <a:p>
            <a:fld id="{E66AA3EA-0569-43EF-BBA3-83FDB109D582}" type="slidenum">
              <a:rPr smtClean="0"/>
              <a:pPr/>
              <a:t>‹#›</a:t>
            </a:fld>
            <a:endParaRPr dirty="0" smtClean="0"/>
          </a:p>
        </p:txBody>
      </p:sp>
      <p:sp>
        <p:nvSpPr>
          <p:cNvPr id="10" name="Textplatzhalter 9" descr="Subtitle"/>
          <p:cNvSpPr>
            <a:spLocks noGrp="1"/>
          </p:cNvSpPr>
          <p:nvPr>
            <p:ph type="body" sz="quarter" idx="10" hasCustomPrompt="1"/>
          </p:nvPr>
        </p:nvSpPr>
        <p:spPr>
          <a:xfrm>
            <a:off x="540000" y="738554"/>
            <a:ext cx="8311392" cy="367571"/>
          </a:xfrm>
        </p:spPr>
        <p:txBody>
          <a:bodyPr anchor="b" anchorCtr="0">
            <a:noAutofit/>
          </a:bodyPr>
          <a:lstStyle>
            <a:lvl1pPr marL="0" indent="0">
              <a:lnSpc>
                <a:spcPct val="95000"/>
              </a:lnSpc>
              <a:buNone/>
              <a:defRPr sz="2000" b="0" i="1">
                <a:solidFill>
                  <a:schemeClr val="tx1"/>
                </a:solidFill>
              </a:defRPr>
            </a:lvl1pPr>
          </a:lstStyle>
          <a:p>
            <a:pPr lvl="0"/>
            <a:r>
              <a:rPr lang="en-US" noProof="0" dirty="0" smtClean="0"/>
              <a:t>Subtitle</a:t>
            </a:r>
          </a:p>
        </p:txBody>
      </p:sp>
      <p:sp>
        <p:nvSpPr>
          <p:cNvPr id="9" name="Content Placeholder 2"/>
          <p:cNvSpPr>
            <a:spLocks noGrp="1"/>
          </p:cNvSpPr>
          <p:nvPr>
            <p:ph idx="1" hasCustomPrompt="1"/>
          </p:nvPr>
        </p:nvSpPr>
        <p:spPr>
          <a:xfrm>
            <a:off x="523875" y="1346200"/>
            <a:ext cx="8334405" cy="4940320"/>
          </a:xfrm>
        </p:spPr>
        <p:txBody>
          <a:bodyPr>
            <a:noAutofit/>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insert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Tree>
    <p:extLst>
      <p:ext uri="{BB962C8B-B14F-4D97-AF65-F5344CB8AC3E}">
        <p14:creationId xmlns:p14="http://schemas.microsoft.com/office/powerpoint/2010/main" xmlns="" val="3241091406"/>
      </p:ext>
    </p:extLst>
  </p:cSld>
  <p:clrMapOvr>
    <a:masterClrMapping/>
  </p:clrMapOvr>
  <p:transition/>
</p:sldLayout>
</file>

<file path=ppt/slideLayouts/slideLayout60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18" name="Picture Placeholder 4"/>
          <p:cNvSpPr>
            <a:spLocks noGrp="1"/>
          </p:cNvSpPr>
          <p:nvPr>
            <p:ph type="pic" sz="quarter" idx="13" hasCustomPrompt="1"/>
          </p:nvPr>
        </p:nvSpPr>
        <p:spPr bwMode="auto">
          <a:xfrm>
            <a:off x="685800" y="457200"/>
            <a:ext cx="7770813" cy="3794760"/>
          </a:xfrm>
          <a:solidFill>
            <a:srgbClr val="CCCCCC"/>
          </a:solidFill>
        </p:spPr>
        <p:txBody>
          <a:bodyPr anchor="ctr" anchorCtr="0">
            <a:normAutofit/>
          </a:bodyPr>
          <a:lstStyle>
            <a:lvl1pPr marL="0" marR="0" indent="0" algn="ctr" defTabSz="914400" rtl="0" eaLnBrk="1" fontAlgn="auto" latinLnBrk="0" hangingPunct="1">
              <a:lnSpc>
                <a:spcPct val="100000"/>
              </a:lnSpc>
              <a:spcBef>
                <a:spcPts val="1200"/>
              </a:spcBef>
              <a:spcAft>
                <a:spcPts val="0"/>
              </a:spcAft>
              <a:buClrTx/>
              <a:buSzPct val="125000"/>
              <a:buFont typeface="Arial" pitchFamily="34" charset="0"/>
              <a:buNone/>
              <a:tabLst>
                <a:tab pos="3998913" algn="r"/>
                <a:tab pos="8229600" algn="r"/>
              </a:tabLst>
              <a:defRPr sz="1200"/>
            </a:lvl1pPr>
          </a:lstStyle>
          <a:p>
            <a:r>
              <a:rPr lang="en-US" dirty="0" smtClean="0"/>
              <a:t>Insert picture. Get approved pictures at http://www.novartisbrandlab.com/resources/library</a:t>
            </a:r>
          </a:p>
        </p:txBody>
      </p:sp>
      <p:sp>
        <p:nvSpPr>
          <p:cNvPr id="2" name="Title 1"/>
          <p:cNvSpPr>
            <a:spLocks noGrp="1"/>
          </p:cNvSpPr>
          <p:nvPr>
            <p:ph type="ctrTitle"/>
          </p:nvPr>
        </p:nvSpPr>
        <p:spPr bwMode="auto">
          <a:xfrm>
            <a:off x="1965960" y="4389120"/>
            <a:ext cx="6490654" cy="960120"/>
          </a:xfrm>
        </p:spPr>
        <p:txBody>
          <a:bodyPr anchor="b" anchorCtr="0">
            <a:noAutofit/>
          </a:bodyPr>
          <a:lstStyle/>
          <a:p>
            <a:r>
              <a:rPr lang="en-US" smtClean="0"/>
              <a:t>Click to edit Master title style</a:t>
            </a:r>
            <a:endParaRPr lang="en-US" dirty="0"/>
          </a:p>
        </p:txBody>
      </p:sp>
      <p:sp>
        <p:nvSpPr>
          <p:cNvPr id="3" name="Subtitle 2"/>
          <p:cNvSpPr>
            <a:spLocks noGrp="1"/>
          </p:cNvSpPr>
          <p:nvPr>
            <p:ph type="subTitle" idx="1"/>
          </p:nvPr>
        </p:nvSpPr>
        <p:spPr bwMode="auto">
          <a:xfrm>
            <a:off x="1965958" y="5440680"/>
            <a:ext cx="4343400" cy="1097280"/>
          </a:xfrm>
        </p:spPr>
        <p:txBody>
          <a:bodyPr>
            <a:noAutofit/>
          </a:bodyPr>
          <a:lstStyle>
            <a:lvl1pPr marL="0" indent="0" algn="l">
              <a:lnSpc>
                <a:spcPct val="100000"/>
              </a:lnSpc>
              <a:spcBef>
                <a:spcPts val="0"/>
              </a:spcBef>
              <a:buNone/>
              <a:defRPr sz="16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4" name="Text Placeholder 7"/>
          <p:cNvSpPr>
            <a:spLocks noGrp="1"/>
          </p:cNvSpPr>
          <p:nvPr>
            <p:ph type="body" sz="quarter" idx="12" hasCustomPrompt="1"/>
          </p:nvPr>
        </p:nvSpPr>
        <p:spPr bwMode="gray">
          <a:xfrm>
            <a:off x="0" y="914400"/>
            <a:ext cx="1965960" cy="777240"/>
          </a:xfrm>
          <a:solidFill>
            <a:schemeClr val="accent1"/>
          </a:solidFill>
        </p:spPr>
        <p:txBody>
          <a:bodyPr lIns="274320" tIns="91440" rIns="91440" bIns="91440" anchor="ctr" anchorCtr="0">
            <a:normAutofit/>
          </a:bodyPr>
          <a:lstStyle>
            <a:lvl1pPr marL="0" indent="0">
              <a:spcBef>
                <a:spcPts val="0"/>
              </a:spcBef>
              <a:buFont typeface="Arial"/>
              <a:buNone/>
              <a:defRPr sz="1000" b="1" baseline="0">
                <a:solidFill>
                  <a:schemeClr val="bg1"/>
                </a:solidFill>
              </a:defRPr>
            </a:lvl1pPr>
            <a:lvl2pPr marL="0" indent="0">
              <a:spcBef>
                <a:spcPts val="0"/>
              </a:spcBef>
              <a:buFont typeface="Arial"/>
              <a:buNone/>
              <a:defRPr sz="1000" b="1">
                <a:solidFill>
                  <a:schemeClr val="bg1"/>
                </a:solidFill>
              </a:defRPr>
            </a:lvl2pPr>
            <a:lvl3pPr marL="0" indent="0">
              <a:spcBef>
                <a:spcPts val="0"/>
              </a:spcBef>
              <a:buFont typeface="Arial"/>
              <a:buNone/>
              <a:defRPr sz="1000" b="1">
                <a:solidFill>
                  <a:schemeClr val="bg1"/>
                </a:solidFill>
              </a:defRPr>
            </a:lvl3pPr>
            <a:lvl4pPr marL="0" indent="0">
              <a:spcBef>
                <a:spcPts val="0"/>
              </a:spcBef>
              <a:buFont typeface="Arial"/>
              <a:buNone/>
              <a:defRPr sz="1000" b="1">
                <a:solidFill>
                  <a:schemeClr val="bg1"/>
                </a:solidFill>
              </a:defRPr>
            </a:lvl4pPr>
            <a:lvl5pPr marL="0" indent="0">
              <a:spcBef>
                <a:spcPts val="0"/>
              </a:spcBef>
              <a:buFont typeface="Arial"/>
              <a:buNone/>
              <a:defRPr sz="1000" b="1">
                <a:solidFill>
                  <a:schemeClr val="bg1"/>
                </a:solidFill>
              </a:defRPr>
            </a:lvl5pPr>
          </a:lstStyle>
          <a:p>
            <a:pPr lvl="0"/>
            <a:r>
              <a:rPr lang="en-US" dirty="0" smtClean="0"/>
              <a:t>Business or Operating Unit/Franchise or Department</a:t>
            </a:r>
          </a:p>
        </p:txBody>
      </p:sp>
      <p:grpSp>
        <p:nvGrpSpPr>
          <p:cNvPr id="4" name="Group 3"/>
          <p:cNvGrpSpPr/>
          <p:nvPr userDrawn="1"/>
        </p:nvGrpSpPr>
        <p:grpSpPr>
          <a:xfrm>
            <a:off x="-137160" y="-137160"/>
            <a:ext cx="9418320" cy="7132320"/>
            <a:chOff x="-137160" y="-137160"/>
            <a:chExt cx="9418320" cy="7132320"/>
          </a:xfrm>
        </p:grpSpPr>
        <p:cxnSp>
          <p:nvCxnSpPr>
            <p:cNvPr id="8" name="Straight Connector 7"/>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918972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13716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918972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13716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22" name="Picture 21"/>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4183971115"/>
      </p:ext>
    </p:extLst>
  </p:cSld>
  <p:clrMapOvr>
    <a:masterClrMapping/>
  </p:clrMapOvr>
  <p:timing>
    <p:tnLst>
      <p:par>
        <p:cTn id="1" dur="indefinite" restart="never" nodeType="tmRoot"/>
      </p:par>
    </p:tnLst>
  </p:timing>
</p:sldLayout>
</file>

<file path=ppt/slideLayouts/slideLayout608.xml><?xml version="1.0" encoding="utf-8"?>
<p:sldLayout xmlns:a="http://schemas.openxmlformats.org/drawingml/2006/main" xmlns:r="http://schemas.openxmlformats.org/officeDocument/2006/relationships" xmlns:p="http://schemas.openxmlformats.org/presentationml/2006/main" showMasterSp="0" preserve="1" userDrawn="1">
  <p:cSld name="Title Slide - No Picture">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2" name="Title 1"/>
          <p:cNvSpPr>
            <a:spLocks noGrp="1"/>
          </p:cNvSpPr>
          <p:nvPr>
            <p:ph type="ctrTitle"/>
          </p:nvPr>
        </p:nvSpPr>
        <p:spPr bwMode="auto">
          <a:xfrm>
            <a:off x="1965960" y="2331720"/>
            <a:ext cx="6490654" cy="2286000"/>
          </a:xfrm>
        </p:spPr>
        <p:txBody>
          <a:bodyPr anchor="b" anchorCtr="0">
            <a:noAutofit/>
          </a:bodyPr>
          <a:lstStyle/>
          <a:p>
            <a:r>
              <a:rPr lang="en-US" smtClean="0"/>
              <a:t>Click to edit Master title style</a:t>
            </a:r>
            <a:endParaRPr lang="en-US" dirty="0"/>
          </a:p>
        </p:txBody>
      </p:sp>
      <p:sp>
        <p:nvSpPr>
          <p:cNvPr id="3" name="Subtitle 2"/>
          <p:cNvSpPr>
            <a:spLocks noGrp="1"/>
          </p:cNvSpPr>
          <p:nvPr>
            <p:ph type="subTitle" idx="1"/>
          </p:nvPr>
        </p:nvSpPr>
        <p:spPr bwMode="auto">
          <a:xfrm>
            <a:off x="1965960" y="4709161"/>
            <a:ext cx="6490654" cy="1324927"/>
          </a:xfrm>
        </p:spPr>
        <p:txBody>
          <a:bodyPr>
            <a:noAutofit/>
          </a:bodyPr>
          <a:lstStyle>
            <a:lvl1pPr marL="0" indent="0" algn="l">
              <a:lnSpc>
                <a:spcPct val="100000"/>
              </a:lnSpc>
              <a:spcBef>
                <a:spcPts val="0"/>
              </a:spcBef>
              <a:buNone/>
              <a:defRPr sz="16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4" name="Text Placeholder 7"/>
          <p:cNvSpPr>
            <a:spLocks noGrp="1"/>
          </p:cNvSpPr>
          <p:nvPr>
            <p:ph type="body" sz="quarter" idx="12" hasCustomPrompt="1"/>
          </p:nvPr>
        </p:nvSpPr>
        <p:spPr bwMode="gray">
          <a:xfrm>
            <a:off x="0" y="914400"/>
            <a:ext cx="1965960" cy="777240"/>
          </a:xfrm>
          <a:solidFill>
            <a:schemeClr val="accent1"/>
          </a:solidFill>
        </p:spPr>
        <p:txBody>
          <a:bodyPr lIns="274320" tIns="91440" rIns="91440" bIns="91440" anchor="ctr" anchorCtr="0">
            <a:normAutofit/>
          </a:bodyPr>
          <a:lstStyle>
            <a:lvl1pPr marL="0" indent="0">
              <a:spcBef>
                <a:spcPts val="0"/>
              </a:spcBef>
              <a:buFont typeface="Arial"/>
              <a:buNone/>
              <a:defRPr sz="1000" b="1" baseline="0">
                <a:solidFill>
                  <a:schemeClr val="bg1"/>
                </a:solidFill>
              </a:defRPr>
            </a:lvl1pPr>
            <a:lvl2pPr marL="0" indent="0">
              <a:spcBef>
                <a:spcPts val="0"/>
              </a:spcBef>
              <a:buFont typeface="Arial"/>
              <a:buNone/>
              <a:defRPr sz="1000" b="1">
                <a:solidFill>
                  <a:schemeClr val="bg1"/>
                </a:solidFill>
              </a:defRPr>
            </a:lvl2pPr>
            <a:lvl3pPr marL="0" indent="0">
              <a:spcBef>
                <a:spcPts val="0"/>
              </a:spcBef>
              <a:buFont typeface="Arial"/>
              <a:buNone/>
              <a:defRPr sz="1000" b="1">
                <a:solidFill>
                  <a:schemeClr val="bg1"/>
                </a:solidFill>
              </a:defRPr>
            </a:lvl3pPr>
            <a:lvl4pPr marL="0" indent="0">
              <a:spcBef>
                <a:spcPts val="0"/>
              </a:spcBef>
              <a:buFont typeface="Arial"/>
              <a:buNone/>
              <a:defRPr sz="1000" b="1">
                <a:solidFill>
                  <a:schemeClr val="bg1"/>
                </a:solidFill>
              </a:defRPr>
            </a:lvl4pPr>
            <a:lvl5pPr marL="0" indent="0">
              <a:spcBef>
                <a:spcPts val="0"/>
              </a:spcBef>
              <a:buFont typeface="Arial"/>
              <a:buNone/>
              <a:defRPr sz="1000" b="1">
                <a:solidFill>
                  <a:schemeClr val="bg1"/>
                </a:solidFill>
              </a:defRPr>
            </a:lvl5pPr>
          </a:lstStyle>
          <a:p>
            <a:pPr lvl="0"/>
            <a:r>
              <a:rPr lang="en-US" dirty="0" smtClean="0"/>
              <a:t>Business or Operating Unit/Franchise or Department</a:t>
            </a:r>
          </a:p>
        </p:txBody>
      </p:sp>
      <p:grpSp>
        <p:nvGrpSpPr>
          <p:cNvPr id="20" name="Group 19"/>
          <p:cNvGrpSpPr/>
          <p:nvPr userDrawn="1"/>
        </p:nvGrpSpPr>
        <p:grpSpPr>
          <a:xfrm>
            <a:off x="-137160" y="-137160"/>
            <a:ext cx="9418320" cy="7132320"/>
            <a:chOff x="-137160" y="-137160"/>
            <a:chExt cx="9418320" cy="7132320"/>
          </a:xfrm>
        </p:grpSpPr>
        <p:cxnSp>
          <p:nvCxnSpPr>
            <p:cNvPr id="22" name="Straight Connector 21"/>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918972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3716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a:off x="918972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a:off x="-13716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18" name="Picture 17"/>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1954249061"/>
      </p:ext>
    </p:extLst>
  </p:cSld>
  <p:clrMapOvr>
    <a:masterClrMapping/>
  </p:clrMapOvr>
</p:sldLayout>
</file>

<file path=ppt/slideLayouts/slideLayout609.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452438" indent="-452438">
              <a:buSzPct val="100000"/>
              <a:buFont typeface="+mj-lt"/>
              <a:buAutoNum type="arabicPeriod"/>
              <a:defRPr/>
            </a:lvl1pPr>
            <a:lvl2pPr marL="684213" indent="-231775">
              <a:defRPr/>
            </a:lvl2pPr>
            <a:lvl3pPr marL="914400" indent="-230188">
              <a:defRPr/>
            </a:lvl3pPr>
            <a:lvl4pPr marL="1146175" indent="-231775">
              <a:defRPr/>
            </a:lvl4pPr>
            <a:lvl5pPr marL="1368425" indent="-22225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smtClean="0"/>
              <a:t>2018 Brand Execution Review</a:t>
            </a:r>
            <a:endParaRPr/>
          </a:p>
        </p:txBody>
      </p:sp>
    </p:spTree>
    <p:extLst>
      <p:ext uri="{BB962C8B-B14F-4D97-AF65-F5344CB8AC3E}">
        <p14:creationId xmlns:p14="http://schemas.microsoft.com/office/powerpoint/2010/main" xmlns="" val="3725846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Dec 20 , 2018 MMS </a:t>
            </a:r>
            <a:endParaRPr/>
          </a:p>
        </p:txBody>
      </p:sp>
    </p:spTree>
    <p:extLst>
      <p:ext uri="{BB962C8B-B14F-4D97-AF65-F5344CB8AC3E}">
        <p14:creationId xmlns:p14="http://schemas.microsoft.com/office/powerpoint/2010/main" xmlns="" val="470508277"/>
      </p:ext>
    </p:extLst>
  </p:cSld>
  <p:clrMapOvr>
    <a:masterClrMapping/>
  </p:clrMapOvr>
</p:sldLayout>
</file>

<file path=ppt/slideLayouts/slideLayout6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smtClean="0"/>
              <a:t>2018 Brand Execution Review</a:t>
            </a:r>
            <a:endParaRPr/>
          </a:p>
        </p:txBody>
      </p:sp>
    </p:spTree>
    <p:extLst>
      <p:ext uri="{BB962C8B-B14F-4D97-AF65-F5344CB8AC3E}">
        <p14:creationId xmlns:p14="http://schemas.microsoft.com/office/powerpoint/2010/main" xmlns="" val="4006922900"/>
      </p:ext>
    </p:extLst>
  </p:cSld>
  <p:clrMapOvr>
    <a:masterClrMapping/>
  </p:clrMapOvr>
</p:sldLayout>
</file>

<file path=ppt/slideLayouts/slideLayout611.xml><?xml version="1.0" encoding="utf-8"?>
<p:sldLayout xmlns:a="http://schemas.openxmlformats.org/drawingml/2006/main" xmlns:r="http://schemas.openxmlformats.org/officeDocument/2006/relationships" xmlns:p="http://schemas.openxmlformats.org/presentationml/2006/main" preserve="1" userDrawn="1">
  <p:cSld name="Title, Text and 1 Picture">
    <p:spTree>
      <p:nvGrpSpPr>
        <p:cNvPr id="1" name=""/>
        <p:cNvGrpSpPr/>
        <p:nvPr/>
      </p:nvGrpSpPr>
      <p:grpSpPr>
        <a:xfrm>
          <a:off x="0" y="0"/>
          <a:ext cx="0" cy="0"/>
          <a:chOff x="0" y="0"/>
          <a:chExt cx="0" cy="0"/>
        </a:xfrm>
      </p:grpSpPr>
      <p:sp>
        <p:nvSpPr>
          <p:cNvPr id="7" name="Text Placeholder 7"/>
          <p:cNvSpPr>
            <a:spLocks noGrp="1"/>
          </p:cNvSpPr>
          <p:nvPr>
            <p:ph type="body" sz="quarter" idx="13" hasCustomPrompt="1"/>
          </p:nvPr>
        </p:nvSpPr>
        <p:spPr>
          <a:xfrm>
            <a:off x="4663440" y="5623561"/>
            <a:ext cx="379476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8" name="Content Placeholder 2"/>
          <p:cNvSpPr>
            <a:spLocks noGrp="1"/>
          </p:cNvSpPr>
          <p:nvPr>
            <p:ph sz="half" idx="1"/>
          </p:nvPr>
        </p:nvSpPr>
        <p:spPr>
          <a:xfrm>
            <a:off x="685800" y="1508761"/>
            <a:ext cx="3794760" cy="4525328"/>
          </a:xfrm>
        </p:spPr>
        <p:txBody>
          <a:bodyPr>
            <a:normAutofit/>
          </a:bodyPr>
          <a:lstStyle>
            <a:lvl1pPr>
              <a:defRPr sz="24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85800" y="457200"/>
            <a:ext cx="7772400" cy="960120"/>
          </a:xfrm>
        </p:spPr>
        <p:txBody>
          <a:bodyPr/>
          <a:lstStyle/>
          <a:p>
            <a:r>
              <a:rPr lang="en-US" smtClean="0"/>
              <a:t>Click to edit Master title style</a:t>
            </a:r>
            <a:endParaRPr lang="en-US" dirty="0"/>
          </a:p>
        </p:txBody>
      </p:sp>
      <p:sp>
        <p:nvSpPr>
          <p:cNvPr id="3" name="Footer Placeholder 2"/>
          <p:cNvSpPr>
            <a:spLocks noGrp="1"/>
          </p:cNvSpPr>
          <p:nvPr>
            <p:ph type="ftr" sz="quarter" idx="15"/>
          </p:nvPr>
        </p:nvSpPr>
        <p:spPr/>
        <p:txBody>
          <a:bodyPr/>
          <a:lstStyle/>
          <a:p>
            <a:r>
              <a:rPr smtClean="0">
                <a:solidFill>
                  <a:srgbClr val="000000"/>
                </a:solidFill>
              </a:rPr>
              <a:t>2018 Brand Execution Review</a:t>
            </a:r>
            <a:endParaRPr>
              <a:solidFill>
                <a:srgbClr val="000000"/>
              </a:solidFill>
            </a:endParaRPr>
          </a:p>
        </p:txBody>
      </p:sp>
      <p:sp>
        <p:nvSpPr>
          <p:cNvPr id="11" name="Content Placeholder 2"/>
          <p:cNvSpPr>
            <a:spLocks noGrp="1"/>
          </p:cNvSpPr>
          <p:nvPr>
            <p:ph sz="half" idx="17" hasCustomPrompt="1"/>
          </p:nvPr>
        </p:nvSpPr>
        <p:spPr>
          <a:xfrm>
            <a:off x="4663440" y="1508761"/>
            <a:ext cx="3794760" cy="4023359"/>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Tree>
    <p:extLst>
      <p:ext uri="{BB962C8B-B14F-4D97-AF65-F5344CB8AC3E}">
        <p14:creationId xmlns:p14="http://schemas.microsoft.com/office/powerpoint/2010/main" xmlns="" val="335145040"/>
      </p:ext>
    </p:extLst>
  </p:cSld>
  <p:clrMapOvr>
    <a:masterClrMapping/>
  </p:clrMapOvr>
</p:sldLayout>
</file>

<file path=ppt/slideLayouts/slideLayout612.xml><?xml version="1.0" encoding="utf-8"?>
<p:sldLayout xmlns:a="http://schemas.openxmlformats.org/drawingml/2006/main" xmlns:r="http://schemas.openxmlformats.org/officeDocument/2006/relationships" xmlns:p="http://schemas.openxmlformats.org/presentationml/2006/main" preserve="1" userDrawn="1">
  <p:cSld name="Title and 1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7"/>
          <p:cNvSpPr>
            <a:spLocks noGrp="1"/>
          </p:cNvSpPr>
          <p:nvPr>
            <p:ph type="body" sz="quarter" idx="12" hasCustomPrompt="1"/>
          </p:nvPr>
        </p:nvSpPr>
        <p:spPr>
          <a:xfrm>
            <a:off x="685800" y="1508761"/>
            <a:ext cx="7772400" cy="453839"/>
          </a:xfrm>
        </p:spPr>
        <p:txBody>
          <a:bodyPr anchor="t" anchorCtr="0">
            <a:normAutofit/>
          </a:bodyPr>
          <a:lstStyle>
            <a:lvl1pPr marL="0" indent="0">
              <a:spcBef>
                <a:spcPts val="0"/>
              </a:spcBef>
              <a:buFont typeface="Arial"/>
              <a:buNone/>
              <a:defRPr sz="2400" b="0" baseline="0">
                <a:solidFill>
                  <a:srgbClr val="000000"/>
                </a:solidFill>
              </a:defRPr>
            </a:lvl1pPr>
            <a:lvl2pPr marL="0" indent="0">
              <a:spcBef>
                <a:spcPts val="0"/>
              </a:spcBef>
              <a:buFont typeface="Arial"/>
              <a:buNone/>
              <a:defRPr sz="2400" b="0">
                <a:solidFill>
                  <a:srgbClr val="000000"/>
                </a:solidFill>
              </a:defRPr>
            </a:lvl2pPr>
            <a:lvl3pPr marL="0" indent="0">
              <a:spcBef>
                <a:spcPts val="0"/>
              </a:spcBef>
              <a:buFont typeface="Arial"/>
              <a:buNone/>
              <a:defRPr sz="2400" b="0">
                <a:solidFill>
                  <a:srgbClr val="000000"/>
                </a:solidFill>
              </a:defRPr>
            </a:lvl3pPr>
            <a:lvl4pPr marL="0" indent="0">
              <a:spcBef>
                <a:spcPts val="0"/>
              </a:spcBef>
              <a:buFont typeface="Arial"/>
              <a:buNone/>
              <a:defRPr sz="2400" b="0">
                <a:solidFill>
                  <a:srgbClr val="000000"/>
                </a:solidFill>
              </a:defRPr>
            </a:lvl4pPr>
            <a:lvl5pPr marL="0" indent="0">
              <a:spcBef>
                <a:spcPts val="0"/>
              </a:spcBef>
              <a:buFont typeface="Arial"/>
              <a:buNone/>
              <a:defRPr sz="2400" b="0">
                <a:solidFill>
                  <a:srgbClr val="000000"/>
                </a:solidFill>
              </a:defRPr>
            </a:lvl5pPr>
          </a:lstStyle>
          <a:p>
            <a:pPr lvl="0"/>
            <a:r>
              <a:rPr lang="en-US" dirty="0" smtClean="0"/>
              <a:t>Optional picture title</a:t>
            </a:r>
          </a:p>
        </p:txBody>
      </p:sp>
      <p:sp>
        <p:nvSpPr>
          <p:cNvPr id="8" name="Text Placeholder 7"/>
          <p:cNvSpPr>
            <a:spLocks noGrp="1"/>
          </p:cNvSpPr>
          <p:nvPr>
            <p:ph type="body" sz="quarter" idx="13" hasCustomPrompt="1"/>
          </p:nvPr>
        </p:nvSpPr>
        <p:spPr>
          <a:xfrm>
            <a:off x="685800" y="5623561"/>
            <a:ext cx="777240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3" name="Footer Placeholder 2"/>
          <p:cNvSpPr>
            <a:spLocks noGrp="1"/>
          </p:cNvSpPr>
          <p:nvPr>
            <p:ph type="ftr" sz="quarter" idx="14"/>
          </p:nvPr>
        </p:nvSpPr>
        <p:spPr/>
        <p:txBody>
          <a:bodyPr/>
          <a:lstStyle/>
          <a:p>
            <a:r>
              <a:rPr smtClean="0">
                <a:solidFill>
                  <a:srgbClr val="000000"/>
                </a:solidFill>
              </a:rPr>
              <a:t>2018 Brand Execution Review</a:t>
            </a:r>
            <a:endParaRPr>
              <a:solidFill>
                <a:srgbClr val="000000"/>
              </a:solidFill>
            </a:endParaRPr>
          </a:p>
        </p:txBody>
      </p:sp>
      <p:sp>
        <p:nvSpPr>
          <p:cNvPr id="9" name="Content Placeholder 2"/>
          <p:cNvSpPr>
            <a:spLocks noGrp="1"/>
          </p:cNvSpPr>
          <p:nvPr>
            <p:ph sz="half" idx="17" hasCustomPrompt="1"/>
          </p:nvPr>
        </p:nvSpPr>
        <p:spPr>
          <a:xfrm>
            <a:off x="685800" y="2057400"/>
            <a:ext cx="777240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Tree>
    <p:extLst>
      <p:ext uri="{BB962C8B-B14F-4D97-AF65-F5344CB8AC3E}">
        <p14:creationId xmlns:p14="http://schemas.microsoft.com/office/powerpoint/2010/main" xmlns="" val="3644096450"/>
      </p:ext>
    </p:extLst>
  </p:cSld>
  <p:clrMapOvr>
    <a:masterClrMapping/>
  </p:clrMapOvr>
</p:sldLayout>
</file>

<file path=ppt/slideLayouts/slideLayout613.xml><?xml version="1.0" encoding="utf-8"?>
<p:sldLayout xmlns:a="http://schemas.openxmlformats.org/drawingml/2006/main" xmlns:r="http://schemas.openxmlformats.org/officeDocument/2006/relationships" xmlns:p="http://schemas.openxmlformats.org/presentationml/2006/main" preserve="1" userDrawn="1">
  <p:cSld name="Title and 2 Pictures">
    <p:spTree>
      <p:nvGrpSpPr>
        <p:cNvPr id="1" name=""/>
        <p:cNvGrpSpPr/>
        <p:nvPr/>
      </p:nvGrpSpPr>
      <p:grpSpPr>
        <a:xfrm>
          <a:off x="0" y="0"/>
          <a:ext cx="0" cy="0"/>
          <a:chOff x="0" y="0"/>
          <a:chExt cx="0" cy="0"/>
        </a:xfrm>
      </p:grpSpPr>
      <p:sp>
        <p:nvSpPr>
          <p:cNvPr id="12" name="Text Placeholder 7"/>
          <p:cNvSpPr>
            <a:spLocks noGrp="1"/>
          </p:cNvSpPr>
          <p:nvPr>
            <p:ph type="body" sz="quarter" idx="13" hasCustomPrompt="1"/>
          </p:nvPr>
        </p:nvSpPr>
        <p:spPr>
          <a:xfrm>
            <a:off x="685800" y="5623561"/>
            <a:ext cx="379476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13" name="Text Placeholder 7"/>
          <p:cNvSpPr>
            <a:spLocks noGrp="1"/>
          </p:cNvSpPr>
          <p:nvPr>
            <p:ph type="body" sz="quarter" idx="15" hasCustomPrompt="1"/>
          </p:nvPr>
        </p:nvSpPr>
        <p:spPr>
          <a:xfrm>
            <a:off x="4663440" y="5623561"/>
            <a:ext cx="379476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9" name="Text Placeholder 7"/>
          <p:cNvSpPr>
            <a:spLocks noGrp="1"/>
          </p:cNvSpPr>
          <p:nvPr>
            <p:ph type="body" sz="quarter" idx="12" hasCustomPrompt="1"/>
          </p:nvPr>
        </p:nvSpPr>
        <p:spPr>
          <a:xfrm>
            <a:off x="685800" y="1508761"/>
            <a:ext cx="7772400" cy="453839"/>
          </a:xfrm>
        </p:spPr>
        <p:txBody>
          <a:bodyPr anchor="t" anchorCtr="0">
            <a:normAutofit/>
          </a:bodyPr>
          <a:lstStyle>
            <a:lvl1pPr marL="0" indent="0">
              <a:spcBef>
                <a:spcPts val="0"/>
              </a:spcBef>
              <a:buFont typeface="Arial"/>
              <a:buNone/>
              <a:defRPr sz="2400" b="0" baseline="0">
                <a:solidFill>
                  <a:srgbClr val="000000"/>
                </a:solidFill>
              </a:defRPr>
            </a:lvl1pPr>
            <a:lvl2pPr marL="0" indent="0">
              <a:spcBef>
                <a:spcPts val="0"/>
              </a:spcBef>
              <a:buFont typeface="Arial"/>
              <a:buNone/>
              <a:defRPr sz="2400" b="0">
                <a:solidFill>
                  <a:srgbClr val="000000"/>
                </a:solidFill>
              </a:defRPr>
            </a:lvl2pPr>
            <a:lvl3pPr marL="0" indent="0">
              <a:spcBef>
                <a:spcPts val="0"/>
              </a:spcBef>
              <a:buFont typeface="Arial"/>
              <a:buNone/>
              <a:defRPr sz="2400" b="0">
                <a:solidFill>
                  <a:srgbClr val="000000"/>
                </a:solidFill>
              </a:defRPr>
            </a:lvl3pPr>
            <a:lvl4pPr marL="0" indent="0">
              <a:spcBef>
                <a:spcPts val="0"/>
              </a:spcBef>
              <a:buFont typeface="Arial"/>
              <a:buNone/>
              <a:defRPr sz="2400" b="0">
                <a:solidFill>
                  <a:srgbClr val="000000"/>
                </a:solidFill>
              </a:defRPr>
            </a:lvl4pPr>
            <a:lvl5pPr marL="0" indent="0">
              <a:spcBef>
                <a:spcPts val="0"/>
              </a:spcBef>
              <a:buFont typeface="Arial"/>
              <a:buNone/>
              <a:defRPr sz="2400" b="0">
                <a:solidFill>
                  <a:srgbClr val="000000"/>
                </a:solidFill>
              </a:defRPr>
            </a:lvl5pPr>
          </a:lstStyle>
          <a:p>
            <a:pPr lvl="0"/>
            <a:r>
              <a:rPr lang="en-US" dirty="0" smtClean="0"/>
              <a:t>Optional picture title</a:t>
            </a:r>
          </a:p>
        </p:txBody>
      </p:sp>
      <p:sp>
        <p:nvSpPr>
          <p:cNvPr id="3" name="Footer Placeholder 2"/>
          <p:cNvSpPr>
            <a:spLocks noGrp="1"/>
          </p:cNvSpPr>
          <p:nvPr>
            <p:ph type="ftr" sz="quarter" idx="16"/>
          </p:nvPr>
        </p:nvSpPr>
        <p:spPr/>
        <p:txBody>
          <a:bodyPr/>
          <a:lstStyle/>
          <a:p>
            <a:r>
              <a:rPr smtClean="0">
                <a:solidFill>
                  <a:srgbClr val="000000"/>
                </a:solidFill>
              </a:rPr>
              <a:t>2018 Brand Execution Review</a:t>
            </a:r>
            <a:endParaRPr>
              <a:solidFill>
                <a:srgbClr val="000000"/>
              </a:solidFill>
            </a:endParaRPr>
          </a:p>
        </p:txBody>
      </p:sp>
      <p:sp>
        <p:nvSpPr>
          <p:cNvPr id="14" name="Content Placeholder 2"/>
          <p:cNvSpPr>
            <a:spLocks noGrp="1"/>
          </p:cNvSpPr>
          <p:nvPr>
            <p:ph sz="half" idx="18" hasCustomPrompt="1"/>
          </p:nvPr>
        </p:nvSpPr>
        <p:spPr>
          <a:xfrm>
            <a:off x="685800" y="2057400"/>
            <a:ext cx="379476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
        <p:nvSpPr>
          <p:cNvPr id="15" name="Content Placeholder 2"/>
          <p:cNvSpPr>
            <a:spLocks noGrp="1"/>
          </p:cNvSpPr>
          <p:nvPr>
            <p:ph sz="half" idx="19" hasCustomPrompt="1"/>
          </p:nvPr>
        </p:nvSpPr>
        <p:spPr>
          <a:xfrm>
            <a:off x="4663440" y="2057400"/>
            <a:ext cx="379476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Tree>
    <p:extLst>
      <p:ext uri="{BB962C8B-B14F-4D97-AF65-F5344CB8AC3E}">
        <p14:creationId xmlns:p14="http://schemas.microsoft.com/office/powerpoint/2010/main" xmlns="" val="482974138"/>
      </p:ext>
    </p:extLst>
  </p:cSld>
  <p:clrMapOvr>
    <a:masterClrMapping/>
  </p:clrMapOvr>
</p:sldLayout>
</file>

<file path=ppt/slideLayouts/slideLayout614.xml><?xml version="1.0" encoding="utf-8"?>
<p:sldLayout xmlns:a="http://schemas.openxmlformats.org/drawingml/2006/main" xmlns:r="http://schemas.openxmlformats.org/officeDocument/2006/relationships" xmlns:p="http://schemas.openxmlformats.org/presentationml/2006/main" preserve="1" userDrawn="1">
  <p:cSld name="Title and 3 Pictures">
    <p:spTree>
      <p:nvGrpSpPr>
        <p:cNvPr id="1" name=""/>
        <p:cNvGrpSpPr/>
        <p:nvPr/>
      </p:nvGrpSpPr>
      <p:grpSpPr>
        <a:xfrm>
          <a:off x="0" y="0"/>
          <a:ext cx="0" cy="0"/>
          <a:chOff x="0" y="0"/>
          <a:chExt cx="0" cy="0"/>
        </a:xfrm>
      </p:grpSpPr>
      <p:sp>
        <p:nvSpPr>
          <p:cNvPr id="16" name="Text Placeholder 7"/>
          <p:cNvSpPr>
            <a:spLocks noGrp="1"/>
          </p:cNvSpPr>
          <p:nvPr>
            <p:ph type="body" sz="quarter" idx="13" hasCustomPrompt="1"/>
          </p:nvPr>
        </p:nvSpPr>
        <p:spPr>
          <a:xfrm>
            <a:off x="685800" y="5623561"/>
            <a:ext cx="246888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17" name="Text Placeholder 7"/>
          <p:cNvSpPr>
            <a:spLocks noGrp="1"/>
          </p:cNvSpPr>
          <p:nvPr>
            <p:ph type="body" sz="quarter" idx="18" hasCustomPrompt="1"/>
          </p:nvPr>
        </p:nvSpPr>
        <p:spPr>
          <a:xfrm>
            <a:off x="3337560" y="5623561"/>
            <a:ext cx="246888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18" name="Text Placeholder 7"/>
          <p:cNvSpPr>
            <a:spLocks noGrp="1"/>
          </p:cNvSpPr>
          <p:nvPr>
            <p:ph type="body" sz="quarter" idx="19" hasCustomPrompt="1"/>
          </p:nvPr>
        </p:nvSpPr>
        <p:spPr>
          <a:xfrm>
            <a:off x="5989320" y="5623561"/>
            <a:ext cx="246888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4" name="Title 3"/>
          <p:cNvSpPr>
            <a:spLocks noGrp="1"/>
          </p:cNvSpPr>
          <p:nvPr>
            <p:ph type="title"/>
          </p:nvPr>
        </p:nvSpPr>
        <p:spPr/>
        <p:txBody>
          <a:bodyPr/>
          <a:lstStyle/>
          <a:p>
            <a:r>
              <a:rPr lang="en-US" smtClean="0"/>
              <a:t>Click to edit Master title style</a:t>
            </a:r>
            <a:endParaRPr lang="en-US" dirty="0"/>
          </a:p>
        </p:txBody>
      </p:sp>
      <p:sp>
        <p:nvSpPr>
          <p:cNvPr id="12" name="Text Placeholder 7"/>
          <p:cNvSpPr>
            <a:spLocks noGrp="1"/>
          </p:cNvSpPr>
          <p:nvPr>
            <p:ph type="body" sz="quarter" idx="12" hasCustomPrompt="1"/>
          </p:nvPr>
        </p:nvSpPr>
        <p:spPr>
          <a:xfrm>
            <a:off x="685800" y="1508761"/>
            <a:ext cx="7772400" cy="453839"/>
          </a:xfrm>
        </p:spPr>
        <p:txBody>
          <a:bodyPr anchor="t" anchorCtr="0">
            <a:normAutofit/>
          </a:bodyPr>
          <a:lstStyle>
            <a:lvl1pPr marL="0" indent="0">
              <a:spcBef>
                <a:spcPts val="0"/>
              </a:spcBef>
              <a:buFont typeface="Arial"/>
              <a:buNone/>
              <a:defRPr sz="2400" b="0" baseline="0">
                <a:solidFill>
                  <a:srgbClr val="000000"/>
                </a:solidFill>
              </a:defRPr>
            </a:lvl1pPr>
            <a:lvl2pPr marL="0" indent="0">
              <a:spcBef>
                <a:spcPts val="0"/>
              </a:spcBef>
              <a:buFont typeface="Arial"/>
              <a:buNone/>
              <a:defRPr sz="2400" b="0">
                <a:solidFill>
                  <a:srgbClr val="000000"/>
                </a:solidFill>
              </a:defRPr>
            </a:lvl2pPr>
            <a:lvl3pPr marL="0" indent="0">
              <a:spcBef>
                <a:spcPts val="0"/>
              </a:spcBef>
              <a:buFont typeface="Arial"/>
              <a:buNone/>
              <a:defRPr sz="2400" b="0">
                <a:solidFill>
                  <a:srgbClr val="000000"/>
                </a:solidFill>
              </a:defRPr>
            </a:lvl3pPr>
            <a:lvl4pPr marL="0" indent="0">
              <a:spcBef>
                <a:spcPts val="0"/>
              </a:spcBef>
              <a:buFont typeface="Arial"/>
              <a:buNone/>
              <a:defRPr sz="2400" b="0">
                <a:solidFill>
                  <a:srgbClr val="000000"/>
                </a:solidFill>
              </a:defRPr>
            </a:lvl4pPr>
            <a:lvl5pPr marL="0" indent="0">
              <a:spcBef>
                <a:spcPts val="0"/>
              </a:spcBef>
              <a:buFont typeface="Arial"/>
              <a:buNone/>
              <a:defRPr sz="2400" b="0">
                <a:solidFill>
                  <a:srgbClr val="000000"/>
                </a:solidFill>
              </a:defRPr>
            </a:lvl5pPr>
          </a:lstStyle>
          <a:p>
            <a:pPr lvl="0"/>
            <a:r>
              <a:rPr lang="en-US" dirty="0" smtClean="0"/>
              <a:t>Optional picture title</a:t>
            </a:r>
          </a:p>
        </p:txBody>
      </p:sp>
      <p:sp>
        <p:nvSpPr>
          <p:cNvPr id="2" name="Footer Placeholder 1"/>
          <p:cNvSpPr>
            <a:spLocks noGrp="1"/>
          </p:cNvSpPr>
          <p:nvPr>
            <p:ph type="ftr" sz="quarter" idx="20"/>
          </p:nvPr>
        </p:nvSpPr>
        <p:spPr/>
        <p:txBody>
          <a:bodyPr/>
          <a:lstStyle/>
          <a:p>
            <a:r>
              <a:rPr smtClean="0">
                <a:solidFill>
                  <a:srgbClr val="000000"/>
                </a:solidFill>
              </a:rPr>
              <a:t>2018 Brand Execution Review</a:t>
            </a:r>
            <a:endParaRPr>
              <a:solidFill>
                <a:srgbClr val="000000"/>
              </a:solidFill>
            </a:endParaRPr>
          </a:p>
        </p:txBody>
      </p:sp>
      <p:sp>
        <p:nvSpPr>
          <p:cNvPr id="19" name="Content Placeholder 2"/>
          <p:cNvSpPr>
            <a:spLocks noGrp="1"/>
          </p:cNvSpPr>
          <p:nvPr>
            <p:ph sz="half" idx="22" hasCustomPrompt="1"/>
          </p:nvPr>
        </p:nvSpPr>
        <p:spPr>
          <a:xfrm>
            <a:off x="685800" y="2057400"/>
            <a:ext cx="246888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
        <p:nvSpPr>
          <p:cNvPr id="20" name="Content Placeholder 2"/>
          <p:cNvSpPr>
            <a:spLocks noGrp="1"/>
          </p:cNvSpPr>
          <p:nvPr>
            <p:ph sz="half" idx="23" hasCustomPrompt="1"/>
          </p:nvPr>
        </p:nvSpPr>
        <p:spPr>
          <a:xfrm>
            <a:off x="3337560" y="2057400"/>
            <a:ext cx="246888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
        <p:nvSpPr>
          <p:cNvPr id="21" name="Content Placeholder 2"/>
          <p:cNvSpPr>
            <a:spLocks noGrp="1"/>
          </p:cNvSpPr>
          <p:nvPr>
            <p:ph sz="half" idx="24" hasCustomPrompt="1"/>
          </p:nvPr>
        </p:nvSpPr>
        <p:spPr>
          <a:xfrm>
            <a:off x="5989320" y="2057400"/>
            <a:ext cx="246888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Tree>
    <p:extLst>
      <p:ext uri="{BB962C8B-B14F-4D97-AF65-F5344CB8AC3E}">
        <p14:creationId xmlns:p14="http://schemas.microsoft.com/office/powerpoint/2010/main" xmlns="" val="4268723282"/>
      </p:ext>
    </p:extLst>
  </p:cSld>
  <p:clrMapOvr>
    <a:masterClrMapping/>
  </p:clrMapOvr>
</p:sldLayout>
</file>

<file path=ppt/slideLayouts/slideLayout615.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12" name="Title 1"/>
          <p:cNvSpPr>
            <a:spLocks noGrp="1"/>
          </p:cNvSpPr>
          <p:nvPr>
            <p:ph type="ctrTitle"/>
          </p:nvPr>
        </p:nvSpPr>
        <p:spPr>
          <a:xfrm>
            <a:off x="1965960" y="4389120"/>
            <a:ext cx="6490654" cy="960120"/>
          </a:xfrm>
        </p:spPr>
        <p:txBody>
          <a:bodyPr anchor="b" anchorCtr="0">
            <a:noAutofit/>
          </a:bodyPr>
          <a:lstStyle/>
          <a:p>
            <a:r>
              <a:rPr lang="en-US" smtClean="0"/>
              <a:t>Click to edit Master title style</a:t>
            </a:r>
            <a:endParaRPr lang="en-US" dirty="0"/>
          </a:p>
        </p:txBody>
      </p:sp>
      <p:sp>
        <p:nvSpPr>
          <p:cNvPr id="13" name="Subtitle 2"/>
          <p:cNvSpPr>
            <a:spLocks noGrp="1"/>
          </p:cNvSpPr>
          <p:nvPr>
            <p:ph type="subTitle" idx="1"/>
          </p:nvPr>
        </p:nvSpPr>
        <p:spPr>
          <a:xfrm>
            <a:off x="1965960" y="5440680"/>
            <a:ext cx="4343400" cy="1097280"/>
          </a:xfrm>
        </p:spPr>
        <p:txBody>
          <a:bodyPr>
            <a:noAutofit/>
          </a:bodyPr>
          <a:lstStyle>
            <a:lvl1pPr marL="0" indent="0" algn="l">
              <a:lnSpc>
                <a:spcPct val="100000"/>
              </a:lnSpc>
              <a:spcBef>
                <a:spcPts val="0"/>
              </a:spcBef>
              <a:buNone/>
              <a:defRPr sz="16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grpSp>
        <p:nvGrpSpPr>
          <p:cNvPr id="3" name="Group 2"/>
          <p:cNvGrpSpPr/>
          <p:nvPr userDrawn="1"/>
        </p:nvGrpSpPr>
        <p:grpSpPr>
          <a:xfrm>
            <a:off x="1508857" y="-137160"/>
            <a:ext cx="6949343" cy="7132320"/>
            <a:chOff x="1508857" y="-137160"/>
            <a:chExt cx="6949343" cy="7132320"/>
          </a:xfrm>
        </p:grpSpPr>
        <p:cxnSp>
          <p:nvCxnSpPr>
            <p:cNvPr id="25" name="Straight Connector 24"/>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
        <p:nvSpPr>
          <p:cNvPr id="15" name="Picture Placeholder 4"/>
          <p:cNvSpPr>
            <a:spLocks noGrp="1"/>
          </p:cNvSpPr>
          <p:nvPr>
            <p:ph type="pic" sz="quarter" idx="13" hasCustomPrompt="1"/>
          </p:nvPr>
        </p:nvSpPr>
        <p:spPr bwMode="hidden">
          <a:xfrm>
            <a:off x="685800" y="455613"/>
            <a:ext cx="7770813" cy="3794760"/>
          </a:xfrm>
          <a:solidFill>
            <a:srgbClr val="CCCCCC"/>
          </a:solidFill>
        </p:spPr>
        <p:txBody>
          <a:bodyPr anchor="ctr" anchorCtr="0">
            <a:normAutofit/>
          </a:bodyPr>
          <a:lstStyle>
            <a:lvl1pPr marL="0" indent="0" algn="ctr">
              <a:buNone/>
              <a:defRPr sz="1200" baseline="0"/>
            </a:lvl1pPr>
          </a:lstStyle>
          <a:p>
            <a:r>
              <a:rPr lang="en-US" dirty="0" smtClean="0"/>
              <a:t>Insert picture. Get approved pictures at http://www.novartisbrandlab.com/resources/library</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3104446591"/>
      </p:ext>
    </p:extLst>
  </p:cSld>
  <p:clrMapOvr>
    <a:masterClrMapping/>
  </p:clrMapOvr>
</p:sldLayout>
</file>

<file path=ppt/slideLayouts/slideLayout616.xml><?xml version="1.0" encoding="utf-8"?>
<p:sldLayout xmlns:a="http://schemas.openxmlformats.org/drawingml/2006/main" xmlns:r="http://schemas.openxmlformats.org/officeDocument/2006/relationships" xmlns:p="http://schemas.openxmlformats.org/presentationml/2006/main" showMasterSp="0" preserve="1" userDrawn="1">
  <p:cSld name="Section Header - No Pictur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12" name="Title 1"/>
          <p:cNvSpPr>
            <a:spLocks noGrp="1"/>
          </p:cNvSpPr>
          <p:nvPr>
            <p:ph type="ctrTitle"/>
          </p:nvPr>
        </p:nvSpPr>
        <p:spPr>
          <a:xfrm>
            <a:off x="1965960" y="2331720"/>
            <a:ext cx="6490654" cy="2286000"/>
          </a:xfrm>
        </p:spPr>
        <p:txBody>
          <a:bodyPr anchor="b" anchorCtr="0">
            <a:noAutofit/>
          </a:bodyPr>
          <a:lstStyle/>
          <a:p>
            <a:r>
              <a:rPr lang="en-US" smtClean="0"/>
              <a:t>Click to edit Master title style</a:t>
            </a:r>
            <a:endParaRPr lang="en-US" dirty="0"/>
          </a:p>
        </p:txBody>
      </p:sp>
      <p:sp>
        <p:nvSpPr>
          <p:cNvPr id="13" name="Subtitle 2"/>
          <p:cNvSpPr>
            <a:spLocks noGrp="1"/>
          </p:cNvSpPr>
          <p:nvPr>
            <p:ph type="subTitle" idx="1"/>
          </p:nvPr>
        </p:nvSpPr>
        <p:spPr>
          <a:xfrm>
            <a:off x="1965960" y="4709161"/>
            <a:ext cx="6490654" cy="1324927"/>
          </a:xfrm>
        </p:spPr>
        <p:txBody>
          <a:bodyPr>
            <a:noAutofit/>
          </a:bodyPr>
          <a:lstStyle>
            <a:lvl1pPr marL="0" indent="0" algn="l">
              <a:lnSpc>
                <a:spcPct val="100000"/>
              </a:lnSpc>
              <a:spcBef>
                <a:spcPts val="0"/>
              </a:spcBef>
              <a:buNone/>
              <a:defRPr sz="16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grpSp>
        <p:nvGrpSpPr>
          <p:cNvPr id="3" name="Group 2"/>
          <p:cNvGrpSpPr/>
          <p:nvPr userDrawn="1"/>
        </p:nvGrpSpPr>
        <p:grpSpPr>
          <a:xfrm>
            <a:off x="1508857" y="-137160"/>
            <a:ext cx="6949343" cy="7132320"/>
            <a:chOff x="1508857" y="-137160"/>
            <a:chExt cx="6949343" cy="7132320"/>
          </a:xfrm>
        </p:grpSpPr>
        <p:cxnSp>
          <p:nvCxnSpPr>
            <p:cNvPr id="25" name="Straight Connector 24"/>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14" name="Picture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1030170042"/>
      </p:ext>
    </p:extLst>
  </p:cSld>
  <p:clrMapOvr>
    <a:masterClrMapping/>
  </p:clrMapOvr>
</p:sldLayout>
</file>

<file path=ppt/slideLayouts/slideLayout6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smtClean="0"/>
              <a:t>2018 Brand Execution Review</a:t>
            </a:r>
            <a:endParaRPr/>
          </a:p>
        </p:txBody>
      </p:sp>
    </p:spTree>
    <p:extLst>
      <p:ext uri="{BB962C8B-B14F-4D97-AF65-F5344CB8AC3E}">
        <p14:creationId xmlns:p14="http://schemas.microsoft.com/office/powerpoint/2010/main" xmlns="" val="1573679972"/>
      </p:ext>
    </p:extLst>
  </p:cSld>
  <p:clrMapOvr>
    <a:masterClrMapping/>
  </p:clrMapOvr>
</p:sldLayout>
</file>

<file path=ppt/slideLayouts/slideLayout6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smtClean="0"/>
              <a:t>2018 Brand Execution Review</a:t>
            </a:r>
            <a:endParaRPr/>
          </a:p>
        </p:txBody>
      </p:sp>
    </p:spTree>
    <p:extLst>
      <p:ext uri="{BB962C8B-B14F-4D97-AF65-F5344CB8AC3E}">
        <p14:creationId xmlns:p14="http://schemas.microsoft.com/office/powerpoint/2010/main" xmlns="" val="34321980"/>
      </p:ext>
    </p:extLst>
  </p:cSld>
  <p:clrMapOvr>
    <a:masterClrMapping/>
  </p:clrMapOvr>
</p:sldLayout>
</file>

<file path=ppt/slideLayouts/slideLayout619.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7" name="Title 1"/>
          <p:cNvSpPr txBox="1">
            <a:spLocks/>
          </p:cNvSpPr>
          <p:nvPr userDrawn="1"/>
        </p:nvSpPr>
        <p:spPr>
          <a:xfrm>
            <a:off x="1965959" y="4389120"/>
            <a:ext cx="6492241" cy="96012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fontAlgn="auto">
              <a:lnSpc>
                <a:spcPct val="95000"/>
              </a:lnSpc>
              <a:spcAft>
                <a:spcPts val="0"/>
              </a:spcAft>
            </a:pPr>
            <a:r>
              <a:rPr lang="en-US" dirty="0" smtClean="0">
                <a:solidFill>
                  <a:srgbClr val="000000"/>
                </a:solidFill>
              </a:rPr>
              <a:t>Thank you</a:t>
            </a:r>
            <a:endParaRPr lang="en-US" dirty="0">
              <a:solidFill>
                <a:srgbClr val="000000"/>
              </a:solidFill>
            </a:endParaRPr>
          </a:p>
        </p:txBody>
      </p:sp>
      <p:sp>
        <p:nvSpPr>
          <p:cNvPr id="10" name="Picture Placeholder 4"/>
          <p:cNvSpPr>
            <a:spLocks noGrp="1"/>
          </p:cNvSpPr>
          <p:nvPr>
            <p:ph type="pic" sz="quarter" idx="13" hasCustomPrompt="1"/>
          </p:nvPr>
        </p:nvSpPr>
        <p:spPr bwMode="hidden">
          <a:xfrm>
            <a:off x="685800" y="455613"/>
            <a:ext cx="7770813" cy="3794760"/>
          </a:xfrm>
          <a:solidFill>
            <a:srgbClr val="CCCCCC"/>
          </a:solidFill>
        </p:spPr>
        <p:txBody>
          <a:bodyPr anchor="ctr" anchorCtr="0">
            <a:normAutofit/>
          </a:bodyPr>
          <a:lstStyle>
            <a:lvl1pPr marL="0" indent="0" algn="ctr">
              <a:buNone/>
              <a:defRPr sz="1200" baseline="0"/>
            </a:lvl1pPr>
          </a:lstStyle>
          <a:p>
            <a:r>
              <a:rPr lang="en-US" dirty="0" smtClean="0"/>
              <a:t>Insert picture. Get approved pictures at http://www.novartisbrandlab.com/resources/library</a:t>
            </a:r>
          </a:p>
        </p:txBody>
      </p:sp>
      <p:grpSp>
        <p:nvGrpSpPr>
          <p:cNvPr id="13" name="Group 12"/>
          <p:cNvGrpSpPr/>
          <p:nvPr userDrawn="1"/>
        </p:nvGrpSpPr>
        <p:grpSpPr>
          <a:xfrm>
            <a:off x="1508857" y="-137160"/>
            <a:ext cx="6949343" cy="7132320"/>
            <a:chOff x="1508857" y="-137160"/>
            <a:chExt cx="6949343" cy="7132320"/>
          </a:xfrm>
        </p:grpSpPr>
        <p:cxnSp>
          <p:nvCxnSpPr>
            <p:cNvPr id="14" name="Straight Connector 13"/>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20" name="Picture 19"/>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155123415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7" name="Title 1"/>
          <p:cNvSpPr txBox="1">
            <a:spLocks/>
          </p:cNvSpPr>
          <p:nvPr userDrawn="1"/>
        </p:nvSpPr>
        <p:spPr>
          <a:xfrm>
            <a:off x="1965959" y="4389120"/>
            <a:ext cx="6492241" cy="96012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nSpc>
                <a:spcPct val="95000"/>
              </a:lnSpc>
            </a:pPr>
            <a:r>
              <a:rPr lang="en-US" dirty="0" smtClean="0">
                <a:solidFill>
                  <a:srgbClr val="000000"/>
                </a:solidFill>
              </a:rPr>
              <a:t>Thank you</a:t>
            </a:r>
            <a:endParaRPr lang="en-US" dirty="0">
              <a:solidFill>
                <a:srgbClr val="000000"/>
              </a:solidFill>
            </a:endParaRPr>
          </a:p>
        </p:txBody>
      </p:sp>
      <p:sp>
        <p:nvSpPr>
          <p:cNvPr id="10" name="Picture Placeholder 4"/>
          <p:cNvSpPr>
            <a:spLocks noGrp="1"/>
          </p:cNvSpPr>
          <p:nvPr>
            <p:ph type="pic" sz="quarter" idx="13" hasCustomPrompt="1"/>
          </p:nvPr>
        </p:nvSpPr>
        <p:spPr bwMode="hidden">
          <a:xfrm>
            <a:off x="685800" y="455613"/>
            <a:ext cx="7770813" cy="3794760"/>
          </a:xfrm>
          <a:solidFill>
            <a:srgbClr val="CCCCCC"/>
          </a:solidFill>
        </p:spPr>
        <p:txBody>
          <a:bodyPr anchor="ctr" anchorCtr="0">
            <a:normAutofit/>
          </a:bodyPr>
          <a:lstStyle>
            <a:lvl1pPr marL="0" indent="0" algn="ctr">
              <a:buNone/>
              <a:defRPr sz="1200" baseline="0"/>
            </a:lvl1pPr>
          </a:lstStyle>
          <a:p>
            <a:r>
              <a:rPr lang="en-US" dirty="0" smtClean="0"/>
              <a:t>Insert picture. Get approved pictures at http://www.novartisbrandlab.com/resources/library</a:t>
            </a:r>
          </a:p>
        </p:txBody>
      </p:sp>
      <p:grpSp>
        <p:nvGrpSpPr>
          <p:cNvPr id="13" name="Group 12"/>
          <p:cNvGrpSpPr/>
          <p:nvPr userDrawn="1"/>
        </p:nvGrpSpPr>
        <p:grpSpPr>
          <a:xfrm>
            <a:off x="1508857" y="-137160"/>
            <a:ext cx="6949343" cy="7132320"/>
            <a:chOff x="1508857" y="-137160"/>
            <a:chExt cx="6949343" cy="7132320"/>
          </a:xfrm>
        </p:grpSpPr>
        <p:cxnSp>
          <p:nvCxnSpPr>
            <p:cNvPr id="14" name="Straight Connector 13"/>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20" name="Picture 19"/>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1710903607"/>
      </p:ext>
    </p:extLst>
  </p:cSld>
  <p:clrMapOvr>
    <a:masterClrMapping/>
  </p:clrMapOvr>
</p:sldLayout>
</file>

<file path=ppt/slideLayouts/slideLayout620.xml><?xml version="1.0" encoding="utf-8"?>
<p:sldLayout xmlns:a="http://schemas.openxmlformats.org/drawingml/2006/main" xmlns:r="http://schemas.openxmlformats.org/officeDocument/2006/relationships" xmlns:p="http://schemas.openxmlformats.org/presentationml/2006/main" showMasterSp="0" preserve="1" userDrawn="1">
  <p:cSld name="End Slide - No Pictur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6" name="Title 1"/>
          <p:cNvSpPr txBox="1">
            <a:spLocks/>
          </p:cNvSpPr>
          <p:nvPr userDrawn="1"/>
        </p:nvSpPr>
        <p:spPr>
          <a:xfrm>
            <a:off x="1965959" y="2331720"/>
            <a:ext cx="6492241" cy="22860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fontAlgn="auto">
              <a:lnSpc>
                <a:spcPct val="95000"/>
              </a:lnSpc>
              <a:spcAft>
                <a:spcPts val="0"/>
              </a:spcAft>
            </a:pPr>
            <a:r>
              <a:rPr lang="en-US" dirty="0" smtClean="0">
                <a:solidFill>
                  <a:srgbClr val="000000"/>
                </a:solidFill>
              </a:rPr>
              <a:t>Thank you</a:t>
            </a:r>
            <a:endParaRPr lang="en-US" dirty="0">
              <a:solidFill>
                <a:srgbClr val="000000"/>
              </a:solidFill>
            </a:endParaRPr>
          </a:p>
        </p:txBody>
      </p:sp>
      <p:grpSp>
        <p:nvGrpSpPr>
          <p:cNvPr id="18" name="Group 17"/>
          <p:cNvGrpSpPr/>
          <p:nvPr userDrawn="1"/>
        </p:nvGrpSpPr>
        <p:grpSpPr>
          <a:xfrm>
            <a:off x="1508857" y="-137160"/>
            <a:ext cx="6949343" cy="7132320"/>
            <a:chOff x="1508857" y="-137160"/>
            <a:chExt cx="6949343" cy="7132320"/>
          </a:xfrm>
        </p:grpSpPr>
        <p:cxnSp>
          <p:nvCxnSpPr>
            <p:cNvPr id="19" name="Straight Connector 18"/>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14" name="Picture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870285249"/>
      </p:ext>
    </p:extLst>
  </p:cSld>
  <p:clrMapOvr>
    <a:masterClrMapping/>
  </p:clrMapOvr>
  <p:timing>
    <p:tnLst>
      <p:par>
        <p:cTn id="1" dur="indefinite" restart="never" nodeType="tmRoot"/>
      </p:par>
    </p:tnLst>
  </p:timing>
</p:sldLayout>
</file>

<file path=ppt/slideLayouts/slideLayout621.xml><?xml version="1.0" encoding="utf-8"?>
<p:sldLayout xmlns:a="http://schemas.openxmlformats.org/drawingml/2006/main" xmlns:r="http://schemas.openxmlformats.org/officeDocument/2006/relationships" xmlns:p="http://schemas.openxmlformats.org/presentationml/2006/main" userDrawn="1">
  <p:cSld name="7_Title_only">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extLst/>
          </p:nvPr>
        </p:nvGraphicFramePr>
        <p:xfrm>
          <a:off x="1589" y="1589"/>
          <a:ext cx="1587" cy="1587"/>
        </p:xfrm>
        <a:graphic>
          <a:graphicData uri="http://schemas.openxmlformats.org/presentationml/2006/ole">
            <p:oleObj spid="_x0000_s116779" name="think-cell Folie" r:id="rId3" imgW="360" imgH="360" progId="">
              <p:embed/>
            </p:oleObj>
          </a:graphicData>
        </a:graphic>
      </p:graphicFrame>
      <p:sp>
        <p:nvSpPr>
          <p:cNvPr id="2" name="Title 1"/>
          <p:cNvSpPr>
            <a:spLocks noGrp="1"/>
          </p:cNvSpPr>
          <p:nvPr>
            <p:ph type="title" hasCustomPrompt="1"/>
          </p:nvPr>
        </p:nvSpPr>
        <p:spPr>
          <a:xfrm>
            <a:off x="468009" y="262800"/>
            <a:ext cx="8200409" cy="504000"/>
          </a:xfrm>
        </p:spPr>
        <p:txBody>
          <a:bodyPr anchor="t" anchorCtr="0"/>
          <a:lstStyle>
            <a:lvl1pPr>
              <a:defRPr sz="2500" b="0">
                <a:solidFill>
                  <a:schemeClr val="accent1"/>
                </a:solidFill>
              </a:defRPr>
            </a:lvl1pPr>
          </a:lstStyle>
          <a:p>
            <a:r>
              <a:rPr lang="en-US" dirty="0" smtClean="0"/>
              <a:t>Click to add title</a:t>
            </a:r>
            <a:endParaRPr lang="en-GB" dirty="0"/>
          </a:p>
        </p:txBody>
      </p:sp>
      <p:sp>
        <p:nvSpPr>
          <p:cNvPr id="19" name="Subtitle 2"/>
          <p:cNvSpPr>
            <a:spLocks noGrp="1"/>
          </p:cNvSpPr>
          <p:nvPr>
            <p:ph type="subTitle" idx="14" hasCustomPrompt="1"/>
          </p:nvPr>
        </p:nvSpPr>
        <p:spPr>
          <a:xfrm>
            <a:off x="484041" y="720003"/>
            <a:ext cx="8184368" cy="360040"/>
          </a:xfrm>
        </p:spPr>
        <p:txBody>
          <a:bodyPr/>
          <a:lstStyle>
            <a:lvl1pPr marL="0" indent="0" algn="l">
              <a:spcBef>
                <a:spcPts val="0"/>
              </a:spcBef>
              <a:buNone/>
              <a:defRPr sz="1800" b="0" i="1">
                <a:solidFill>
                  <a:schemeClr val="accent1"/>
                </a:solidFill>
              </a:defRPr>
            </a:lvl1pPr>
            <a:lvl2pPr marL="406771" indent="0" algn="ctr">
              <a:buNone/>
              <a:defRPr>
                <a:solidFill>
                  <a:schemeClr val="tx1">
                    <a:tint val="75000"/>
                  </a:schemeClr>
                </a:solidFill>
              </a:defRPr>
            </a:lvl2pPr>
            <a:lvl3pPr marL="813542" indent="0" algn="ctr">
              <a:buNone/>
              <a:defRPr>
                <a:solidFill>
                  <a:schemeClr val="tx1">
                    <a:tint val="75000"/>
                  </a:schemeClr>
                </a:solidFill>
              </a:defRPr>
            </a:lvl3pPr>
            <a:lvl4pPr marL="1220313" indent="0" algn="ctr">
              <a:buNone/>
              <a:defRPr>
                <a:solidFill>
                  <a:schemeClr val="tx1">
                    <a:tint val="75000"/>
                  </a:schemeClr>
                </a:solidFill>
              </a:defRPr>
            </a:lvl4pPr>
            <a:lvl5pPr marL="1627083" indent="0" algn="ctr">
              <a:buNone/>
              <a:defRPr>
                <a:solidFill>
                  <a:schemeClr val="tx1">
                    <a:tint val="75000"/>
                  </a:schemeClr>
                </a:solidFill>
              </a:defRPr>
            </a:lvl5pPr>
            <a:lvl6pPr marL="2033854" indent="0" algn="ctr">
              <a:buNone/>
              <a:defRPr>
                <a:solidFill>
                  <a:schemeClr val="tx1">
                    <a:tint val="75000"/>
                  </a:schemeClr>
                </a:solidFill>
              </a:defRPr>
            </a:lvl6pPr>
            <a:lvl7pPr marL="2440625" indent="0" algn="ctr">
              <a:buNone/>
              <a:defRPr>
                <a:solidFill>
                  <a:schemeClr val="tx1">
                    <a:tint val="75000"/>
                  </a:schemeClr>
                </a:solidFill>
              </a:defRPr>
            </a:lvl7pPr>
            <a:lvl8pPr marL="2847396" indent="0" algn="ctr">
              <a:buNone/>
              <a:defRPr>
                <a:solidFill>
                  <a:schemeClr val="tx1">
                    <a:tint val="75000"/>
                  </a:schemeClr>
                </a:solidFill>
              </a:defRPr>
            </a:lvl8pPr>
            <a:lvl9pPr marL="3254167" indent="0" algn="ctr">
              <a:buNone/>
              <a:defRPr>
                <a:solidFill>
                  <a:schemeClr val="tx1">
                    <a:tint val="75000"/>
                  </a:schemeClr>
                </a:solidFill>
              </a:defRPr>
            </a:lvl9pPr>
          </a:lstStyle>
          <a:p>
            <a:r>
              <a:rPr lang="en-US" dirty="0" smtClean="0"/>
              <a:t>Click to add title</a:t>
            </a:r>
            <a:endParaRPr lang="en-GB" dirty="0"/>
          </a:p>
        </p:txBody>
      </p:sp>
      <p:sp>
        <p:nvSpPr>
          <p:cNvPr id="11" name="Slide Number Placeholder 5"/>
          <p:cNvSpPr>
            <a:spLocks noGrp="1"/>
          </p:cNvSpPr>
          <p:nvPr>
            <p:ph type="sldNum" sz="quarter" idx="4"/>
          </p:nvPr>
        </p:nvSpPr>
        <p:spPr>
          <a:xfrm>
            <a:off x="488582" y="6388479"/>
            <a:ext cx="417353" cy="216000"/>
          </a:xfrm>
          <a:prstGeom prst="rect">
            <a:avLst/>
          </a:prstGeom>
        </p:spPr>
        <p:txBody>
          <a:bodyPr vert="horz" lIns="36000" tIns="36000" rIns="36000" bIns="36000" rtlCol="0" anchor="b" anchorCtr="0"/>
          <a:lstStyle>
            <a:lvl1pPr algn="r">
              <a:defRPr sz="1200">
                <a:solidFill>
                  <a:schemeClr val="bg1">
                    <a:lumMod val="50000"/>
                  </a:schemeClr>
                </a:solidFill>
              </a:defRPr>
            </a:lvl1pPr>
          </a:lstStyle>
          <a:p>
            <a:pPr fontAlgn="auto">
              <a:spcBef>
                <a:spcPts val="0"/>
              </a:spcBef>
              <a:spcAft>
                <a:spcPts val="0"/>
              </a:spcAft>
            </a:pPr>
            <a:fld id="{E48BF389-BF1B-47D7-ACBF-5A81C5C161EF}" type="slidenum">
              <a:rPr lang="en-GB" smtClean="0">
                <a:solidFill>
                  <a:srgbClr val="FFFFFF">
                    <a:lumMod val="50000"/>
                  </a:srgbClr>
                </a:solidFill>
                <a:latin typeface="Arial"/>
              </a:rPr>
              <a:pPr fontAlgn="auto">
                <a:spcBef>
                  <a:spcPts val="0"/>
                </a:spcBef>
                <a:spcAft>
                  <a:spcPts val="0"/>
                </a:spcAft>
              </a:pPr>
              <a:t>‹#›</a:t>
            </a:fld>
            <a:endParaRPr lang="en-GB" dirty="0">
              <a:solidFill>
                <a:srgbClr val="FFFFFF">
                  <a:lumMod val="50000"/>
                </a:srgbClr>
              </a:solidFill>
              <a:latin typeface="Arial"/>
            </a:endParaRPr>
          </a:p>
        </p:txBody>
      </p:sp>
      <p:pic>
        <p:nvPicPr>
          <p:cNvPr id="12" name="Picture 11"/>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7277139" y="6268093"/>
            <a:ext cx="1450800" cy="414012"/>
          </a:xfrm>
          <a:prstGeom prst="rect">
            <a:avLst/>
          </a:prstGeom>
        </p:spPr>
      </p:pic>
      <p:cxnSp>
        <p:nvCxnSpPr>
          <p:cNvPr id="13" name="Straight Connector 11"/>
          <p:cNvCxnSpPr/>
          <p:nvPr userDrawn="1"/>
        </p:nvCxnSpPr>
        <p:spPr>
          <a:xfrm>
            <a:off x="532409" y="1087340"/>
            <a:ext cx="8136000" cy="0"/>
          </a:xfrm>
          <a:prstGeom prst="line">
            <a:avLst/>
          </a:prstGeom>
          <a:ln w="63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0"/>
          <p:cNvCxnSpPr/>
          <p:nvPr userDrawn="1"/>
        </p:nvCxnSpPr>
        <p:spPr>
          <a:xfrm>
            <a:off x="532409" y="6165304"/>
            <a:ext cx="81360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Footer Placeholder 4"/>
          <p:cNvSpPr>
            <a:spLocks noGrp="1"/>
          </p:cNvSpPr>
          <p:nvPr>
            <p:ph type="ftr" sz="quarter" idx="3"/>
          </p:nvPr>
        </p:nvSpPr>
        <p:spPr>
          <a:xfrm>
            <a:off x="1029791" y="6244440"/>
            <a:ext cx="3960000" cy="360040"/>
          </a:xfrm>
          <a:prstGeom prst="rect">
            <a:avLst/>
          </a:prstGeom>
        </p:spPr>
        <p:txBody>
          <a:bodyPr vert="horz" lIns="36000" tIns="36000" rIns="36000" bIns="36000" rtlCol="0" anchor="b" anchorCtr="0"/>
          <a:lstStyle>
            <a:lvl1pPr algn="l">
              <a:defRPr sz="1000">
                <a:solidFill>
                  <a:schemeClr val="tx1">
                    <a:lumMod val="50000"/>
                    <a:lumOff val="50000"/>
                  </a:schemeClr>
                </a:solidFill>
              </a:defRPr>
            </a:lvl1pPr>
          </a:lstStyle>
          <a:p>
            <a:r>
              <a:rPr smtClean="0">
                <a:solidFill>
                  <a:srgbClr val="000000">
                    <a:lumMod val="50000"/>
                    <a:lumOff val="50000"/>
                  </a:srgbClr>
                </a:solidFill>
              </a:rPr>
              <a:t>2018 Brand Execution Review</a:t>
            </a:r>
            <a:endParaRPr lang="sv-SE">
              <a:solidFill>
                <a:srgbClr val="000000">
                  <a:lumMod val="50000"/>
                  <a:lumOff val="50000"/>
                </a:srgbClr>
              </a:solidFill>
            </a:endParaRPr>
          </a:p>
        </p:txBody>
      </p:sp>
    </p:spTree>
    <p:extLst>
      <p:ext uri="{BB962C8B-B14F-4D97-AF65-F5344CB8AC3E}">
        <p14:creationId xmlns:p14="http://schemas.microsoft.com/office/powerpoint/2010/main" xmlns="" val="339903370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2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23879" y="1346200"/>
            <a:ext cx="8334405" cy="4940320"/>
          </a:xfrm>
        </p:spPr>
        <p:txBody>
          <a:bodyPr>
            <a:noAutofit/>
          </a:bodyPr>
          <a:lstStyle>
            <a:lvl1pPr>
              <a:defRPr sz="2000">
                <a:solidFill>
                  <a:schemeClr val="accent6"/>
                </a:solidFill>
              </a:defRPr>
            </a:lvl1pPr>
            <a:lvl2pPr>
              <a:defRPr sz="2000">
                <a:solidFill>
                  <a:schemeClr val="accent6"/>
                </a:solidFill>
              </a:defRPr>
            </a:lvl2pPr>
            <a:lvl3pPr>
              <a:defRPr sz="2000">
                <a:solidFill>
                  <a:schemeClr val="accent6"/>
                </a:solidFill>
              </a:defRPr>
            </a:lvl3pPr>
            <a:lvl4pPr>
              <a:defRPr sz="2000">
                <a:solidFill>
                  <a:schemeClr val="accent6"/>
                </a:solidFill>
              </a:defRPr>
            </a:lvl4pPr>
            <a:lvl5pPr>
              <a:defRPr sz="2000">
                <a:solidFill>
                  <a:schemeClr val="accent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6" name="Footer Placeholder 4"/>
          <p:cNvSpPr>
            <a:spLocks noGrp="1"/>
          </p:cNvSpPr>
          <p:nvPr>
            <p:ph type="ftr" sz="quarter" idx="3"/>
          </p:nvPr>
        </p:nvSpPr>
        <p:spPr>
          <a:xfrm>
            <a:off x="687248" y="6403152"/>
            <a:ext cx="6477000" cy="250825"/>
          </a:xfrm>
          <a:prstGeom prst="rect">
            <a:avLst/>
          </a:prstGeom>
        </p:spPr>
        <p:txBody>
          <a:bodyPr/>
          <a:lstStyle>
            <a:lvl1pPr>
              <a:defRPr sz="675">
                <a:solidFill>
                  <a:srgbClr val="7F7F7F"/>
                </a:solidFill>
              </a:defRPr>
            </a:lvl1pPr>
          </a:lstStyle>
          <a:p>
            <a:r>
              <a:rPr smtClean="0"/>
              <a:t>2018 Brand Execution Review</a:t>
            </a:r>
            <a:endParaRPr dirty="0"/>
          </a:p>
        </p:txBody>
      </p:sp>
      <p:sp>
        <p:nvSpPr>
          <p:cNvPr id="7" name="Slide Number Placeholder 5"/>
          <p:cNvSpPr>
            <a:spLocks noGrp="1"/>
          </p:cNvSpPr>
          <p:nvPr>
            <p:ph type="sldNum" sz="quarter" idx="4"/>
          </p:nvPr>
        </p:nvSpPr>
        <p:spPr>
          <a:xfrm>
            <a:off x="538117" y="6403152"/>
            <a:ext cx="400035" cy="247031"/>
          </a:xfrm>
          <a:prstGeom prst="rect">
            <a:avLst/>
          </a:prstGeom>
        </p:spPr>
        <p:txBody>
          <a:bodyPr/>
          <a:lstStyle>
            <a:lvl1pPr>
              <a:defRPr sz="675">
                <a:solidFill>
                  <a:srgbClr val="7F7F7F"/>
                </a:solidFill>
              </a:defRPr>
            </a:lvl1pPr>
          </a:lstStyle>
          <a:p>
            <a:pPr fontAlgn="auto">
              <a:spcBef>
                <a:spcPts val="0"/>
              </a:spcBef>
              <a:spcAft>
                <a:spcPts val="0"/>
              </a:spcAft>
            </a:pPr>
            <a:fld id="{E66AA3EA-0569-43EF-BBA3-83FDB109D582}" type="slidenum">
              <a:rPr lang="en-US" smtClean="0">
                <a:latin typeface="Arial"/>
              </a:rPr>
              <a:pPr fontAlgn="auto">
                <a:spcBef>
                  <a:spcPts val="0"/>
                </a:spcBef>
                <a:spcAft>
                  <a:spcPts val="0"/>
                </a:spcAft>
              </a:pPr>
              <a:t>‹#›</a:t>
            </a:fld>
            <a:endParaRPr lang="en-US" dirty="0" smtClean="0">
              <a:latin typeface="Arial"/>
            </a:endParaRPr>
          </a:p>
        </p:txBody>
      </p:sp>
      <p:sp>
        <p:nvSpPr>
          <p:cNvPr id="10" name="Title 1"/>
          <p:cNvSpPr>
            <a:spLocks noGrp="1"/>
          </p:cNvSpPr>
          <p:nvPr>
            <p:ph type="title" hasCustomPrompt="1"/>
          </p:nvPr>
        </p:nvSpPr>
        <p:spPr>
          <a:xfrm>
            <a:off x="523879" y="267468"/>
            <a:ext cx="6238898" cy="450396"/>
          </a:xfrm>
          <a:prstGeom prst="rect">
            <a:avLst/>
          </a:prstGeom>
        </p:spPr>
        <p:txBody>
          <a:bodyPr tIns="126000" anchor="t" anchorCtr="0"/>
          <a:lstStyle>
            <a:lvl1pPr>
              <a:lnSpc>
                <a:spcPct val="75000"/>
              </a:lnSpc>
              <a:defRPr sz="2400">
                <a:solidFill>
                  <a:schemeClr val="accent4"/>
                </a:solidFill>
              </a:defRPr>
            </a:lvl1pPr>
          </a:lstStyle>
          <a:p>
            <a:r>
              <a:rPr lang="en-US" noProof="0" dirty="0" smtClean="0"/>
              <a:t>Title</a:t>
            </a:r>
            <a:endParaRPr lang="en-US" noProof="0" dirty="0"/>
          </a:p>
        </p:txBody>
      </p:sp>
      <p:sp>
        <p:nvSpPr>
          <p:cNvPr id="11" name="Textplatzhalter 9" descr="Subtitle"/>
          <p:cNvSpPr>
            <a:spLocks noGrp="1"/>
          </p:cNvSpPr>
          <p:nvPr>
            <p:ph type="body" sz="quarter" idx="10" hasCustomPrompt="1"/>
          </p:nvPr>
        </p:nvSpPr>
        <p:spPr>
          <a:xfrm>
            <a:off x="523879" y="702698"/>
            <a:ext cx="6233544" cy="367571"/>
          </a:xfrm>
        </p:spPr>
        <p:txBody>
          <a:bodyPr anchor="b" anchorCtr="0">
            <a:noAutofit/>
          </a:bodyPr>
          <a:lstStyle>
            <a:lvl1pPr marL="0" indent="0">
              <a:lnSpc>
                <a:spcPct val="95000"/>
              </a:lnSpc>
              <a:buNone/>
              <a:defRPr sz="2000" b="0" i="1">
                <a:solidFill>
                  <a:schemeClr val="tx1"/>
                </a:solidFill>
              </a:defRPr>
            </a:lvl1pPr>
          </a:lstStyle>
          <a:p>
            <a:pPr lvl="0"/>
            <a:r>
              <a:rPr lang="en-US" noProof="0" dirty="0" smtClean="0"/>
              <a:t>Subtitle</a:t>
            </a:r>
          </a:p>
        </p:txBody>
      </p:sp>
    </p:spTree>
    <p:extLst>
      <p:ext uri="{BB962C8B-B14F-4D97-AF65-F5344CB8AC3E}">
        <p14:creationId xmlns:p14="http://schemas.microsoft.com/office/powerpoint/2010/main" xmlns="" val="1165766455"/>
      </p:ext>
    </p:extLst>
  </p:cSld>
  <p:clrMapOvr>
    <a:masterClrMapping/>
  </p:clrMapOvr>
  <p:transition/>
  <p:timing>
    <p:tnLst>
      <p:par>
        <p:cTn id="1" dur="indefinite" restart="never" nodeType="tmRoot"/>
      </p:par>
    </p:tnLst>
  </p:timing>
</p:sldLayout>
</file>

<file path=ppt/slideLayouts/slideLayout623.xml><?xml version="1.0" encoding="utf-8"?>
<p:sldLayout xmlns:a="http://schemas.openxmlformats.org/drawingml/2006/main" xmlns:r="http://schemas.openxmlformats.org/officeDocument/2006/relationships" xmlns:p="http://schemas.openxmlformats.org/presentationml/2006/main" type="txAndTwoObj">
  <p:cSld name="標題，文字及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165100" y="39688"/>
            <a:ext cx="8801100" cy="1011237"/>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165100" y="1343025"/>
            <a:ext cx="4337050" cy="16779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654550" y="1343025"/>
            <a:ext cx="4337050" cy="7620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4654550" y="2257425"/>
            <a:ext cx="4337050" cy="763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xmlns="" val="657541511"/>
      </p:ext>
    </p:extLst>
  </p:cSld>
  <p:clrMapOvr>
    <a:masterClrMapping/>
  </p:clrMapOvr>
</p:sldLayout>
</file>

<file path=ppt/slideLayouts/slideLayout62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18" name="Picture Placeholder 4"/>
          <p:cNvSpPr>
            <a:spLocks noGrp="1"/>
          </p:cNvSpPr>
          <p:nvPr>
            <p:ph type="pic" sz="quarter" idx="13" hasCustomPrompt="1"/>
          </p:nvPr>
        </p:nvSpPr>
        <p:spPr bwMode="auto">
          <a:xfrm>
            <a:off x="685800" y="457200"/>
            <a:ext cx="7770813" cy="3794760"/>
          </a:xfrm>
          <a:solidFill>
            <a:srgbClr val="CCCCCC"/>
          </a:solidFill>
        </p:spPr>
        <p:txBody>
          <a:bodyPr anchor="ctr" anchorCtr="0">
            <a:normAutofit/>
          </a:bodyPr>
          <a:lstStyle>
            <a:lvl1pPr marL="0" marR="0" indent="0" algn="ctr" defTabSz="914400" rtl="0" eaLnBrk="1" fontAlgn="auto" latinLnBrk="0" hangingPunct="1">
              <a:lnSpc>
                <a:spcPct val="100000"/>
              </a:lnSpc>
              <a:spcBef>
                <a:spcPts val="1200"/>
              </a:spcBef>
              <a:spcAft>
                <a:spcPts val="0"/>
              </a:spcAft>
              <a:buClrTx/>
              <a:buSzPct val="125000"/>
              <a:buFont typeface="Arial" pitchFamily="34" charset="0"/>
              <a:buNone/>
              <a:tabLst>
                <a:tab pos="3998913" algn="r"/>
                <a:tab pos="8229600" algn="r"/>
              </a:tabLst>
              <a:defRPr sz="1200"/>
            </a:lvl1pPr>
          </a:lstStyle>
          <a:p>
            <a:r>
              <a:rPr lang="en-US" dirty="0" smtClean="0"/>
              <a:t>Insert picture. Get approved pictures at http://www.novartisbrandlab.com/resources/library</a:t>
            </a:r>
          </a:p>
        </p:txBody>
      </p:sp>
      <p:sp>
        <p:nvSpPr>
          <p:cNvPr id="2" name="Title 1"/>
          <p:cNvSpPr>
            <a:spLocks noGrp="1"/>
          </p:cNvSpPr>
          <p:nvPr>
            <p:ph type="ctrTitle"/>
          </p:nvPr>
        </p:nvSpPr>
        <p:spPr bwMode="auto">
          <a:xfrm>
            <a:off x="1965960" y="4389120"/>
            <a:ext cx="6490654" cy="960120"/>
          </a:xfrm>
        </p:spPr>
        <p:txBody>
          <a:bodyPr anchor="b" anchorCtr="0">
            <a:noAutofit/>
          </a:bodyPr>
          <a:lstStyle/>
          <a:p>
            <a:r>
              <a:rPr lang="en-US" smtClean="0"/>
              <a:t>Click to edit Master title style</a:t>
            </a:r>
            <a:endParaRPr lang="en-US" dirty="0"/>
          </a:p>
        </p:txBody>
      </p:sp>
      <p:sp>
        <p:nvSpPr>
          <p:cNvPr id="3" name="Subtitle 2"/>
          <p:cNvSpPr>
            <a:spLocks noGrp="1"/>
          </p:cNvSpPr>
          <p:nvPr>
            <p:ph type="subTitle" idx="1"/>
          </p:nvPr>
        </p:nvSpPr>
        <p:spPr bwMode="auto">
          <a:xfrm>
            <a:off x="1965958" y="5440680"/>
            <a:ext cx="4343400" cy="1097280"/>
          </a:xfrm>
        </p:spPr>
        <p:txBody>
          <a:bodyPr>
            <a:noAutofit/>
          </a:bodyPr>
          <a:lstStyle>
            <a:lvl1pPr marL="0" indent="0" algn="l">
              <a:lnSpc>
                <a:spcPct val="100000"/>
              </a:lnSpc>
              <a:spcBef>
                <a:spcPts val="0"/>
              </a:spcBef>
              <a:buNone/>
              <a:defRPr sz="16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4" name="Text Placeholder 7"/>
          <p:cNvSpPr>
            <a:spLocks noGrp="1"/>
          </p:cNvSpPr>
          <p:nvPr>
            <p:ph type="body" sz="quarter" idx="12" hasCustomPrompt="1"/>
          </p:nvPr>
        </p:nvSpPr>
        <p:spPr bwMode="gray">
          <a:xfrm>
            <a:off x="0" y="914400"/>
            <a:ext cx="1965960" cy="777240"/>
          </a:xfrm>
          <a:solidFill>
            <a:schemeClr val="accent1"/>
          </a:solidFill>
        </p:spPr>
        <p:txBody>
          <a:bodyPr lIns="274320" tIns="91440" rIns="91440" bIns="91440" anchor="ctr" anchorCtr="0">
            <a:normAutofit/>
          </a:bodyPr>
          <a:lstStyle>
            <a:lvl1pPr marL="0" indent="0">
              <a:spcBef>
                <a:spcPts val="0"/>
              </a:spcBef>
              <a:buFont typeface="Arial"/>
              <a:buNone/>
              <a:defRPr sz="1000" b="1" baseline="0">
                <a:solidFill>
                  <a:schemeClr val="bg1"/>
                </a:solidFill>
              </a:defRPr>
            </a:lvl1pPr>
            <a:lvl2pPr marL="0" indent="0">
              <a:spcBef>
                <a:spcPts val="0"/>
              </a:spcBef>
              <a:buFont typeface="Arial"/>
              <a:buNone/>
              <a:defRPr sz="1000" b="1">
                <a:solidFill>
                  <a:schemeClr val="bg1"/>
                </a:solidFill>
              </a:defRPr>
            </a:lvl2pPr>
            <a:lvl3pPr marL="0" indent="0">
              <a:spcBef>
                <a:spcPts val="0"/>
              </a:spcBef>
              <a:buFont typeface="Arial"/>
              <a:buNone/>
              <a:defRPr sz="1000" b="1">
                <a:solidFill>
                  <a:schemeClr val="bg1"/>
                </a:solidFill>
              </a:defRPr>
            </a:lvl3pPr>
            <a:lvl4pPr marL="0" indent="0">
              <a:spcBef>
                <a:spcPts val="0"/>
              </a:spcBef>
              <a:buFont typeface="Arial"/>
              <a:buNone/>
              <a:defRPr sz="1000" b="1">
                <a:solidFill>
                  <a:schemeClr val="bg1"/>
                </a:solidFill>
              </a:defRPr>
            </a:lvl4pPr>
            <a:lvl5pPr marL="0" indent="0">
              <a:spcBef>
                <a:spcPts val="0"/>
              </a:spcBef>
              <a:buFont typeface="Arial"/>
              <a:buNone/>
              <a:defRPr sz="1000" b="1">
                <a:solidFill>
                  <a:schemeClr val="bg1"/>
                </a:solidFill>
              </a:defRPr>
            </a:lvl5pPr>
          </a:lstStyle>
          <a:p>
            <a:pPr lvl="0"/>
            <a:r>
              <a:rPr lang="en-US" dirty="0" smtClean="0"/>
              <a:t>Business or Operating Unit/Franchise or Department</a:t>
            </a:r>
          </a:p>
        </p:txBody>
      </p:sp>
      <p:grpSp>
        <p:nvGrpSpPr>
          <p:cNvPr id="4" name="Group 3"/>
          <p:cNvGrpSpPr/>
          <p:nvPr userDrawn="1"/>
        </p:nvGrpSpPr>
        <p:grpSpPr>
          <a:xfrm>
            <a:off x="-137160" y="-137160"/>
            <a:ext cx="9418320" cy="7132320"/>
            <a:chOff x="-137160" y="-137160"/>
            <a:chExt cx="9418320" cy="7132320"/>
          </a:xfrm>
        </p:grpSpPr>
        <p:cxnSp>
          <p:nvCxnSpPr>
            <p:cNvPr id="8" name="Straight Connector 7"/>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918972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13716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918972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13716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22" name="Picture 21"/>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391627435"/>
      </p:ext>
    </p:extLst>
  </p:cSld>
  <p:clrMapOvr>
    <a:masterClrMapping/>
  </p:clrMapOvr>
  <p:timing>
    <p:tnLst>
      <p:par>
        <p:cTn id="1" dur="indefinite" restart="never" nodeType="tmRoot"/>
      </p:par>
    </p:tnLst>
  </p:timing>
</p:sldLayout>
</file>

<file path=ppt/slideLayouts/slideLayout625.xml><?xml version="1.0" encoding="utf-8"?>
<p:sldLayout xmlns:a="http://schemas.openxmlformats.org/drawingml/2006/main" xmlns:r="http://schemas.openxmlformats.org/officeDocument/2006/relationships" xmlns:p="http://schemas.openxmlformats.org/presentationml/2006/main" showMasterSp="0" preserve="1" userDrawn="1">
  <p:cSld name="Title Slide - No Picture">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2" name="Title 1"/>
          <p:cNvSpPr>
            <a:spLocks noGrp="1"/>
          </p:cNvSpPr>
          <p:nvPr>
            <p:ph type="ctrTitle"/>
          </p:nvPr>
        </p:nvSpPr>
        <p:spPr bwMode="auto">
          <a:xfrm>
            <a:off x="1965960" y="2331720"/>
            <a:ext cx="6490654" cy="2286000"/>
          </a:xfrm>
        </p:spPr>
        <p:txBody>
          <a:bodyPr anchor="b" anchorCtr="0">
            <a:noAutofit/>
          </a:bodyPr>
          <a:lstStyle/>
          <a:p>
            <a:r>
              <a:rPr lang="en-US" smtClean="0"/>
              <a:t>Click to edit Master title style</a:t>
            </a:r>
            <a:endParaRPr lang="en-US" dirty="0"/>
          </a:p>
        </p:txBody>
      </p:sp>
      <p:sp>
        <p:nvSpPr>
          <p:cNvPr id="3" name="Subtitle 2"/>
          <p:cNvSpPr>
            <a:spLocks noGrp="1"/>
          </p:cNvSpPr>
          <p:nvPr>
            <p:ph type="subTitle" idx="1"/>
          </p:nvPr>
        </p:nvSpPr>
        <p:spPr bwMode="auto">
          <a:xfrm>
            <a:off x="1965960" y="4709161"/>
            <a:ext cx="6490654" cy="1324927"/>
          </a:xfrm>
        </p:spPr>
        <p:txBody>
          <a:bodyPr>
            <a:noAutofit/>
          </a:bodyPr>
          <a:lstStyle>
            <a:lvl1pPr marL="0" indent="0" algn="l">
              <a:lnSpc>
                <a:spcPct val="100000"/>
              </a:lnSpc>
              <a:spcBef>
                <a:spcPts val="0"/>
              </a:spcBef>
              <a:buNone/>
              <a:defRPr sz="16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4" name="Text Placeholder 7"/>
          <p:cNvSpPr>
            <a:spLocks noGrp="1"/>
          </p:cNvSpPr>
          <p:nvPr>
            <p:ph type="body" sz="quarter" idx="12" hasCustomPrompt="1"/>
          </p:nvPr>
        </p:nvSpPr>
        <p:spPr bwMode="gray">
          <a:xfrm>
            <a:off x="0" y="914400"/>
            <a:ext cx="1965960" cy="777240"/>
          </a:xfrm>
          <a:solidFill>
            <a:schemeClr val="accent1"/>
          </a:solidFill>
        </p:spPr>
        <p:txBody>
          <a:bodyPr lIns="274320" tIns="91440" rIns="91440" bIns="91440" anchor="ctr" anchorCtr="0">
            <a:normAutofit/>
          </a:bodyPr>
          <a:lstStyle>
            <a:lvl1pPr marL="0" indent="0">
              <a:spcBef>
                <a:spcPts val="0"/>
              </a:spcBef>
              <a:buFont typeface="Arial"/>
              <a:buNone/>
              <a:defRPr sz="1000" b="1" baseline="0">
                <a:solidFill>
                  <a:schemeClr val="bg1"/>
                </a:solidFill>
              </a:defRPr>
            </a:lvl1pPr>
            <a:lvl2pPr marL="0" indent="0">
              <a:spcBef>
                <a:spcPts val="0"/>
              </a:spcBef>
              <a:buFont typeface="Arial"/>
              <a:buNone/>
              <a:defRPr sz="1000" b="1">
                <a:solidFill>
                  <a:schemeClr val="bg1"/>
                </a:solidFill>
              </a:defRPr>
            </a:lvl2pPr>
            <a:lvl3pPr marL="0" indent="0">
              <a:spcBef>
                <a:spcPts val="0"/>
              </a:spcBef>
              <a:buFont typeface="Arial"/>
              <a:buNone/>
              <a:defRPr sz="1000" b="1">
                <a:solidFill>
                  <a:schemeClr val="bg1"/>
                </a:solidFill>
              </a:defRPr>
            </a:lvl3pPr>
            <a:lvl4pPr marL="0" indent="0">
              <a:spcBef>
                <a:spcPts val="0"/>
              </a:spcBef>
              <a:buFont typeface="Arial"/>
              <a:buNone/>
              <a:defRPr sz="1000" b="1">
                <a:solidFill>
                  <a:schemeClr val="bg1"/>
                </a:solidFill>
              </a:defRPr>
            </a:lvl4pPr>
            <a:lvl5pPr marL="0" indent="0">
              <a:spcBef>
                <a:spcPts val="0"/>
              </a:spcBef>
              <a:buFont typeface="Arial"/>
              <a:buNone/>
              <a:defRPr sz="1000" b="1">
                <a:solidFill>
                  <a:schemeClr val="bg1"/>
                </a:solidFill>
              </a:defRPr>
            </a:lvl5pPr>
          </a:lstStyle>
          <a:p>
            <a:pPr lvl="0"/>
            <a:r>
              <a:rPr lang="en-US" dirty="0" smtClean="0"/>
              <a:t>Business or Operating Unit/Franchise or Department</a:t>
            </a:r>
          </a:p>
        </p:txBody>
      </p:sp>
      <p:grpSp>
        <p:nvGrpSpPr>
          <p:cNvPr id="20" name="Group 19"/>
          <p:cNvGrpSpPr/>
          <p:nvPr userDrawn="1"/>
        </p:nvGrpSpPr>
        <p:grpSpPr>
          <a:xfrm>
            <a:off x="-137160" y="-137160"/>
            <a:ext cx="9418320" cy="7132320"/>
            <a:chOff x="-137160" y="-137160"/>
            <a:chExt cx="9418320" cy="7132320"/>
          </a:xfrm>
        </p:grpSpPr>
        <p:cxnSp>
          <p:nvCxnSpPr>
            <p:cNvPr id="22" name="Straight Connector 21"/>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918972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3716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a:off x="918972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a:off x="-13716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18" name="Picture 17"/>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3606540054"/>
      </p:ext>
    </p:extLst>
  </p:cSld>
  <p:clrMapOvr>
    <a:masterClrMapping/>
  </p:clrMapOvr>
</p:sldLayout>
</file>

<file path=ppt/slideLayouts/slideLayout626.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452438" indent="-452438">
              <a:buSzPct val="100000"/>
              <a:buFont typeface="+mj-lt"/>
              <a:buAutoNum type="arabicPeriod"/>
              <a:defRPr/>
            </a:lvl1pPr>
            <a:lvl2pPr marL="684213" indent="-231775">
              <a:defRPr/>
            </a:lvl2pPr>
            <a:lvl3pPr marL="914400" indent="-230188">
              <a:defRPr/>
            </a:lvl3pPr>
            <a:lvl4pPr marL="1146175" indent="-231775">
              <a:defRPr/>
            </a:lvl4pPr>
            <a:lvl5pPr marL="1368425" indent="-22225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Business Use Only</a:t>
            </a:r>
            <a:endParaRPr/>
          </a:p>
        </p:txBody>
      </p:sp>
    </p:spTree>
    <p:extLst>
      <p:ext uri="{BB962C8B-B14F-4D97-AF65-F5344CB8AC3E}">
        <p14:creationId xmlns:p14="http://schemas.microsoft.com/office/powerpoint/2010/main" xmlns="" val="1465547881"/>
      </p:ext>
    </p:extLst>
  </p:cSld>
  <p:clrMapOvr>
    <a:masterClrMapping/>
  </p:clrMapOvr>
</p:sldLayout>
</file>

<file path=ppt/slideLayouts/slideLayout6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Business Use Only</a:t>
            </a:r>
            <a:endParaRPr/>
          </a:p>
        </p:txBody>
      </p:sp>
    </p:spTree>
    <p:extLst>
      <p:ext uri="{BB962C8B-B14F-4D97-AF65-F5344CB8AC3E}">
        <p14:creationId xmlns:p14="http://schemas.microsoft.com/office/powerpoint/2010/main" xmlns="" val="2027210869"/>
      </p:ext>
    </p:extLst>
  </p:cSld>
  <p:clrMapOvr>
    <a:masterClrMapping/>
  </p:clrMapOvr>
</p:sldLayout>
</file>

<file path=ppt/slideLayouts/slideLayout628.xml><?xml version="1.0" encoding="utf-8"?>
<p:sldLayout xmlns:a="http://schemas.openxmlformats.org/drawingml/2006/main" xmlns:r="http://schemas.openxmlformats.org/officeDocument/2006/relationships" xmlns:p="http://schemas.openxmlformats.org/presentationml/2006/main" preserve="1" userDrawn="1">
  <p:cSld name="Title, Text and 1 Picture">
    <p:spTree>
      <p:nvGrpSpPr>
        <p:cNvPr id="1" name=""/>
        <p:cNvGrpSpPr/>
        <p:nvPr/>
      </p:nvGrpSpPr>
      <p:grpSpPr>
        <a:xfrm>
          <a:off x="0" y="0"/>
          <a:ext cx="0" cy="0"/>
          <a:chOff x="0" y="0"/>
          <a:chExt cx="0" cy="0"/>
        </a:xfrm>
      </p:grpSpPr>
      <p:sp>
        <p:nvSpPr>
          <p:cNvPr id="7" name="Text Placeholder 7"/>
          <p:cNvSpPr>
            <a:spLocks noGrp="1"/>
          </p:cNvSpPr>
          <p:nvPr>
            <p:ph type="body" sz="quarter" idx="13" hasCustomPrompt="1"/>
          </p:nvPr>
        </p:nvSpPr>
        <p:spPr>
          <a:xfrm>
            <a:off x="4663440" y="5623561"/>
            <a:ext cx="379476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8" name="Content Placeholder 2"/>
          <p:cNvSpPr>
            <a:spLocks noGrp="1"/>
          </p:cNvSpPr>
          <p:nvPr>
            <p:ph sz="half" idx="1"/>
          </p:nvPr>
        </p:nvSpPr>
        <p:spPr>
          <a:xfrm>
            <a:off x="685800" y="1508761"/>
            <a:ext cx="3794760" cy="4525328"/>
          </a:xfrm>
        </p:spPr>
        <p:txBody>
          <a:bodyPr>
            <a:normAutofit/>
          </a:bodyPr>
          <a:lstStyle>
            <a:lvl1pPr>
              <a:defRPr sz="24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85800" y="457200"/>
            <a:ext cx="7772400" cy="960120"/>
          </a:xfrm>
        </p:spPr>
        <p:txBody>
          <a:bodyPr/>
          <a:lstStyle/>
          <a:p>
            <a:r>
              <a:rPr lang="en-US" smtClean="0"/>
              <a:t>Click to edit Master title style</a:t>
            </a:r>
            <a:endParaRPr lang="en-US" dirty="0"/>
          </a:p>
        </p:txBody>
      </p:sp>
      <p:sp>
        <p:nvSpPr>
          <p:cNvPr id="3" name="Footer Placeholder 2"/>
          <p:cNvSpPr>
            <a:spLocks noGrp="1"/>
          </p:cNvSpPr>
          <p:nvPr>
            <p:ph type="ftr" sz="quarter" idx="15"/>
          </p:nvPr>
        </p:nvSpPr>
        <p:spPr/>
        <p:txBody>
          <a:bodyPr/>
          <a:lstStyle/>
          <a:p>
            <a:r>
              <a:rPr lang="en-US" smtClean="0">
                <a:solidFill>
                  <a:srgbClr val="000000"/>
                </a:solidFill>
              </a:rPr>
              <a:t>Business Use Only</a:t>
            </a:r>
            <a:endParaRPr>
              <a:solidFill>
                <a:srgbClr val="000000"/>
              </a:solidFill>
            </a:endParaRPr>
          </a:p>
        </p:txBody>
      </p:sp>
      <p:sp>
        <p:nvSpPr>
          <p:cNvPr id="11" name="Content Placeholder 2"/>
          <p:cNvSpPr>
            <a:spLocks noGrp="1"/>
          </p:cNvSpPr>
          <p:nvPr>
            <p:ph sz="half" idx="17" hasCustomPrompt="1"/>
          </p:nvPr>
        </p:nvSpPr>
        <p:spPr>
          <a:xfrm>
            <a:off x="4663440" y="1508761"/>
            <a:ext cx="3794760" cy="4023359"/>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Tree>
    <p:extLst>
      <p:ext uri="{BB962C8B-B14F-4D97-AF65-F5344CB8AC3E}">
        <p14:creationId xmlns:p14="http://schemas.microsoft.com/office/powerpoint/2010/main" xmlns="" val="3867919984"/>
      </p:ext>
    </p:extLst>
  </p:cSld>
  <p:clrMapOvr>
    <a:masterClrMapping/>
  </p:clrMapOvr>
</p:sldLayout>
</file>

<file path=ppt/slideLayouts/slideLayout629.xml><?xml version="1.0" encoding="utf-8"?>
<p:sldLayout xmlns:a="http://schemas.openxmlformats.org/drawingml/2006/main" xmlns:r="http://schemas.openxmlformats.org/officeDocument/2006/relationships" xmlns:p="http://schemas.openxmlformats.org/presentationml/2006/main" preserve="1" userDrawn="1">
  <p:cSld name="Title and 1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7"/>
          <p:cNvSpPr>
            <a:spLocks noGrp="1"/>
          </p:cNvSpPr>
          <p:nvPr>
            <p:ph type="body" sz="quarter" idx="12" hasCustomPrompt="1"/>
          </p:nvPr>
        </p:nvSpPr>
        <p:spPr>
          <a:xfrm>
            <a:off x="685800" y="1508761"/>
            <a:ext cx="7772400" cy="453839"/>
          </a:xfrm>
        </p:spPr>
        <p:txBody>
          <a:bodyPr anchor="t" anchorCtr="0">
            <a:normAutofit/>
          </a:bodyPr>
          <a:lstStyle>
            <a:lvl1pPr marL="0" indent="0">
              <a:spcBef>
                <a:spcPts val="0"/>
              </a:spcBef>
              <a:buFont typeface="Arial"/>
              <a:buNone/>
              <a:defRPr sz="2400" b="0" baseline="0">
                <a:solidFill>
                  <a:srgbClr val="000000"/>
                </a:solidFill>
              </a:defRPr>
            </a:lvl1pPr>
            <a:lvl2pPr marL="0" indent="0">
              <a:spcBef>
                <a:spcPts val="0"/>
              </a:spcBef>
              <a:buFont typeface="Arial"/>
              <a:buNone/>
              <a:defRPr sz="2400" b="0">
                <a:solidFill>
                  <a:srgbClr val="000000"/>
                </a:solidFill>
              </a:defRPr>
            </a:lvl2pPr>
            <a:lvl3pPr marL="0" indent="0">
              <a:spcBef>
                <a:spcPts val="0"/>
              </a:spcBef>
              <a:buFont typeface="Arial"/>
              <a:buNone/>
              <a:defRPr sz="2400" b="0">
                <a:solidFill>
                  <a:srgbClr val="000000"/>
                </a:solidFill>
              </a:defRPr>
            </a:lvl3pPr>
            <a:lvl4pPr marL="0" indent="0">
              <a:spcBef>
                <a:spcPts val="0"/>
              </a:spcBef>
              <a:buFont typeface="Arial"/>
              <a:buNone/>
              <a:defRPr sz="2400" b="0">
                <a:solidFill>
                  <a:srgbClr val="000000"/>
                </a:solidFill>
              </a:defRPr>
            </a:lvl4pPr>
            <a:lvl5pPr marL="0" indent="0">
              <a:spcBef>
                <a:spcPts val="0"/>
              </a:spcBef>
              <a:buFont typeface="Arial"/>
              <a:buNone/>
              <a:defRPr sz="2400" b="0">
                <a:solidFill>
                  <a:srgbClr val="000000"/>
                </a:solidFill>
              </a:defRPr>
            </a:lvl5pPr>
          </a:lstStyle>
          <a:p>
            <a:pPr lvl="0"/>
            <a:r>
              <a:rPr lang="en-US" dirty="0" smtClean="0"/>
              <a:t>Optional picture title</a:t>
            </a:r>
          </a:p>
        </p:txBody>
      </p:sp>
      <p:sp>
        <p:nvSpPr>
          <p:cNvPr id="8" name="Text Placeholder 7"/>
          <p:cNvSpPr>
            <a:spLocks noGrp="1"/>
          </p:cNvSpPr>
          <p:nvPr>
            <p:ph type="body" sz="quarter" idx="13" hasCustomPrompt="1"/>
          </p:nvPr>
        </p:nvSpPr>
        <p:spPr>
          <a:xfrm>
            <a:off x="685800" y="5623561"/>
            <a:ext cx="777240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3" name="Footer Placeholder 2"/>
          <p:cNvSpPr>
            <a:spLocks noGrp="1"/>
          </p:cNvSpPr>
          <p:nvPr>
            <p:ph type="ftr" sz="quarter" idx="14"/>
          </p:nvPr>
        </p:nvSpPr>
        <p:spPr/>
        <p:txBody>
          <a:bodyPr/>
          <a:lstStyle/>
          <a:p>
            <a:r>
              <a:rPr lang="en-US" smtClean="0">
                <a:solidFill>
                  <a:srgbClr val="000000"/>
                </a:solidFill>
              </a:rPr>
              <a:t>Business Use Only</a:t>
            </a:r>
            <a:endParaRPr>
              <a:solidFill>
                <a:srgbClr val="000000"/>
              </a:solidFill>
            </a:endParaRPr>
          </a:p>
        </p:txBody>
      </p:sp>
      <p:sp>
        <p:nvSpPr>
          <p:cNvPr id="9" name="Content Placeholder 2"/>
          <p:cNvSpPr>
            <a:spLocks noGrp="1"/>
          </p:cNvSpPr>
          <p:nvPr>
            <p:ph sz="half" idx="17" hasCustomPrompt="1"/>
          </p:nvPr>
        </p:nvSpPr>
        <p:spPr>
          <a:xfrm>
            <a:off x="685800" y="2057400"/>
            <a:ext cx="777240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Tree>
    <p:extLst>
      <p:ext uri="{BB962C8B-B14F-4D97-AF65-F5344CB8AC3E}">
        <p14:creationId xmlns:p14="http://schemas.microsoft.com/office/powerpoint/2010/main" xmlns="" val="347401888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End Slide - No Pictur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6" name="Title 1"/>
          <p:cNvSpPr txBox="1">
            <a:spLocks/>
          </p:cNvSpPr>
          <p:nvPr userDrawn="1"/>
        </p:nvSpPr>
        <p:spPr>
          <a:xfrm>
            <a:off x="1965959" y="2331720"/>
            <a:ext cx="6492241" cy="22860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nSpc>
                <a:spcPct val="95000"/>
              </a:lnSpc>
            </a:pPr>
            <a:r>
              <a:rPr lang="en-US" dirty="0" smtClean="0">
                <a:solidFill>
                  <a:srgbClr val="000000"/>
                </a:solidFill>
              </a:rPr>
              <a:t>Thank you</a:t>
            </a:r>
            <a:endParaRPr lang="en-US" dirty="0">
              <a:solidFill>
                <a:srgbClr val="000000"/>
              </a:solidFill>
            </a:endParaRPr>
          </a:p>
        </p:txBody>
      </p:sp>
      <p:grpSp>
        <p:nvGrpSpPr>
          <p:cNvPr id="18" name="Group 17"/>
          <p:cNvGrpSpPr/>
          <p:nvPr userDrawn="1"/>
        </p:nvGrpSpPr>
        <p:grpSpPr>
          <a:xfrm>
            <a:off x="1508857" y="-137160"/>
            <a:ext cx="6949343" cy="7132320"/>
            <a:chOff x="1508857" y="-137160"/>
            <a:chExt cx="6949343" cy="7132320"/>
          </a:xfrm>
        </p:grpSpPr>
        <p:cxnSp>
          <p:nvCxnSpPr>
            <p:cNvPr id="19" name="Straight Connector 18"/>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14" name="Picture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2722820766"/>
      </p:ext>
    </p:extLst>
  </p:cSld>
  <p:clrMapOvr>
    <a:masterClrMapping/>
  </p:clrMapOvr>
  <p:timing>
    <p:tnLst>
      <p:par>
        <p:cTn id="1" dur="indefinite" restart="never" nodeType="tmRoot"/>
      </p:par>
    </p:tnLst>
  </p:timing>
</p:sldLayout>
</file>

<file path=ppt/slideLayouts/slideLayout630.xml><?xml version="1.0" encoding="utf-8"?>
<p:sldLayout xmlns:a="http://schemas.openxmlformats.org/drawingml/2006/main" xmlns:r="http://schemas.openxmlformats.org/officeDocument/2006/relationships" xmlns:p="http://schemas.openxmlformats.org/presentationml/2006/main" preserve="1" userDrawn="1">
  <p:cSld name="Title and 2 Pictures">
    <p:spTree>
      <p:nvGrpSpPr>
        <p:cNvPr id="1" name=""/>
        <p:cNvGrpSpPr/>
        <p:nvPr/>
      </p:nvGrpSpPr>
      <p:grpSpPr>
        <a:xfrm>
          <a:off x="0" y="0"/>
          <a:ext cx="0" cy="0"/>
          <a:chOff x="0" y="0"/>
          <a:chExt cx="0" cy="0"/>
        </a:xfrm>
      </p:grpSpPr>
      <p:sp>
        <p:nvSpPr>
          <p:cNvPr id="12" name="Text Placeholder 7"/>
          <p:cNvSpPr>
            <a:spLocks noGrp="1"/>
          </p:cNvSpPr>
          <p:nvPr>
            <p:ph type="body" sz="quarter" idx="13" hasCustomPrompt="1"/>
          </p:nvPr>
        </p:nvSpPr>
        <p:spPr>
          <a:xfrm>
            <a:off x="685800" y="5623561"/>
            <a:ext cx="379476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13" name="Text Placeholder 7"/>
          <p:cNvSpPr>
            <a:spLocks noGrp="1"/>
          </p:cNvSpPr>
          <p:nvPr>
            <p:ph type="body" sz="quarter" idx="15" hasCustomPrompt="1"/>
          </p:nvPr>
        </p:nvSpPr>
        <p:spPr>
          <a:xfrm>
            <a:off x="4663440" y="5623561"/>
            <a:ext cx="379476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9" name="Text Placeholder 7"/>
          <p:cNvSpPr>
            <a:spLocks noGrp="1"/>
          </p:cNvSpPr>
          <p:nvPr>
            <p:ph type="body" sz="quarter" idx="12" hasCustomPrompt="1"/>
          </p:nvPr>
        </p:nvSpPr>
        <p:spPr>
          <a:xfrm>
            <a:off x="685800" y="1508761"/>
            <a:ext cx="7772400" cy="453839"/>
          </a:xfrm>
        </p:spPr>
        <p:txBody>
          <a:bodyPr anchor="t" anchorCtr="0">
            <a:normAutofit/>
          </a:bodyPr>
          <a:lstStyle>
            <a:lvl1pPr marL="0" indent="0">
              <a:spcBef>
                <a:spcPts val="0"/>
              </a:spcBef>
              <a:buFont typeface="Arial"/>
              <a:buNone/>
              <a:defRPr sz="2400" b="0" baseline="0">
                <a:solidFill>
                  <a:srgbClr val="000000"/>
                </a:solidFill>
              </a:defRPr>
            </a:lvl1pPr>
            <a:lvl2pPr marL="0" indent="0">
              <a:spcBef>
                <a:spcPts val="0"/>
              </a:spcBef>
              <a:buFont typeface="Arial"/>
              <a:buNone/>
              <a:defRPr sz="2400" b="0">
                <a:solidFill>
                  <a:srgbClr val="000000"/>
                </a:solidFill>
              </a:defRPr>
            </a:lvl2pPr>
            <a:lvl3pPr marL="0" indent="0">
              <a:spcBef>
                <a:spcPts val="0"/>
              </a:spcBef>
              <a:buFont typeface="Arial"/>
              <a:buNone/>
              <a:defRPr sz="2400" b="0">
                <a:solidFill>
                  <a:srgbClr val="000000"/>
                </a:solidFill>
              </a:defRPr>
            </a:lvl3pPr>
            <a:lvl4pPr marL="0" indent="0">
              <a:spcBef>
                <a:spcPts val="0"/>
              </a:spcBef>
              <a:buFont typeface="Arial"/>
              <a:buNone/>
              <a:defRPr sz="2400" b="0">
                <a:solidFill>
                  <a:srgbClr val="000000"/>
                </a:solidFill>
              </a:defRPr>
            </a:lvl4pPr>
            <a:lvl5pPr marL="0" indent="0">
              <a:spcBef>
                <a:spcPts val="0"/>
              </a:spcBef>
              <a:buFont typeface="Arial"/>
              <a:buNone/>
              <a:defRPr sz="2400" b="0">
                <a:solidFill>
                  <a:srgbClr val="000000"/>
                </a:solidFill>
              </a:defRPr>
            </a:lvl5pPr>
          </a:lstStyle>
          <a:p>
            <a:pPr lvl="0"/>
            <a:r>
              <a:rPr lang="en-US" dirty="0" smtClean="0"/>
              <a:t>Optional picture title</a:t>
            </a:r>
          </a:p>
        </p:txBody>
      </p:sp>
      <p:sp>
        <p:nvSpPr>
          <p:cNvPr id="3" name="Footer Placeholder 2"/>
          <p:cNvSpPr>
            <a:spLocks noGrp="1"/>
          </p:cNvSpPr>
          <p:nvPr>
            <p:ph type="ftr" sz="quarter" idx="16"/>
          </p:nvPr>
        </p:nvSpPr>
        <p:spPr/>
        <p:txBody>
          <a:bodyPr/>
          <a:lstStyle/>
          <a:p>
            <a:r>
              <a:rPr lang="en-US" smtClean="0">
                <a:solidFill>
                  <a:srgbClr val="000000"/>
                </a:solidFill>
              </a:rPr>
              <a:t>Business Use Only</a:t>
            </a:r>
            <a:endParaRPr>
              <a:solidFill>
                <a:srgbClr val="000000"/>
              </a:solidFill>
            </a:endParaRPr>
          </a:p>
        </p:txBody>
      </p:sp>
      <p:sp>
        <p:nvSpPr>
          <p:cNvPr id="14" name="Content Placeholder 2"/>
          <p:cNvSpPr>
            <a:spLocks noGrp="1"/>
          </p:cNvSpPr>
          <p:nvPr>
            <p:ph sz="half" idx="18" hasCustomPrompt="1"/>
          </p:nvPr>
        </p:nvSpPr>
        <p:spPr>
          <a:xfrm>
            <a:off x="685800" y="2057400"/>
            <a:ext cx="379476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
        <p:nvSpPr>
          <p:cNvPr id="15" name="Content Placeholder 2"/>
          <p:cNvSpPr>
            <a:spLocks noGrp="1"/>
          </p:cNvSpPr>
          <p:nvPr>
            <p:ph sz="half" idx="19" hasCustomPrompt="1"/>
          </p:nvPr>
        </p:nvSpPr>
        <p:spPr>
          <a:xfrm>
            <a:off x="4663440" y="2057400"/>
            <a:ext cx="379476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Tree>
    <p:extLst>
      <p:ext uri="{BB962C8B-B14F-4D97-AF65-F5344CB8AC3E}">
        <p14:creationId xmlns:p14="http://schemas.microsoft.com/office/powerpoint/2010/main" xmlns="" val="1370716404"/>
      </p:ext>
    </p:extLst>
  </p:cSld>
  <p:clrMapOvr>
    <a:masterClrMapping/>
  </p:clrMapOvr>
</p:sldLayout>
</file>

<file path=ppt/slideLayouts/slideLayout631.xml><?xml version="1.0" encoding="utf-8"?>
<p:sldLayout xmlns:a="http://schemas.openxmlformats.org/drawingml/2006/main" xmlns:r="http://schemas.openxmlformats.org/officeDocument/2006/relationships" xmlns:p="http://schemas.openxmlformats.org/presentationml/2006/main" preserve="1" userDrawn="1">
  <p:cSld name="Title and 3 Pictures">
    <p:spTree>
      <p:nvGrpSpPr>
        <p:cNvPr id="1" name=""/>
        <p:cNvGrpSpPr/>
        <p:nvPr/>
      </p:nvGrpSpPr>
      <p:grpSpPr>
        <a:xfrm>
          <a:off x="0" y="0"/>
          <a:ext cx="0" cy="0"/>
          <a:chOff x="0" y="0"/>
          <a:chExt cx="0" cy="0"/>
        </a:xfrm>
      </p:grpSpPr>
      <p:sp>
        <p:nvSpPr>
          <p:cNvPr id="16" name="Text Placeholder 7"/>
          <p:cNvSpPr>
            <a:spLocks noGrp="1"/>
          </p:cNvSpPr>
          <p:nvPr>
            <p:ph type="body" sz="quarter" idx="13" hasCustomPrompt="1"/>
          </p:nvPr>
        </p:nvSpPr>
        <p:spPr>
          <a:xfrm>
            <a:off x="685800" y="5623561"/>
            <a:ext cx="246888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17" name="Text Placeholder 7"/>
          <p:cNvSpPr>
            <a:spLocks noGrp="1"/>
          </p:cNvSpPr>
          <p:nvPr>
            <p:ph type="body" sz="quarter" idx="18" hasCustomPrompt="1"/>
          </p:nvPr>
        </p:nvSpPr>
        <p:spPr>
          <a:xfrm>
            <a:off x="3337560" y="5623561"/>
            <a:ext cx="246888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18" name="Text Placeholder 7"/>
          <p:cNvSpPr>
            <a:spLocks noGrp="1"/>
          </p:cNvSpPr>
          <p:nvPr>
            <p:ph type="body" sz="quarter" idx="19" hasCustomPrompt="1"/>
          </p:nvPr>
        </p:nvSpPr>
        <p:spPr>
          <a:xfrm>
            <a:off x="5989320" y="5623561"/>
            <a:ext cx="246888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4" name="Title 3"/>
          <p:cNvSpPr>
            <a:spLocks noGrp="1"/>
          </p:cNvSpPr>
          <p:nvPr>
            <p:ph type="title"/>
          </p:nvPr>
        </p:nvSpPr>
        <p:spPr/>
        <p:txBody>
          <a:bodyPr/>
          <a:lstStyle/>
          <a:p>
            <a:r>
              <a:rPr lang="en-US" smtClean="0"/>
              <a:t>Click to edit Master title style</a:t>
            </a:r>
            <a:endParaRPr lang="en-US" dirty="0"/>
          </a:p>
        </p:txBody>
      </p:sp>
      <p:sp>
        <p:nvSpPr>
          <p:cNvPr id="12" name="Text Placeholder 7"/>
          <p:cNvSpPr>
            <a:spLocks noGrp="1"/>
          </p:cNvSpPr>
          <p:nvPr>
            <p:ph type="body" sz="quarter" idx="12" hasCustomPrompt="1"/>
          </p:nvPr>
        </p:nvSpPr>
        <p:spPr>
          <a:xfrm>
            <a:off x="685800" y="1508761"/>
            <a:ext cx="7772400" cy="453839"/>
          </a:xfrm>
        </p:spPr>
        <p:txBody>
          <a:bodyPr anchor="t" anchorCtr="0">
            <a:normAutofit/>
          </a:bodyPr>
          <a:lstStyle>
            <a:lvl1pPr marL="0" indent="0">
              <a:spcBef>
                <a:spcPts val="0"/>
              </a:spcBef>
              <a:buFont typeface="Arial"/>
              <a:buNone/>
              <a:defRPr sz="2400" b="0" baseline="0">
                <a:solidFill>
                  <a:srgbClr val="000000"/>
                </a:solidFill>
              </a:defRPr>
            </a:lvl1pPr>
            <a:lvl2pPr marL="0" indent="0">
              <a:spcBef>
                <a:spcPts val="0"/>
              </a:spcBef>
              <a:buFont typeface="Arial"/>
              <a:buNone/>
              <a:defRPr sz="2400" b="0">
                <a:solidFill>
                  <a:srgbClr val="000000"/>
                </a:solidFill>
              </a:defRPr>
            </a:lvl2pPr>
            <a:lvl3pPr marL="0" indent="0">
              <a:spcBef>
                <a:spcPts val="0"/>
              </a:spcBef>
              <a:buFont typeface="Arial"/>
              <a:buNone/>
              <a:defRPr sz="2400" b="0">
                <a:solidFill>
                  <a:srgbClr val="000000"/>
                </a:solidFill>
              </a:defRPr>
            </a:lvl3pPr>
            <a:lvl4pPr marL="0" indent="0">
              <a:spcBef>
                <a:spcPts val="0"/>
              </a:spcBef>
              <a:buFont typeface="Arial"/>
              <a:buNone/>
              <a:defRPr sz="2400" b="0">
                <a:solidFill>
                  <a:srgbClr val="000000"/>
                </a:solidFill>
              </a:defRPr>
            </a:lvl4pPr>
            <a:lvl5pPr marL="0" indent="0">
              <a:spcBef>
                <a:spcPts val="0"/>
              </a:spcBef>
              <a:buFont typeface="Arial"/>
              <a:buNone/>
              <a:defRPr sz="2400" b="0">
                <a:solidFill>
                  <a:srgbClr val="000000"/>
                </a:solidFill>
              </a:defRPr>
            </a:lvl5pPr>
          </a:lstStyle>
          <a:p>
            <a:pPr lvl="0"/>
            <a:r>
              <a:rPr lang="en-US" dirty="0" smtClean="0"/>
              <a:t>Optional picture title</a:t>
            </a:r>
          </a:p>
        </p:txBody>
      </p:sp>
      <p:sp>
        <p:nvSpPr>
          <p:cNvPr id="2" name="Footer Placeholder 1"/>
          <p:cNvSpPr>
            <a:spLocks noGrp="1"/>
          </p:cNvSpPr>
          <p:nvPr>
            <p:ph type="ftr" sz="quarter" idx="20"/>
          </p:nvPr>
        </p:nvSpPr>
        <p:spPr/>
        <p:txBody>
          <a:bodyPr/>
          <a:lstStyle/>
          <a:p>
            <a:r>
              <a:rPr lang="en-US" smtClean="0">
                <a:solidFill>
                  <a:srgbClr val="000000"/>
                </a:solidFill>
              </a:rPr>
              <a:t>Business Use Only</a:t>
            </a:r>
            <a:endParaRPr>
              <a:solidFill>
                <a:srgbClr val="000000"/>
              </a:solidFill>
            </a:endParaRPr>
          </a:p>
        </p:txBody>
      </p:sp>
      <p:sp>
        <p:nvSpPr>
          <p:cNvPr id="19" name="Content Placeholder 2"/>
          <p:cNvSpPr>
            <a:spLocks noGrp="1"/>
          </p:cNvSpPr>
          <p:nvPr>
            <p:ph sz="half" idx="22" hasCustomPrompt="1"/>
          </p:nvPr>
        </p:nvSpPr>
        <p:spPr>
          <a:xfrm>
            <a:off x="685800" y="2057400"/>
            <a:ext cx="246888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
        <p:nvSpPr>
          <p:cNvPr id="20" name="Content Placeholder 2"/>
          <p:cNvSpPr>
            <a:spLocks noGrp="1"/>
          </p:cNvSpPr>
          <p:nvPr>
            <p:ph sz="half" idx="23" hasCustomPrompt="1"/>
          </p:nvPr>
        </p:nvSpPr>
        <p:spPr>
          <a:xfrm>
            <a:off x="3337560" y="2057400"/>
            <a:ext cx="246888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
        <p:nvSpPr>
          <p:cNvPr id="21" name="Content Placeholder 2"/>
          <p:cNvSpPr>
            <a:spLocks noGrp="1"/>
          </p:cNvSpPr>
          <p:nvPr>
            <p:ph sz="half" idx="24" hasCustomPrompt="1"/>
          </p:nvPr>
        </p:nvSpPr>
        <p:spPr>
          <a:xfrm>
            <a:off x="5989320" y="2057400"/>
            <a:ext cx="246888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Tree>
    <p:extLst>
      <p:ext uri="{BB962C8B-B14F-4D97-AF65-F5344CB8AC3E}">
        <p14:creationId xmlns:p14="http://schemas.microsoft.com/office/powerpoint/2010/main" xmlns="" val="1727276951"/>
      </p:ext>
    </p:extLst>
  </p:cSld>
  <p:clrMapOvr>
    <a:masterClrMapping/>
  </p:clrMapOvr>
</p:sldLayout>
</file>

<file path=ppt/slideLayouts/slideLayout63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12" name="Title 1"/>
          <p:cNvSpPr>
            <a:spLocks noGrp="1"/>
          </p:cNvSpPr>
          <p:nvPr>
            <p:ph type="ctrTitle"/>
          </p:nvPr>
        </p:nvSpPr>
        <p:spPr>
          <a:xfrm>
            <a:off x="1965960" y="4389120"/>
            <a:ext cx="6490654" cy="960120"/>
          </a:xfrm>
        </p:spPr>
        <p:txBody>
          <a:bodyPr anchor="b" anchorCtr="0">
            <a:noAutofit/>
          </a:bodyPr>
          <a:lstStyle/>
          <a:p>
            <a:r>
              <a:rPr lang="en-US" smtClean="0"/>
              <a:t>Click to edit Master title style</a:t>
            </a:r>
            <a:endParaRPr lang="en-US" dirty="0"/>
          </a:p>
        </p:txBody>
      </p:sp>
      <p:sp>
        <p:nvSpPr>
          <p:cNvPr id="13" name="Subtitle 2"/>
          <p:cNvSpPr>
            <a:spLocks noGrp="1"/>
          </p:cNvSpPr>
          <p:nvPr>
            <p:ph type="subTitle" idx="1"/>
          </p:nvPr>
        </p:nvSpPr>
        <p:spPr>
          <a:xfrm>
            <a:off x="1965960" y="5440680"/>
            <a:ext cx="4343400" cy="1097280"/>
          </a:xfrm>
        </p:spPr>
        <p:txBody>
          <a:bodyPr>
            <a:noAutofit/>
          </a:bodyPr>
          <a:lstStyle>
            <a:lvl1pPr marL="0" indent="0" algn="l">
              <a:lnSpc>
                <a:spcPct val="100000"/>
              </a:lnSpc>
              <a:spcBef>
                <a:spcPts val="0"/>
              </a:spcBef>
              <a:buNone/>
              <a:defRPr sz="16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grpSp>
        <p:nvGrpSpPr>
          <p:cNvPr id="3" name="Group 2"/>
          <p:cNvGrpSpPr/>
          <p:nvPr userDrawn="1"/>
        </p:nvGrpSpPr>
        <p:grpSpPr>
          <a:xfrm>
            <a:off x="1508857" y="-137160"/>
            <a:ext cx="6949343" cy="7132320"/>
            <a:chOff x="1508857" y="-137160"/>
            <a:chExt cx="6949343" cy="7132320"/>
          </a:xfrm>
        </p:grpSpPr>
        <p:cxnSp>
          <p:nvCxnSpPr>
            <p:cNvPr id="25" name="Straight Connector 24"/>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
        <p:nvSpPr>
          <p:cNvPr id="15" name="Picture Placeholder 4"/>
          <p:cNvSpPr>
            <a:spLocks noGrp="1"/>
          </p:cNvSpPr>
          <p:nvPr>
            <p:ph type="pic" sz="quarter" idx="13" hasCustomPrompt="1"/>
          </p:nvPr>
        </p:nvSpPr>
        <p:spPr bwMode="hidden">
          <a:xfrm>
            <a:off x="685800" y="455613"/>
            <a:ext cx="7770813" cy="3794760"/>
          </a:xfrm>
          <a:solidFill>
            <a:srgbClr val="CCCCCC"/>
          </a:solidFill>
        </p:spPr>
        <p:txBody>
          <a:bodyPr anchor="ctr" anchorCtr="0">
            <a:normAutofit/>
          </a:bodyPr>
          <a:lstStyle>
            <a:lvl1pPr marL="0" indent="0" algn="ctr">
              <a:buNone/>
              <a:defRPr sz="1200" baseline="0"/>
            </a:lvl1pPr>
          </a:lstStyle>
          <a:p>
            <a:r>
              <a:rPr lang="en-US" dirty="0" smtClean="0"/>
              <a:t>Insert picture. Get approved pictures at http://www.novartisbrandlab.com/resources/library</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999132167"/>
      </p:ext>
    </p:extLst>
  </p:cSld>
  <p:clrMapOvr>
    <a:masterClrMapping/>
  </p:clrMapOvr>
</p:sldLayout>
</file>

<file path=ppt/slideLayouts/slideLayout633.xml><?xml version="1.0" encoding="utf-8"?>
<p:sldLayout xmlns:a="http://schemas.openxmlformats.org/drawingml/2006/main" xmlns:r="http://schemas.openxmlformats.org/officeDocument/2006/relationships" xmlns:p="http://schemas.openxmlformats.org/presentationml/2006/main" showMasterSp="0" preserve="1" userDrawn="1">
  <p:cSld name="Section Header - No Pictur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12" name="Title 1"/>
          <p:cNvSpPr>
            <a:spLocks noGrp="1"/>
          </p:cNvSpPr>
          <p:nvPr>
            <p:ph type="ctrTitle"/>
          </p:nvPr>
        </p:nvSpPr>
        <p:spPr>
          <a:xfrm>
            <a:off x="1965960" y="2331720"/>
            <a:ext cx="6490654" cy="2286000"/>
          </a:xfrm>
        </p:spPr>
        <p:txBody>
          <a:bodyPr anchor="b" anchorCtr="0">
            <a:noAutofit/>
          </a:bodyPr>
          <a:lstStyle/>
          <a:p>
            <a:r>
              <a:rPr lang="en-US" smtClean="0"/>
              <a:t>Click to edit Master title style</a:t>
            </a:r>
            <a:endParaRPr lang="en-US" dirty="0"/>
          </a:p>
        </p:txBody>
      </p:sp>
      <p:sp>
        <p:nvSpPr>
          <p:cNvPr id="13" name="Subtitle 2"/>
          <p:cNvSpPr>
            <a:spLocks noGrp="1"/>
          </p:cNvSpPr>
          <p:nvPr>
            <p:ph type="subTitle" idx="1"/>
          </p:nvPr>
        </p:nvSpPr>
        <p:spPr>
          <a:xfrm>
            <a:off x="1965960" y="4709161"/>
            <a:ext cx="6490654" cy="1324927"/>
          </a:xfrm>
        </p:spPr>
        <p:txBody>
          <a:bodyPr>
            <a:noAutofit/>
          </a:bodyPr>
          <a:lstStyle>
            <a:lvl1pPr marL="0" indent="0" algn="l">
              <a:lnSpc>
                <a:spcPct val="100000"/>
              </a:lnSpc>
              <a:spcBef>
                <a:spcPts val="0"/>
              </a:spcBef>
              <a:buNone/>
              <a:defRPr sz="16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grpSp>
        <p:nvGrpSpPr>
          <p:cNvPr id="3" name="Group 2"/>
          <p:cNvGrpSpPr/>
          <p:nvPr userDrawn="1"/>
        </p:nvGrpSpPr>
        <p:grpSpPr>
          <a:xfrm>
            <a:off x="1508857" y="-137160"/>
            <a:ext cx="6949343" cy="7132320"/>
            <a:chOff x="1508857" y="-137160"/>
            <a:chExt cx="6949343" cy="7132320"/>
          </a:xfrm>
        </p:grpSpPr>
        <p:cxnSp>
          <p:nvCxnSpPr>
            <p:cNvPr id="25" name="Straight Connector 24"/>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14" name="Picture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3147129166"/>
      </p:ext>
    </p:extLst>
  </p:cSld>
  <p:clrMapOvr>
    <a:masterClrMapping/>
  </p:clrMapOvr>
</p:sldLayout>
</file>

<file path=ppt/slideLayouts/slideLayout6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Business Use Only</a:t>
            </a:r>
            <a:endParaRPr/>
          </a:p>
        </p:txBody>
      </p:sp>
    </p:spTree>
    <p:extLst>
      <p:ext uri="{BB962C8B-B14F-4D97-AF65-F5344CB8AC3E}">
        <p14:creationId xmlns:p14="http://schemas.microsoft.com/office/powerpoint/2010/main" xmlns="" val="1852355681"/>
      </p:ext>
    </p:extLst>
  </p:cSld>
  <p:clrMapOvr>
    <a:masterClrMapping/>
  </p:clrMapOvr>
</p:sldLayout>
</file>

<file path=ppt/slideLayouts/slideLayout6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Business Use Only</a:t>
            </a:r>
            <a:endParaRPr/>
          </a:p>
        </p:txBody>
      </p:sp>
    </p:spTree>
    <p:extLst>
      <p:ext uri="{BB962C8B-B14F-4D97-AF65-F5344CB8AC3E}">
        <p14:creationId xmlns:p14="http://schemas.microsoft.com/office/powerpoint/2010/main" xmlns="" val="4121058364"/>
      </p:ext>
    </p:extLst>
  </p:cSld>
  <p:clrMapOvr>
    <a:masterClrMapping/>
  </p:clrMapOvr>
</p:sldLayout>
</file>

<file path=ppt/slideLayouts/slideLayout636.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7" name="Title 1"/>
          <p:cNvSpPr txBox="1">
            <a:spLocks/>
          </p:cNvSpPr>
          <p:nvPr userDrawn="1"/>
        </p:nvSpPr>
        <p:spPr>
          <a:xfrm>
            <a:off x="1965959" y="4389120"/>
            <a:ext cx="6492241" cy="96012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nSpc>
                <a:spcPct val="95000"/>
              </a:lnSpc>
            </a:pPr>
            <a:r>
              <a:rPr lang="en-US" dirty="0" smtClean="0">
                <a:solidFill>
                  <a:srgbClr val="000000"/>
                </a:solidFill>
              </a:rPr>
              <a:t>Thank you</a:t>
            </a:r>
            <a:endParaRPr lang="en-US" dirty="0">
              <a:solidFill>
                <a:srgbClr val="000000"/>
              </a:solidFill>
            </a:endParaRPr>
          </a:p>
        </p:txBody>
      </p:sp>
      <p:sp>
        <p:nvSpPr>
          <p:cNvPr id="10" name="Picture Placeholder 4"/>
          <p:cNvSpPr>
            <a:spLocks noGrp="1"/>
          </p:cNvSpPr>
          <p:nvPr>
            <p:ph type="pic" sz="quarter" idx="13" hasCustomPrompt="1"/>
          </p:nvPr>
        </p:nvSpPr>
        <p:spPr bwMode="hidden">
          <a:xfrm>
            <a:off x="685800" y="455613"/>
            <a:ext cx="7770813" cy="3794760"/>
          </a:xfrm>
          <a:solidFill>
            <a:srgbClr val="CCCCCC"/>
          </a:solidFill>
        </p:spPr>
        <p:txBody>
          <a:bodyPr anchor="ctr" anchorCtr="0">
            <a:normAutofit/>
          </a:bodyPr>
          <a:lstStyle>
            <a:lvl1pPr marL="0" indent="0" algn="ctr">
              <a:buNone/>
              <a:defRPr sz="1200" baseline="0"/>
            </a:lvl1pPr>
          </a:lstStyle>
          <a:p>
            <a:r>
              <a:rPr lang="en-US" dirty="0" smtClean="0"/>
              <a:t>Insert picture. Get approved pictures at http://www.novartisbrandlab.com/resources/library</a:t>
            </a:r>
          </a:p>
        </p:txBody>
      </p:sp>
      <p:grpSp>
        <p:nvGrpSpPr>
          <p:cNvPr id="13" name="Group 12"/>
          <p:cNvGrpSpPr/>
          <p:nvPr userDrawn="1"/>
        </p:nvGrpSpPr>
        <p:grpSpPr>
          <a:xfrm>
            <a:off x="1508857" y="-137160"/>
            <a:ext cx="6949343" cy="7132320"/>
            <a:chOff x="1508857" y="-137160"/>
            <a:chExt cx="6949343" cy="7132320"/>
          </a:xfrm>
        </p:grpSpPr>
        <p:cxnSp>
          <p:nvCxnSpPr>
            <p:cNvPr id="14" name="Straight Connector 13"/>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20" name="Picture 19"/>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432931609"/>
      </p:ext>
    </p:extLst>
  </p:cSld>
  <p:clrMapOvr>
    <a:masterClrMapping/>
  </p:clrMapOvr>
</p:sldLayout>
</file>

<file path=ppt/slideLayouts/slideLayout637.xml><?xml version="1.0" encoding="utf-8"?>
<p:sldLayout xmlns:a="http://schemas.openxmlformats.org/drawingml/2006/main" xmlns:r="http://schemas.openxmlformats.org/officeDocument/2006/relationships" xmlns:p="http://schemas.openxmlformats.org/presentationml/2006/main" showMasterSp="0" preserve="1" userDrawn="1">
  <p:cSld name="End Slide - No Pictur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6" name="Title 1"/>
          <p:cNvSpPr txBox="1">
            <a:spLocks/>
          </p:cNvSpPr>
          <p:nvPr userDrawn="1"/>
        </p:nvSpPr>
        <p:spPr>
          <a:xfrm>
            <a:off x="1965959" y="2331720"/>
            <a:ext cx="6492241" cy="22860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nSpc>
                <a:spcPct val="95000"/>
              </a:lnSpc>
            </a:pPr>
            <a:r>
              <a:rPr lang="en-US" dirty="0" smtClean="0">
                <a:solidFill>
                  <a:srgbClr val="000000"/>
                </a:solidFill>
              </a:rPr>
              <a:t>Thank you</a:t>
            </a:r>
            <a:endParaRPr lang="en-US" dirty="0">
              <a:solidFill>
                <a:srgbClr val="000000"/>
              </a:solidFill>
            </a:endParaRPr>
          </a:p>
        </p:txBody>
      </p:sp>
      <p:grpSp>
        <p:nvGrpSpPr>
          <p:cNvPr id="18" name="Group 17"/>
          <p:cNvGrpSpPr/>
          <p:nvPr userDrawn="1"/>
        </p:nvGrpSpPr>
        <p:grpSpPr>
          <a:xfrm>
            <a:off x="1508857" y="-137160"/>
            <a:ext cx="6949343" cy="7132320"/>
            <a:chOff x="1508857" y="-137160"/>
            <a:chExt cx="6949343" cy="7132320"/>
          </a:xfrm>
        </p:grpSpPr>
        <p:cxnSp>
          <p:nvCxnSpPr>
            <p:cNvPr id="19" name="Straight Connector 18"/>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14" name="Picture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4081734416"/>
      </p:ext>
    </p:extLst>
  </p:cSld>
  <p:clrMapOvr>
    <a:masterClrMapping/>
  </p:clrMapOvr>
  <p:timing>
    <p:tnLst>
      <p:par>
        <p:cTn id="1" dur="indefinite" restart="never" nodeType="tmRoot"/>
      </p:par>
    </p:tnLst>
  </p:timing>
</p:sldLayout>
</file>

<file path=ppt/slideLayouts/slideLayout638.xml><?xml version="1.0" encoding="utf-8"?>
<p:sldLayout xmlns:a="http://schemas.openxmlformats.org/drawingml/2006/main" xmlns:r="http://schemas.openxmlformats.org/officeDocument/2006/relationships" xmlns:p="http://schemas.openxmlformats.org/presentationml/2006/main" userDrawn="1">
  <p:cSld name="7_Title_only">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extLst/>
          </p:nvPr>
        </p:nvGraphicFramePr>
        <p:xfrm>
          <a:off x="1589" y="1589"/>
          <a:ext cx="1587" cy="1587"/>
        </p:xfrm>
        <a:graphic>
          <a:graphicData uri="http://schemas.openxmlformats.org/presentationml/2006/ole">
            <p:oleObj spid="_x0000_s118820" name="think-cell Folie" r:id="rId3" imgW="360" imgH="360" progId="">
              <p:embed/>
            </p:oleObj>
          </a:graphicData>
        </a:graphic>
      </p:graphicFrame>
      <p:sp>
        <p:nvSpPr>
          <p:cNvPr id="2" name="Title 1"/>
          <p:cNvSpPr>
            <a:spLocks noGrp="1"/>
          </p:cNvSpPr>
          <p:nvPr>
            <p:ph type="title" hasCustomPrompt="1"/>
          </p:nvPr>
        </p:nvSpPr>
        <p:spPr>
          <a:xfrm>
            <a:off x="468009" y="262800"/>
            <a:ext cx="8200409" cy="504000"/>
          </a:xfrm>
        </p:spPr>
        <p:txBody>
          <a:bodyPr anchor="t" anchorCtr="0"/>
          <a:lstStyle>
            <a:lvl1pPr>
              <a:defRPr sz="2500" b="0">
                <a:solidFill>
                  <a:schemeClr val="accent1"/>
                </a:solidFill>
              </a:defRPr>
            </a:lvl1pPr>
          </a:lstStyle>
          <a:p>
            <a:r>
              <a:rPr lang="en-US" dirty="0" smtClean="0"/>
              <a:t>Click to add title</a:t>
            </a:r>
            <a:endParaRPr lang="en-GB" dirty="0"/>
          </a:p>
        </p:txBody>
      </p:sp>
      <p:sp>
        <p:nvSpPr>
          <p:cNvPr id="19" name="Subtitle 2"/>
          <p:cNvSpPr>
            <a:spLocks noGrp="1"/>
          </p:cNvSpPr>
          <p:nvPr>
            <p:ph type="subTitle" idx="14" hasCustomPrompt="1"/>
          </p:nvPr>
        </p:nvSpPr>
        <p:spPr>
          <a:xfrm>
            <a:off x="484041" y="720003"/>
            <a:ext cx="8184368" cy="360040"/>
          </a:xfrm>
        </p:spPr>
        <p:txBody>
          <a:bodyPr/>
          <a:lstStyle>
            <a:lvl1pPr marL="0" indent="0" algn="l">
              <a:spcBef>
                <a:spcPts val="0"/>
              </a:spcBef>
              <a:buNone/>
              <a:defRPr sz="1800" b="0" i="1">
                <a:solidFill>
                  <a:schemeClr val="accent1"/>
                </a:solidFill>
              </a:defRPr>
            </a:lvl1pPr>
            <a:lvl2pPr marL="406771" indent="0" algn="ctr">
              <a:buNone/>
              <a:defRPr>
                <a:solidFill>
                  <a:schemeClr val="tx1">
                    <a:tint val="75000"/>
                  </a:schemeClr>
                </a:solidFill>
              </a:defRPr>
            </a:lvl2pPr>
            <a:lvl3pPr marL="813542" indent="0" algn="ctr">
              <a:buNone/>
              <a:defRPr>
                <a:solidFill>
                  <a:schemeClr val="tx1">
                    <a:tint val="75000"/>
                  </a:schemeClr>
                </a:solidFill>
              </a:defRPr>
            </a:lvl3pPr>
            <a:lvl4pPr marL="1220313" indent="0" algn="ctr">
              <a:buNone/>
              <a:defRPr>
                <a:solidFill>
                  <a:schemeClr val="tx1">
                    <a:tint val="75000"/>
                  </a:schemeClr>
                </a:solidFill>
              </a:defRPr>
            </a:lvl4pPr>
            <a:lvl5pPr marL="1627083" indent="0" algn="ctr">
              <a:buNone/>
              <a:defRPr>
                <a:solidFill>
                  <a:schemeClr val="tx1">
                    <a:tint val="75000"/>
                  </a:schemeClr>
                </a:solidFill>
              </a:defRPr>
            </a:lvl5pPr>
            <a:lvl6pPr marL="2033854" indent="0" algn="ctr">
              <a:buNone/>
              <a:defRPr>
                <a:solidFill>
                  <a:schemeClr val="tx1">
                    <a:tint val="75000"/>
                  </a:schemeClr>
                </a:solidFill>
              </a:defRPr>
            </a:lvl6pPr>
            <a:lvl7pPr marL="2440625" indent="0" algn="ctr">
              <a:buNone/>
              <a:defRPr>
                <a:solidFill>
                  <a:schemeClr val="tx1">
                    <a:tint val="75000"/>
                  </a:schemeClr>
                </a:solidFill>
              </a:defRPr>
            </a:lvl7pPr>
            <a:lvl8pPr marL="2847396" indent="0" algn="ctr">
              <a:buNone/>
              <a:defRPr>
                <a:solidFill>
                  <a:schemeClr val="tx1">
                    <a:tint val="75000"/>
                  </a:schemeClr>
                </a:solidFill>
              </a:defRPr>
            </a:lvl8pPr>
            <a:lvl9pPr marL="3254167" indent="0" algn="ctr">
              <a:buNone/>
              <a:defRPr>
                <a:solidFill>
                  <a:schemeClr val="tx1">
                    <a:tint val="75000"/>
                  </a:schemeClr>
                </a:solidFill>
              </a:defRPr>
            </a:lvl9pPr>
          </a:lstStyle>
          <a:p>
            <a:r>
              <a:rPr lang="en-US" dirty="0" smtClean="0"/>
              <a:t>Click to add title</a:t>
            </a:r>
            <a:endParaRPr lang="en-GB" dirty="0"/>
          </a:p>
        </p:txBody>
      </p:sp>
      <p:sp>
        <p:nvSpPr>
          <p:cNvPr id="11" name="Slide Number Placeholder 5"/>
          <p:cNvSpPr>
            <a:spLocks noGrp="1"/>
          </p:cNvSpPr>
          <p:nvPr>
            <p:ph type="sldNum" sz="quarter" idx="4"/>
          </p:nvPr>
        </p:nvSpPr>
        <p:spPr>
          <a:xfrm>
            <a:off x="488582" y="6388479"/>
            <a:ext cx="417353" cy="216000"/>
          </a:xfrm>
          <a:prstGeom prst="rect">
            <a:avLst/>
          </a:prstGeom>
        </p:spPr>
        <p:txBody>
          <a:bodyPr vert="horz" lIns="36000" tIns="36000" rIns="36000" bIns="36000" rtlCol="0" anchor="b" anchorCtr="0"/>
          <a:lstStyle>
            <a:lvl1pPr algn="r">
              <a:defRPr sz="1200">
                <a:solidFill>
                  <a:schemeClr val="bg1">
                    <a:lumMod val="50000"/>
                  </a:schemeClr>
                </a:solidFill>
              </a:defRPr>
            </a:lvl1pPr>
          </a:lstStyle>
          <a:p>
            <a:fld id="{E48BF389-BF1B-47D7-ACBF-5A81C5C161EF}" type="slidenum">
              <a:rPr lang="en-GB" smtClean="0">
                <a:solidFill>
                  <a:srgbClr val="FFFFFF">
                    <a:lumMod val="50000"/>
                  </a:srgbClr>
                </a:solidFill>
              </a:rPr>
              <a:pPr/>
              <a:t>‹#›</a:t>
            </a:fld>
            <a:endParaRPr lang="en-GB" dirty="0">
              <a:solidFill>
                <a:srgbClr val="FFFFFF">
                  <a:lumMod val="50000"/>
                </a:srgbClr>
              </a:solidFill>
            </a:endParaRPr>
          </a:p>
        </p:txBody>
      </p:sp>
      <p:pic>
        <p:nvPicPr>
          <p:cNvPr id="12" name="Picture 11"/>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7277139" y="6268093"/>
            <a:ext cx="1450800" cy="414012"/>
          </a:xfrm>
          <a:prstGeom prst="rect">
            <a:avLst/>
          </a:prstGeom>
        </p:spPr>
      </p:pic>
      <p:cxnSp>
        <p:nvCxnSpPr>
          <p:cNvPr id="13" name="Straight Connector 11"/>
          <p:cNvCxnSpPr/>
          <p:nvPr userDrawn="1"/>
        </p:nvCxnSpPr>
        <p:spPr>
          <a:xfrm>
            <a:off x="532409" y="1087340"/>
            <a:ext cx="8136000" cy="0"/>
          </a:xfrm>
          <a:prstGeom prst="line">
            <a:avLst/>
          </a:prstGeom>
          <a:ln w="63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0"/>
          <p:cNvCxnSpPr/>
          <p:nvPr userDrawn="1"/>
        </p:nvCxnSpPr>
        <p:spPr>
          <a:xfrm>
            <a:off x="532409" y="6165304"/>
            <a:ext cx="81360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Footer Placeholder 4"/>
          <p:cNvSpPr>
            <a:spLocks noGrp="1"/>
          </p:cNvSpPr>
          <p:nvPr>
            <p:ph type="ftr" sz="quarter" idx="3"/>
          </p:nvPr>
        </p:nvSpPr>
        <p:spPr>
          <a:xfrm>
            <a:off x="1029791" y="6244440"/>
            <a:ext cx="3960000" cy="360040"/>
          </a:xfrm>
          <a:prstGeom prst="rect">
            <a:avLst/>
          </a:prstGeom>
        </p:spPr>
        <p:txBody>
          <a:bodyPr vert="horz" lIns="36000" tIns="36000" rIns="36000" bIns="36000" rtlCol="0" anchor="b" anchorCtr="0"/>
          <a:lstStyle>
            <a:lvl1pPr algn="l">
              <a:defRPr sz="1000">
                <a:solidFill>
                  <a:schemeClr val="tx1">
                    <a:lumMod val="50000"/>
                    <a:lumOff val="50000"/>
                  </a:schemeClr>
                </a:solidFill>
              </a:defRPr>
            </a:lvl1pPr>
          </a:lstStyle>
          <a:p>
            <a:r>
              <a:rPr lang="en-US" smtClean="0">
                <a:solidFill>
                  <a:srgbClr val="000000">
                    <a:lumMod val="50000"/>
                    <a:lumOff val="50000"/>
                  </a:srgbClr>
                </a:solidFill>
              </a:rPr>
              <a:t>Business Use Only</a:t>
            </a:r>
            <a:endParaRPr lang="sv-SE">
              <a:solidFill>
                <a:srgbClr val="000000">
                  <a:lumMod val="50000"/>
                  <a:lumOff val="50000"/>
                </a:srgbClr>
              </a:solidFill>
            </a:endParaRPr>
          </a:p>
        </p:txBody>
      </p:sp>
    </p:spTree>
    <p:extLst>
      <p:ext uri="{BB962C8B-B14F-4D97-AF65-F5344CB8AC3E}">
        <p14:creationId xmlns:p14="http://schemas.microsoft.com/office/powerpoint/2010/main" xmlns="" val="34466803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3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23879" y="1346200"/>
            <a:ext cx="8334405" cy="4940320"/>
          </a:xfrm>
        </p:spPr>
        <p:txBody>
          <a:bodyPr>
            <a:noAutofit/>
          </a:bodyPr>
          <a:lstStyle>
            <a:lvl1pPr>
              <a:defRPr sz="2000">
                <a:solidFill>
                  <a:schemeClr val="accent6"/>
                </a:solidFill>
              </a:defRPr>
            </a:lvl1pPr>
            <a:lvl2pPr>
              <a:defRPr sz="2000">
                <a:solidFill>
                  <a:schemeClr val="accent6"/>
                </a:solidFill>
              </a:defRPr>
            </a:lvl2pPr>
            <a:lvl3pPr>
              <a:defRPr sz="2000">
                <a:solidFill>
                  <a:schemeClr val="accent6"/>
                </a:solidFill>
              </a:defRPr>
            </a:lvl3pPr>
            <a:lvl4pPr>
              <a:defRPr sz="2000">
                <a:solidFill>
                  <a:schemeClr val="accent6"/>
                </a:solidFill>
              </a:defRPr>
            </a:lvl4pPr>
            <a:lvl5pPr>
              <a:defRPr sz="2000">
                <a:solidFill>
                  <a:schemeClr val="accent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6" name="Footer Placeholder 4"/>
          <p:cNvSpPr>
            <a:spLocks noGrp="1"/>
          </p:cNvSpPr>
          <p:nvPr>
            <p:ph type="ftr" sz="quarter" idx="3"/>
          </p:nvPr>
        </p:nvSpPr>
        <p:spPr>
          <a:xfrm>
            <a:off x="687248" y="6403152"/>
            <a:ext cx="6477000" cy="250825"/>
          </a:xfrm>
          <a:prstGeom prst="rect">
            <a:avLst/>
          </a:prstGeom>
        </p:spPr>
        <p:txBody>
          <a:bodyPr/>
          <a:lstStyle>
            <a:lvl1pPr>
              <a:defRPr sz="675">
                <a:solidFill>
                  <a:srgbClr val="7F7F7F"/>
                </a:solidFill>
              </a:defRPr>
            </a:lvl1pPr>
          </a:lstStyle>
          <a:p>
            <a:r>
              <a:rPr lang="en-US" smtClean="0"/>
              <a:t>Business Use Only</a:t>
            </a:r>
            <a:endParaRPr dirty="0"/>
          </a:p>
        </p:txBody>
      </p:sp>
      <p:sp>
        <p:nvSpPr>
          <p:cNvPr id="7" name="Slide Number Placeholder 5"/>
          <p:cNvSpPr>
            <a:spLocks noGrp="1"/>
          </p:cNvSpPr>
          <p:nvPr>
            <p:ph type="sldNum" sz="quarter" idx="4"/>
          </p:nvPr>
        </p:nvSpPr>
        <p:spPr>
          <a:xfrm>
            <a:off x="538117" y="6403152"/>
            <a:ext cx="400035" cy="247031"/>
          </a:xfrm>
          <a:prstGeom prst="rect">
            <a:avLst/>
          </a:prstGeom>
        </p:spPr>
        <p:txBody>
          <a:bodyPr/>
          <a:lstStyle>
            <a:lvl1pPr>
              <a:defRPr sz="675">
                <a:solidFill>
                  <a:srgbClr val="7F7F7F"/>
                </a:solidFill>
              </a:defRPr>
            </a:lvl1pPr>
          </a:lstStyle>
          <a:p>
            <a:fld id="{E66AA3EA-0569-43EF-BBA3-83FDB109D582}" type="slidenum">
              <a:rPr lang="en-US" smtClean="0"/>
              <a:pPr/>
              <a:t>‹#›</a:t>
            </a:fld>
            <a:endParaRPr lang="en-US" dirty="0" smtClean="0"/>
          </a:p>
        </p:txBody>
      </p:sp>
      <p:sp>
        <p:nvSpPr>
          <p:cNvPr id="10" name="Title 1"/>
          <p:cNvSpPr>
            <a:spLocks noGrp="1"/>
          </p:cNvSpPr>
          <p:nvPr>
            <p:ph type="title" hasCustomPrompt="1"/>
          </p:nvPr>
        </p:nvSpPr>
        <p:spPr>
          <a:xfrm>
            <a:off x="523879" y="267468"/>
            <a:ext cx="6238898" cy="450396"/>
          </a:xfrm>
          <a:prstGeom prst="rect">
            <a:avLst/>
          </a:prstGeom>
        </p:spPr>
        <p:txBody>
          <a:bodyPr tIns="126000" anchor="t" anchorCtr="0"/>
          <a:lstStyle>
            <a:lvl1pPr>
              <a:lnSpc>
                <a:spcPct val="75000"/>
              </a:lnSpc>
              <a:defRPr sz="2400">
                <a:solidFill>
                  <a:schemeClr val="accent4"/>
                </a:solidFill>
              </a:defRPr>
            </a:lvl1pPr>
          </a:lstStyle>
          <a:p>
            <a:r>
              <a:rPr lang="en-US" noProof="0" dirty="0" smtClean="0"/>
              <a:t>Title</a:t>
            </a:r>
            <a:endParaRPr lang="en-US" noProof="0" dirty="0"/>
          </a:p>
        </p:txBody>
      </p:sp>
      <p:sp>
        <p:nvSpPr>
          <p:cNvPr id="11" name="Textplatzhalter 9" descr="Subtitle"/>
          <p:cNvSpPr>
            <a:spLocks noGrp="1"/>
          </p:cNvSpPr>
          <p:nvPr>
            <p:ph type="body" sz="quarter" idx="10" hasCustomPrompt="1"/>
          </p:nvPr>
        </p:nvSpPr>
        <p:spPr>
          <a:xfrm>
            <a:off x="523879" y="702698"/>
            <a:ext cx="6233544" cy="367571"/>
          </a:xfrm>
        </p:spPr>
        <p:txBody>
          <a:bodyPr anchor="b" anchorCtr="0">
            <a:noAutofit/>
          </a:bodyPr>
          <a:lstStyle>
            <a:lvl1pPr marL="0" indent="0">
              <a:lnSpc>
                <a:spcPct val="95000"/>
              </a:lnSpc>
              <a:buNone/>
              <a:defRPr sz="2000" b="0" i="1">
                <a:solidFill>
                  <a:schemeClr val="tx1"/>
                </a:solidFill>
              </a:defRPr>
            </a:lvl1pPr>
          </a:lstStyle>
          <a:p>
            <a:pPr lvl="0"/>
            <a:r>
              <a:rPr lang="en-US" noProof="0" dirty="0" smtClean="0"/>
              <a:t>Subtitle</a:t>
            </a:r>
          </a:p>
        </p:txBody>
      </p:sp>
    </p:spTree>
    <p:extLst>
      <p:ext uri="{BB962C8B-B14F-4D97-AF65-F5344CB8AC3E}">
        <p14:creationId xmlns:p14="http://schemas.microsoft.com/office/powerpoint/2010/main" xmlns="" val="30446595"/>
      </p:ext>
    </p:extLst>
  </p:cSld>
  <p:clrMapOvr>
    <a:masterClrMapping/>
  </p:clrMapOvr>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5800" y="1508761"/>
            <a:ext cx="3794760" cy="4525328"/>
          </a:xfrm>
        </p:spPr>
        <p:txBody>
          <a:bodyPr>
            <a:normAutofit/>
          </a:bodyPr>
          <a:lstStyle>
            <a:lvl1pPr>
              <a:defRPr sz="24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508761"/>
            <a:ext cx="3794760" cy="4525328"/>
          </a:xfrm>
        </p:spPr>
        <p:txBody>
          <a:bodyPr>
            <a:normAutofit/>
          </a:bodyPr>
          <a:lstStyle>
            <a:lvl1pPr>
              <a:defRPr sz="24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85800" y="457200"/>
            <a:ext cx="7772400" cy="96012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xmlns="" val="321145280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Titel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305999"/>
            <a:ext cx="8318530" cy="802800"/>
          </a:xfrm>
          <a:prstGeom prst="rect">
            <a:avLst/>
          </a:prstGeom>
        </p:spPr>
        <p:txBody>
          <a:bodyPr tIns="126000" anchor="t" anchorCtr="0"/>
          <a:lstStyle>
            <a:lvl1pPr>
              <a:lnSpc>
                <a:spcPct val="75000"/>
              </a:lnSpc>
              <a:defRPr>
                <a:solidFill>
                  <a:schemeClr val="accent4"/>
                </a:solidFill>
              </a:defRPr>
            </a:lvl1pPr>
          </a:lstStyle>
          <a:p>
            <a:r>
              <a:rPr lang="en-US" noProof="0" dirty="0" smtClean="0"/>
              <a:t>Title</a:t>
            </a:r>
            <a:endParaRPr lang="en-US" noProof="0" dirty="0"/>
          </a:p>
        </p:txBody>
      </p:sp>
      <p:sp>
        <p:nvSpPr>
          <p:cNvPr id="8" name="Slide Number Placeholder 5"/>
          <p:cNvSpPr>
            <a:spLocks noGrp="1"/>
          </p:cNvSpPr>
          <p:nvPr>
            <p:ph type="sldNum" sz="quarter" idx="4"/>
          </p:nvPr>
        </p:nvSpPr>
        <p:spPr>
          <a:xfrm>
            <a:off x="538116" y="6403150"/>
            <a:ext cx="400035" cy="247031"/>
          </a:xfrm>
          <a:prstGeom prst="rect">
            <a:avLst/>
          </a:prstGeom>
        </p:spPr>
        <p:txBody>
          <a:bodyPr/>
          <a:lstStyle>
            <a:lvl1pPr>
              <a:defRPr sz="900" baseline="0">
                <a:solidFill>
                  <a:srgbClr val="7F7F7F"/>
                </a:solidFill>
              </a:defRPr>
            </a:lvl1pPr>
          </a:lstStyle>
          <a:p>
            <a:fld id="{E66AA3EA-0569-43EF-BBA3-83FDB109D582}" type="slidenum">
              <a:rPr lang="en-US" smtClean="0"/>
              <a:pPr/>
              <a:t>‹#›</a:t>
            </a:fld>
            <a:endParaRPr lang="en-US" dirty="0" smtClean="0"/>
          </a:p>
        </p:txBody>
      </p:sp>
      <p:sp>
        <p:nvSpPr>
          <p:cNvPr id="10" name="Textplatzhalter 9" descr="Subtitle"/>
          <p:cNvSpPr>
            <a:spLocks noGrp="1"/>
          </p:cNvSpPr>
          <p:nvPr>
            <p:ph type="body" sz="quarter" idx="10" hasCustomPrompt="1"/>
          </p:nvPr>
        </p:nvSpPr>
        <p:spPr>
          <a:xfrm>
            <a:off x="540000" y="738554"/>
            <a:ext cx="8311392" cy="367571"/>
          </a:xfrm>
        </p:spPr>
        <p:txBody>
          <a:bodyPr anchor="b" anchorCtr="0">
            <a:noAutofit/>
          </a:bodyPr>
          <a:lstStyle>
            <a:lvl1pPr marL="0" indent="0">
              <a:lnSpc>
                <a:spcPct val="95000"/>
              </a:lnSpc>
              <a:buNone/>
              <a:defRPr sz="2000" b="0" i="1">
                <a:solidFill>
                  <a:schemeClr val="tx1"/>
                </a:solidFill>
              </a:defRPr>
            </a:lvl1pPr>
          </a:lstStyle>
          <a:p>
            <a:pPr lvl="0"/>
            <a:r>
              <a:rPr lang="en-US" noProof="0" dirty="0" smtClean="0"/>
              <a:t>Subtitle</a:t>
            </a:r>
          </a:p>
        </p:txBody>
      </p:sp>
      <p:sp>
        <p:nvSpPr>
          <p:cNvPr id="9" name="Content Placeholder 2"/>
          <p:cNvSpPr>
            <a:spLocks noGrp="1"/>
          </p:cNvSpPr>
          <p:nvPr>
            <p:ph idx="1" hasCustomPrompt="1"/>
          </p:nvPr>
        </p:nvSpPr>
        <p:spPr>
          <a:xfrm>
            <a:off x="523875" y="1346200"/>
            <a:ext cx="8334405" cy="4940320"/>
          </a:xfrm>
        </p:spPr>
        <p:txBody>
          <a:bodyPr>
            <a:noAutofit/>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insert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Tree>
    <p:extLst>
      <p:ext uri="{BB962C8B-B14F-4D97-AF65-F5344CB8AC3E}">
        <p14:creationId xmlns:p14="http://schemas.microsoft.com/office/powerpoint/2010/main" xmlns="" val="2621405400"/>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18" name="Picture Placeholder 4"/>
          <p:cNvSpPr>
            <a:spLocks noGrp="1"/>
          </p:cNvSpPr>
          <p:nvPr>
            <p:ph type="pic" sz="quarter" idx="13" hasCustomPrompt="1"/>
          </p:nvPr>
        </p:nvSpPr>
        <p:spPr bwMode="auto">
          <a:xfrm>
            <a:off x="685800" y="457200"/>
            <a:ext cx="7770813" cy="3794760"/>
          </a:xfrm>
          <a:solidFill>
            <a:srgbClr val="CCCCCC"/>
          </a:solidFill>
        </p:spPr>
        <p:txBody>
          <a:bodyPr anchor="ctr" anchorCtr="0">
            <a:normAutofit/>
          </a:bodyPr>
          <a:lstStyle>
            <a:lvl1pPr marL="0" marR="0" indent="0" algn="ctr" defTabSz="914400" rtl="0" eaLnBrk="1" fontAlgn="auto" latinLnBrk="0" hangingPunct="1">
              <a:lnSpc>
                <a:spcPct val="100000"/>
              </a:lnSpc>
              <a:spcBef>
                <a:spcPts val="1200"/>
              </a:spcBef>
              <a:spcAft>
                <a:spcPts val="0"/>
              </a:spcAft>
              <a:buClrTx/>
              <a:buSzPct val="125000"/>
              <a:buFont typeface="Arial" pitchFamily="34" charset="0"/>
              <a:buNone/>
              <a:tabLst>
                <a:tab pos="3998913" algn="r"/>
                <a:tab pos="8229600" algn="r"/>
              </a:tabLst>
              <a:defRPr sz="1200"/>
            </a:lvl1pPr>
          </a:lstStyle>
          <a:p>
            <a:r>
              <a:rPr lang="en-US" dirty="0" smtClean="0"/>
              <a:t>Insert picture. Get approved pictures at http://www.novartisbrandlab.com/resources/library</a:t>
            </a:r>
          </a:p>
        </p:txBody>
      </p:sp>
      <p:sp>
        <p:nvSpPr>
          <p:cNvPr id="2" name="Title 1"/>
          <p:cNvSpPr>
            <a:spLocks noGrp="1"/>
          </p:cNvSpPr>
          <p:nvPr>
            <p:ph type="ctrTitle"/>
          </p:nvPr>
        </p:nvSpPr>
        <p:spPr bwMode="auto">
          <a:xfrm>
            <a:off x="1965960" y="4389120"/>
            <a:ext cx="6490654" cy="960120"/>
          </a:xfrm>
        </p:spPr>
        <p:txBody>
          <a:bodyPr anchor="b" anchorCtr="0">
            <a:noAutofit/>
          </a:bodyPr>
          <a:lstStyle/>
          <a:p>
            <a:r>
              <a:rPr lang="en-US" smtClean="0"/>
              <a:t>Click to edit Master title style</a:t>
            </a:r>
            <a:endParaRPr lang="en-US" dirty="0"/>
          </a:p>
        </p:txBody>
      </p:sp>
      <p:sp>
        <p:nvSpPr>
          <p:cNvPr id="3" name="Subtitle 2"/>
          <p:cNvSpPr>
            <a:spLocks noGrp="1"/>
          </p:cNvSpPr>
          <p:nvPr>
            <p:ph type="subTitle" idx="1"/>
          </p:nvPr>
        </p:nvSpPr>
        <p:spPr bwMode="auto">
          <a:xfrm>
            <a:off x="1965958" y="5440680"/>
            <a:ext cx="4343400" cy="1097280"/>
          </a:xfrm>
        </p:spPr>
        <p:txBody>
          <a:bodyPr>
            <a:noAutofit/>
          </a:bodyPr>
          <a:lstStyle>
            <a:lvl1pPr marL="0" indent="0" algn="l">
              <a:lnSpc>
                <a:spcPct val="100000"/>
              </a:lnSpc>
              <a:spcBef>
                <a:spcPts val="0"/>
              </a:spcBef>
              <a:buNone/>
              <a:defRPr sz="16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4" name="Text Placeholder 7"/>
          <p:cNvSpPr>
            <a:spLocks noGrp="1"/>
          </p:cNvSpPr>
          <p:nvPr>
            <p:ph type="body" sz="quarter" idx="12" hasCustomPrompt="1"/>
          </p:nvPr>
        </p:nvSpPr>
        <p:spPr bwMode="gray">
          <a:xfrm>
            <a:off x="0" y="914400"/>
            <a:ext cx="1965960" cy="777240"/>
          </a:xfrm>
          <a:solidFill>
            <a:schemeClr val="accent1"/>
          </a:solidFill>
        </p:spPr>
        <p:txBody>
          <a:bodyPr lIns="274320" tIns="91440" rIns="91440" bIns="91440" anchor="ctr" anchorCtr="0">
            <a:normAutofit/>
          </a:bodyPr>
          <a:lstStyle>
            <a:lvl1pPr marL="0" indent="0">
              <a:spcBef>
                <a:spcPts val="0"/>
              </a:spcBef>
              <a:buFont typeface="Arial"/>
              <a:buNone/>
              <a:defRPr sz="1000" b="1" baseline="0">
                <a:solidFill>
                  <a:schemeClr val="bg1"/>
                </a:solidFill>
              </a:defRPr>
            </a:lvl1pPr>
            <a:lvl2pPr marL="0" indent="0">
              <a:spcBef>
                <a:spcPts val="0"/>
              </a:spcBef>
              <a:buFont typeface="Arial"/>
              <a:buNone/>
              <a:defRPr sz="1000" b="1">
                <a:solidFill>
                  <a:schemeClr val="bg1"/>
                </a:solidFill>
              </a:defRPr>
            </a:lvl2pPr>
            <a:lvl3pPr marL="0" indent="0">
              <a:spcBef>
                <a:spcPts val="0"/>
              </a:spcBef>
              <a:buFont typeface="Arial"/>
              <a:buNone/>
              <a:defRPr sz="1000" b="1">
                <a:solidFill>
                  <a:schemeClr val="bg1"/>
                </a:solidFill>
              </a:defRPr>
            </a:lvl3pPr>
            <a:lvl4pPr marL="0" indent="0">
              <a:spcBef>
                <a:spcPts val="0"/>
              </a:spcBef>
              <a:buFont typeface="Arial"/>
              <a:buNone/>
              <a:defRPr sz="1000" b="1">
                <a:solidFill>
                  <a:schemeClr val="bg1"/>
                </a:solidFill>
              </a:defRPr>
            </a:lvl4pPr>
            <a:lvl5pPr marL="0" indent="0">
              <a:spcBef>
                <a:spcPts val="0"/>
              </a:spcBef>
              <a:buFont typeface="Arial"/>
              <a:buNone/>
              <a:defRPr sz="1000" b="1">
                <a:solidFill>
                  <a:schemeClr val="bg1"/>
                </a:solidFill>
              </a:defRPr>
            </a:lvl5pPr>
          </a:lstStyle>
          <a:p>
            <a:pPr lvl="0"/>
            <a:r>
              <a:rPr lang="en-US" dirty="0" smtClean="0"/>
              <a:t>Business or Operating Unit/Franchise or Department</a:t>
            </a:r>
          </a:p>
        </p:txBody>
      </p:sp>
      <p:grpSp>
        <p:nvGrpSpPr>
          <p:cNvPr id="4" name="Group 3"/>
          <p:cNvGrpSpPr/>
          <p:nvPr userDrawn="1"/>
        </p:nvGrpSpPr>
        <p:grpSpPr>
          <a:xfrm>
            <a:off x="-137160" y="-137160"/>
            <a:ext cx="9418320" cy="7132320"/>
            <a:chOff x="-137160" y="-137160"/>
            <a:chExt cx="9418320" cy="7132320"/>
          </a:xfrm>
        </p:grpSpPr>
        <p:cxnSp>
          <p:nvCxnSpPr>
            <p:cNvPr id="8" name="Straight Connector 7"/>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918972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13716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918972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13716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22" name="Picture 21"/>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1862394696"/>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Title Slide - No Picture">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2" name="Title 1"/>
          <p:cNvSpPr>
            <a:spLocks noGrp="1"/>
          </p:cNvSpPr>
          <p:nvPr>
            <p:ph type="ctrTitle"/>
          </p:nvPr>
        </p:nvSpPr>
        <p:spPr bwMode="auto">
          <a:xfrm>
            <a:off x="1965960" y="2331720"/>
            <a:ext cx="6490654" cy="2286000"/>
          </a:xfrm>
        </p:spPr>
        <p:txBody>
          <a:bodyPr anchor="b" anchorCtr="0">
            <a:noAutofit/>
          </a:bodyPr>
          <a:lstStyle/>
          <a:p>
            <a:r>
              <a:rPr lang="en-US" smtClean="0"/>
              <a:t>Click to edit Master title style</a:t>
            </a:r>
            <a:endParaRPr lang="en-US" dirty="0"/>
          </a:p>
        </p:txBody>
      </p:sp>
      <p:sp>
        <p:nvSpPr>
          <p:cNvPr id="3" name="Subtitle 2"/>
          <p:cNvSpPr>
            <a:spLocks noGrp="1"/>
          </p:cNvSpPr>
          <p:nvPr>
            <p:ph type="subTitle" idx="1"/>
          </p:nvPr>
        </p:nvSpPr>
        <p:spPr bwMode="auto">
          <a:xfrm>
            <a:off x="1965960" y="4709161"/>
            <a:ext cx="6490654" cy="1324927"/>
          </a:xfrm>
        </p:spPr>
        <p:txBody>
          <a:bodyPr>
            <a:noAutofit/>
          </a:bodyPr>
          <a:lstStyle>
            <a:lvl1pPr marL="0" indent="0" algn="l">
              <a:lnSpc>
                <a:spcPct val="100000"/>
              </a:lnSpc>
              <a:spcBef>
                <a:spcPts val="0"/>
              </a:spcBef>
              <a:buNone/>
              <a:defRPr sz="16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4" name="Text Placeholder 7"/>
          <p:cNvSpPr>
            <a:spLocks noGrp="1"/>
          </p:cNvSpPr>
          <p:nvPr>
            <p:ph type="body" sz="quarter" idx="12" hasCustomPrompt="1"/>
          </p:nvPr>
        </p:nvSpPr>
        <p:spPr bwMode="gray">
          <a:xfrm>
            <a:off x="0" y="914400"/>
            <a:ext cx="1965960" cy="777240"/>
          </a:xfrm>
          <a:solidFill>
            <a:schemeClr val="accent1"/>
          </a:solidFill>
        </p:spPr>
        <p:txBody>
          <a:bodyPr lIns="274320" tIns="91440" rIns="91440" bIns="91440" anchor="ctr" anchorCtr="0">
            <a:normAutofit/>
          </a:bodyPr>
          <a:lstStyle>
            <a:lvl1pPr marL="0" indent="0">
              <a:spcBef>
                <a:spcPts val="0"/>
              </a:spcBef>
              <a:buFont typeface="Arial"/>
              <a:buNone/>
              <a:defRPr sz="1000" b="1" baseline="0">
                <a:solidFill>
                  <a:schemeClr val="bg1"/>
                </a:solidFill>
              </a:defRPr>
            </a:lvl1pPr>
            <a:lvl2pPr marL="0" indent="0">
              <a:spcBef>
                <a:spcPts val="0"/>
              </a:spcBef>
              <a:buFont typeface="Arial"/>
              <a:buNone/>
              <a:defRPr sz="1000" b="1">
                <a:solidFill>
                  <a:schemeClr val="bg1"/>
                </a:solidFill>
              </a:defRPr>
            </a:lvl2pPr>
            <a:lvl3pPr marL="0" indent="0">
              <a:spcBef>
                <a:spcPts val="0"/>
              </a:spcBef>
              <a:buFont typeface="Arial"/>
              <a:buNone/>
              <a:defRPr sz="1000" b="1">
                <a:solidFill>
                  <a:schemeClr val="bg1"/>
                </a:solidFill>
              </a:defRPr>
            </a:lvl3pPr>
            <a:lvl4pPr marL="0" indent="0">
              <a:spcBef>
                <a:spcPts val="0"/>
              </a:spcBef>
              <a:buFont typeface="Arial"/>
              <a:buNone/>
              <a:defRPr sz="1000" b="1">
                <a:solidFill>
                  <a:schemeClr val="bg1"/>
                </a:solidFill>
              </a:defRPr>
            </a:lvl4pPr>
            <a:lvl5pPr marL="0" indent="0">
              <a:spcBef>
                <a:spcPts val="0"/>
              </a:spcBef>
              <a:buFont typeface="Arial"/>
              <a:buNone/>
              <a:defRPr sz="1000" b="1">
                <a:solidFill>
                  <a:schemeClr val="bg1"/>
                </a:solidFill>
              </a:defRPr>
            </a:lvl5pPr>
          </a:lstStyle>
          <a:p>
            <a:pPr lvl="0"/>
            <a:r>
              <a:rPr lang="en-US" dirty="0" smtClean="0"/>
              <a:t>Business or Operating Unit/Franchise or Department</a:t>
            </a:r>
          </a:p>
        </p:txBody>
      </p:sp>
      <p:grpSp>
        <p:nvGrpSpPr>
          <p:cNvPr id="20" name="Group 19"/>
          <p:cNvGrpSpPr/>
          <p:nvPr userDrawn="1"/>
        </p:nvGrpSpPr>
        <p:grpSpPr>
          <a:xfrm>
            <a:off x="-137160" y="-137160"/>
            <a:ext cx="9418320" cy="7132320"/>
            <a:chOff x="-137160" y="-137160"/>
            <a:chExt cx="9418320" cy="7132320"/>
          </a:xfrm>
        </p:grpSpPr>
        <p:cxnSp>
          <p:nvCxnSpPr>
            <p:cNvPr id="22" name="Straight Connector 21"/>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918972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3716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a:off x="918972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a:off x="-13716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18" name="Picture 17"/>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249577195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452438" indent="-452438">
              <a:buSzPct val="100000"/>
              <a:buFont typeface="+mj-lt"/>
              <a:buAutoNum type="arabicPeriod"/>
              <a:defRPr/>
            </a:lvl1pPr>
            <a:lvl2pPr marL="684213" indent="-231775">
              <a:defRPr/>
            </a:lvl2pPr>
            <a:lvl3pPr marL="914400" indent="-230188">
              <a:defRPr/>
            </a:lvl3pPr>
            <a:lvl4pPr marL="1146175" indent="-231775">
              <a:defRPr/>
            </a:lvl4pPr>
            <a:lvl5pPr marL="1368425" indent="-22225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Dec 20 , 2018 MMS </a:t>
            </a:r>
            <a:endParaRPr/>
          </a:p>
        </p:txBody>
      </p:sp>
    </p:spTree>
    <p:extLst>
      <p:ext uri="{BB962C8B-B14F-4D97-AF65-F5344CB8AC3E}">
        <p14:creationId xmlns:p14="http://schemas.microsoft.com/office/powerpoint/2010/main" xmlns="" val="393679388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Dec 20 , 2018 MMS </a:t>
            </a:r>
            <a:endParaRPr/>
          </a:p>
        </p:txBody>
      </p:sp>
    </p:spTree>
    <p:extLst>
      <p:ext uri="{BB962C8B-B14F-4D97-AF65-F5344CB8AC3E}">
        <p14:creationId xmlns:p14="http://schemas.microsoft.com/office/powerpoint/2010/main" xmlns="" val="3439899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2 Pictures">
    <p:spTree>
      <p:nvGrpSpPr>
        <p:cNvPr id="1" name=""/>
        <p:cNvGrpSpPr/>
        <p:nvPr/>
      </p:nvGrpSpPr>
      <p:grpSpPr>
        <a:xfrm>
          <a:off x="0" y="0"/>
          <a:ext cx="0" cy="0"/>
          <a:chOff x="0" y="0"/>
          <a:chExt cx="0" cy="0"/>
        </a:xfrm>
      </p:grpSpPr>
      <p:sp>
        <p:nvSpPr>
          <p:cNvPr id="12" name="Text Placeholder 7"/>
          <p:cNvSpPr>
            <a:spLocks noGrp="1"/>
          </p:cNvSpPr>
          <p:nvPr>
            <p:ph type="body" sz="quarter" idx="13" hasCustomPrompt="1"/>
          </p:nvPr>
        </p:nvSpPr>
        <p:spPr>
          <a:xfrm>
            <a:off x="685800" y="5623561"/>
            <a:ext cx="379476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13" name="Text Placeholder 7"/>
          <p:cNvSpPr>
            <a:spLocks noGrp="1"/>
          </p:cNvSpPr>
          <p:nvPr>
            <p:ph type="body" sz="quarter" idx="15" hasCustomPrompt="1"/>
          </p:nvPr>
        </p:nvSpPr>
        <p:spPr>
          <a:xfrm>
            <a:off x="4663440" y="5623561"/>
            <a:ext cx="379476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9" name="Text Placeholder 7"/>
          <p:cNvSpPr>
            <a:spLocks noGrp="1"/>
          </p:cNvSpPr>
          <p:nvPr>
            <p:ph type="body" sz="quarter" idx="12" hasCustomPrompt="1"/>
          </p:nvPr>
        </p:nvSpPr>
        <p:spPr>
          <a:xfrm>
            <a:off x="685800" y="1508761"/>
            <a:ext cx="7772400" cy="453839"/>
          </a:xfrm>
        </p:spPr>
        <p:txBody>
          <a:bodyPr anchor="t" anchorCtr="0">
            <a:normAutofit/>
          </a:bodyPr>
          <a:lstStyle>
            <a:lvl1pPr marL="0" indent="0">
              <a:spcBef>
                <a:spcPts val="0"/>
              </a:spcBef>
              <a:buFont typeface="Arial"/>
              <a:buNone/>
              <a:defRPr sz="2400" b="0" baseline="0">
                <a:solidFill>
                  <a:srgbClr val="000000"/>
                </a:solidFill>
              </a:defRPr>
            </a:lvl1pPr>
            <a:lvl2pPr marL="0" indent="0">
              <a:spcBef>
                <a:spcPts val="0"/>
              </a:spcBef>
              <a:buFont typeface="Arial"/>
              <a:buNone/>
              <a:defRPr sz="2400" b="0">
                <a:solidFill>
                  <a:srgbClr val="000000"/>
                </a:solidFill>
              </a:defRPr>
            </a:lvl2pPr>
            <a:lvl3pPr marL="0" indent="0">
              <a:spcBef>
                <a:spcPts val="0"/>
              </a:spcBef>
              <a:buFont typeface="Arial"/>
              <a:buNone/>
              <a:defRPr sz="2400" b="0">
                <a:solidFill>
                  <a:srgbClr val="000000"/>
                </a:solidFill>
              </a:defRPr>
            </a:lvl3pPr>
            <a:lvl4pPr marL="0" indent="0">
              <a:spcBef>
                <a:spcPts val="0"/>
              </a:spcBef>
              <a:buFont typeface="Arial"/>
              <a:buNone/>
              <a:defRPr sz="2400" b="0">
                <a:solidFill>
                  <a:srgbClr val="000000"/>
                </a:solidFill>
              </a:defRPr>
            </a:lvl4pPr>
            <a:lvl5pPr marL="0" indent="0">
              <a:spcBef>
                <a:spcPts val="0"/>
              </a:spcBef>
              <a:buFont typeface="Arial"/>
              <a:buNone/>
              <a:defRPr sz="2400" b="0">
                <a:solidFill>
                  <a:srgbClr val="000000"/>
                </a:solidFill>
              </a:defRPr>
            </a:lvl5pPr>
          </a:lstStyle>
          <a:p>
            <a:pPr lvl="0"/>
            <a:r>
              <a:rPr lang="en-US" dirty="0" smtClean="0"/>
              <a:t>Optional picture title</a:t>
            </a:r>
          </a:p>
        </p:txBody>
      </p:sp>
      <p:sp>
        <p:nvSpPr>
          <p:cNvPr id="3" name="Footer Placeholder 2"/>
          <p:cNvSpPr>
            <a:spLocks noGrp="1"/>
          </p:cNvSpPr>
          <p:nvPr>
            <p:ph type="ftr" sz="quarter" idx="16"/>
          </p:nvPr>
        </p:nvSpPr>
        <p:spPr/>
        <p:txBody>
          <a:bodyPr/>
          <a:lstStyle/>
          <a:p>
            <a:r>
              <a:rPr lang="en-US" smtClean="0">
                <a:solidFill>
                  <a:srgbClr val="000000"/>
                </a:solidFill>
              </a:rPr>
              <a:t>Dec 20 , 2018 MMS </a:t>
            </a:r>
            <a:endParaRPr>
              <a:solidFill>
                <a:srgbClr val="000000"/>
              </a:solidFill>
            </a:endParaRPr>
          </a:p>
        </p:txBody>
      </p:sp>
      <p:sp>
        <p:nvSpPr>
          <p:cNvPr id="14" name="Content Placeholder 2"/>
          <p:cNvSpPr>
            <a:spLocks noGrp="1"/>
          </p:cNvSpPr>
          <p:nvPr>
            <p:ph sz="half" idx="18" hasCustomPrompt="1"/>
          </p:nvPr>
        </p:nvSpPr>
        <p:spPr>
          <a:xfrm>
            <a:off x="685800" y="2057400"/>
            <a:ext cx="379476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
        <p:nvSpPr>
          <p:cNvPr id="15" name="Content Placeholder 2"/>
          <p:cNvSpPr>
            <a:spLocks noGrp="1"/>
          </p:cNvSpPr>
          <p:nvPr>
            <p:ph sz="half" idx="19" hasCustomPrompt="1"/>
          </p:nvPr>
        </p:nvSpPr>
        <p:spPr>
          <a:xfrm>
            <a:off x="4663440" y="2057400"/>
            <a:ext cx="379476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Tree>
    <p:extLst>
      <p:ext uri="{BB962C8B-B14F-4D97-AF65-F5344CB8AC3E}">
        <p14:creationId xmlns:p14="http://schemas.microsoft.com/office/powerpoint/2010/main" xmlns="" val="18463114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Text and 1 Picture">
    <p:spTree>
      <p:nvGrpSpPr>
        <p:cNvPr id="1" name=""/>
        <p:cNvGrpSpPr/>
        <p:nvPr/>
      </p:nvGrpSpPr>
      <p:grpSpPr>
        <a:xfrm>
          <a:off x="0" y="0"/>
          <a:ext cx="0" cy="0"/>
          <a:chOff x="0" y="0"/>
          <a:chExt cx="0" cy="0"/>
        </a:xfrm>
      </p:grpSpPr>
      <p:sp>
        <p:nvSpPr>
          <p:cNvPr id="7" name="Text Placeholder 7"/>
          <p:cNvSpPr>
            <a:spLocks noGrp="1"/>
          </p:cNvSpPr>
          <p:nvPr>
            <p:ph type="body" sz="quarter" idx="13" hasCustomPrompt="1"/>
          </p:nvPr>
        </p:nvSpPr>
        <p:spPr>
          <a:xfrm>
            <a:off x="4663440" y="5623561"/>
            <a:ext cx="379476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8" name="Content Placeholder 2"/>
          <p:cNvSpPr>
            <a:spLocks noGrp="1"/>
          </p:cNvSpPr>
          <p:nvPr>
            <p:ph sz="half" idx="1"/>
          </p:nvPr>
        </p:nvSpPr>
        <p:spPr>
          <a:xfrm>
            <a:off x="685800" y="1508761"/>
            <a:ext cx="3794760" cy="4525328"/>
          </a:xfrm>
        </p:spPr>
        <p:txBody>
          <a:bodyPr>
            <a:normAutofit/>
          </a:bodyPr>
          <a:lstStyle>
            <a:lvl1pPr>
              <a:defRPr sz="24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85800" y="457200"/>
            <a:ext cx="7772400" cy="960120"/>
          </a:xfrm>
        </p:spPr>
        <p:txBody>
          <a:bodyPr/>
          <a:lstStyle/>
          <a:p>
            <a:r>
              <a:rPr lang="en-US" smtClean="0"/>
              <a:t>Click to edit Master title style</a:t>
            </a:r>
            <a:endParaRPr lang="en-US" dirty="0"/>
          </a:p>
        </p:txBody>
      </p:sp>
      <p:sp>
        <p:nvSpPr>
          <p:cNvPr id="3" name="Footer Placeholder 2"/>
          <p:cNvSpPr>
            <a:spLocks noGrp="1"/>
          </p:cNvSpPr>
          <p:nvPr>
            <p:ph type="ftr" sz="quarter" idx="15"/>
          </p:nvPr>
        </p:nvSpPr>
        <p:spPr/>
        <p:txBody>
          <a:bodyPr/>
          <a:lstStyle/>
          <a:p>
            <a:r>
              <a:rPr lang="en-US" smtClean="0">
                <a:solidFill>
                  <a:srgbClr val="000000"/>
                </a:solidFill>
              </a:rPr>
              <a:t>Dec 20 , 2018 MMS </a:t>
            </a:r>
            <a:endParaRPr>
              <a:solidFill>
                <a:srgbClr val="000000"/>
              </a:solidFill>
            </a:endParaRPr>
          </a:p>
        </p:txBody>
      </p:sp>
      <p:sp>
        <p:nvSpPr>
          <p:cNvPr id="11" name="Content Placeholder 2"/>
          <p:cNvSpPr>
            <a:spLocks noGrp="1"/>
          </p:cNvSpPr>
          <p:nvPr>
            <p:ph sz="half" idx="17" hasCustomPrompt="1"/>
          </p:nvPr>
        </p:nvSpPr>
        <p:spPr>
          <a:xfrm>
            <a:off x="4663440" y="1508761"/>
            <a:ext cx="3794760" cy="4023359"/>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Tree>
    <p:extLst>
      <p:ext uri="{BB962C8B-B14F-4D97-AF65-F5344CB8AC3E}">
        <p14:creationId xmlns:p14="http://schemas.microsoft.com/office/powerpoint/2010/main" xmlns="" val="109166603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and 1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7"/>
          <p:cNvSpPr>
            <a:spLocks noGrp="1"/>
          </p:cNvSpPr>
          <p:nvPr>
            <p:ph type="body" sz="quarter" idx="12" hasCustomPrompt="1"/>
          </p:nvPr>
        </p:nvSpPr>
        <p:spPr>
          <a:xfrm>
            <a:off x="685800" y="1508761"/>
            <a:ext cx="7772400" cy="453839"/>
          </a:xfrm>
        </p:spPr>
        <p:txBody>
          <a:bodyPr anchor="t" anchorCtr="0">
            <a:normAutofit/>
          </a:bodyPr>
          <a:lstStyle>
            <a:lvl1pPr marL="0" indent="0">
              <a:spcBef>
                <a:spcPts val="0"/>
              </a:spcBef>
              <a:buFont typeface="Arial"/>
              <a:buNone/>
              <a:defRPr sz="2400" b="0" baseline="0">
                <a:solidFill>
                  <a:srgbClr val="000000"/>
                </a:solidFill>
              </a:defRPr>
            </a:lvl1pPr>
            <a:lvl2pPr marL="0" indent="0">
              <a:spcBef>
                <a:spcPts val="0"/>
              </a:spcBef>
              <a:buFont typeface="Arial"/>
              <a:buNone/>
              <a:defRPr sz="2400" b="0">
                <a:solidFill>
                  <a:srgbClr val="000000"/>
                </a:solidFill>
              </a:defRPr>
            </a:lvl2pPr>
            <a:lvl3pPr marL="0" indent="0">
              <a:spcBef>
                <a:spcPts val="0"/>
              </a:spcBef>
              <a:buFont typeface="Arial"/>
              <a:buNone/>
              <a:defRPr sz="2400" b="0">
                <a:solidFill>
                  <a:srgbClr val="000000"/>
                </a:solidFill>
              </a:defRPr>
            </a:lvl3pPr>
            <a:lvl4pPr marL="0" indent="0">
              <a:spcBef>
                <a:spcPts val="0"/>
              </a:spcBef>
              <a:buFont typeface="Arial"/>
              <a:buNone/>
              <a:defRPr sz="2400" b="0">
                <a:solidFill>
                  <a:srgbClr val="000000"/>
                </a:solidFill>
              </a:defRPr>
            </a:lvl4pPr>
            <a:lvl5pPr marL="0" indent="0">
              <a:spcBef>
                <a:spcPts val="0"/>
              </a:spcBef>
              <a:buFont typeface="Arial"/>
              <a:buNone/>
              <a:defRPr sz="2400" b="0">
                <a:solidFill>
                  <a:srgbClr val="000000"/>
                </a:solidFill>
              </a:defRPr>
            </a:lvl5pPr>
          </a:lstStyle>
          <a:p>
            <a:pPr lvl="0"/>
            <a:r>
              <a:rPr lang="en-US" dirty="0" smtClean="0"/>
              <a:t>Optional picture title</a:t>
            </a:r>
          </a:p>
        </p:txBody>
      </p:sp>
      <p:sp>
        <p:nvSpPr>
          <p:cNvPr id="8" name="Text Placeholder 7"/>
          <p:cNvSpPr>
            <a:spLocks noGrp="1"/>
          </p:cNvSpPr>
          <p:nvPr>
            <p:ph type="body" sz="quarter" idx="13" hasCustomPrompt="1"/>
          </p:nvPr>
        </p:nvSpPr>
        <p:spPr>
          <a:xfrm>
            <a:off x="685800" y="5623561"/>
            <a:ext cx="777240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3" name="Footer Placeholder 2"/>
          <p:cNvSpPr>
            <a:spLocks noGrp="1"/>
          </p:cNvSpPr>
          <p:nvPr>
            <p:ph type="ftr" sz="quarter" idx="14"/>
          </p:nvPr>
        </p:nvSpPr>
        <p:spPr/>
        <p:txBody>
          <a:bodyPr/>
          <a:lstStyle/>
          <a:p>
            <a:r>
              <a:rPr lang="en-US" smtClean="0">
                <a:solidFill>
                  <a:srgbClr val="000000"/>
                </a:solidFill>
              </a:rPr>
              <a:t>Dec 20 , 2018 MMS </a:t>
            </a:r>
            <a:endParaRPr>
              <a:solidFill>
                <a:srgbClr val="000000"/>
              </a:solidFill>
            </a:endParaRPr>
          </a:p>
        </p:txBody>
      </p:sp>
      <p:sp>
        <p:nvSpPr>
          <p:cNvPr id="9" name="Content Placeholder 2"/>
          <p:cNvSpPr>
            <a:spLocks noGrp="1"/>
          </p:cNvSpPr>
          <p:nvPr>
            <p:ph sz="half" idx="17" hasCustomPrompt="1"/>
          </p:nvPr>
        </p:nvSpPr>
        <p:spPr>
          <a:xfrm>
            <a:off x="685800" y="2057400"/>
            <a:ext cx="777240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Tree>
    <p:extLst>
      <p:ext uri="{BB962C8B-B14F-4D97-AF65-F5344CB8AC3E}">
        <p14:creationId xmlns:p14="http://schemas.microsoft.com/office/powerpoint/2010/main" xmlns="" val="289361110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and 2 Pictures">
    <p:spTree>
      <p:nvGrpSpPr>
        <p:cNvPr id="1" name=""/>
        <p:cNvGrpSpPr/>
        <p:nvPr/>
      </p:nvGrpSpPr>
      <p:grpSpPr>
        <a:xfrm>
          <a:off x="0" y="0"/>
          <a:ext cx="0" cy="0"/>
          <a:chOff x="0" y="0"/>
          <a:chExt cx="0" cy="0"/>
        </a:xfrm>
      </p:grpSpPr>
      <p:sp>
        <p:nvSpPr>
          <p:cNvPr id="12" name="Text Placeholder 7"/>
          <p:cNvSpPr>
            <a:spLocks noGrp="1"/>
          </p:cNvSpPr>
          <p:nvPr>
            <p:ph type="body" sz="quarter" idx="13" hasCustomPrompt="1"/>
          </p:nvPr>
        </p:nvSpPr>
        <p:spPr>
          <a:xfrm>
            <a:off x="685800" y="5623561"/>
            <a:ext cx="379476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13" name="Text Placeholder 7"/>
          <p:cNvSpPr>
            <a:spLocks noGrp="1"/>
          </p:cNvSpPr>
          <p:nvPr>
            <p:ph type="body" sz="quarter" idx="15" hasCustomPrompt="1"/>
          </p:nvPr>
        </p:nvSpPr>
        <p:spPr>
          <a:xfrm>
            <a:off x="4663440" y="5623561"/>
            <a:ext cx="379476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9" name="Text Placeholder 7"/>
          <p:cNvSpPr>
            <a:spLocks noGrp="1"/>
          </p:cNvSpPr>
          <p:nvPr>
            <p:ph type="body" sz="quarter" idx="12" hasCustomPrompt="1"/>
          </p:nvPr>
        </p:nvSpPr>
        <p:spPr>
          <a:xfrm>
            <a:off x="685800" y="1508761"/>
            <a:ext cx="7772400" cy="453839"/>
          </a:xfrm>
        </p:spPr>
        <p:txBody>
          <a:bodyPr anchor="t" anchorCtr="0">
            <a:normAutofit/>
          </a:bodyPr>
          <a:lstStyle>
            <a:lvl1pPr marL="0" indent="0">
              <a:spcBef>
                <a:spcPts val="0"/>
              </a:spcBef>
              <a:buFont typeface="Arial"/>
              <a:buNone/>
              <a:defRPr sz="2400" b="0" baseline="0">
                <a:solidFill>
                  <a:srgbClr val="000000"/>
                </a:solidFill>
              </a:defRPr>
            </a:lvl1pPr>
            <a:lvl2pPr marL="0" indent="0">
              <a:spcBef>
                <a:spcPts val="0"/>
              </a:spcBef>
              <a:buFont typeface="Arial"/>
              <a:buNone/>
              <a:defRPr sz="2400" b="0">
                <a:solidFill>
                  <a:srgbClr val="000000"/>
                </a:solidFill>
              </a:defRPr>
            </a:lvl2pPr>
            <a:lvl3pPr marL="0" indent="0">
              <a:spcBef>
                <a:spcPts val="0"/>
              </a:spcBef>
              <a:buFont typeface="Arial"/>
              <a:buNone/>
              <a:defRPr sz="2400" b="0">
                <a:solidFill>
                  <a:srgbClr val="000000"/>
                </a:solidFill>
              </a:defRPr>
            </a:lvl3pPr>
            <a:lvl4pPr marL="0" indent="0">
              <a:spcBef>
                <a:spcPts val="0"/>
              </a:spcBef>
              <a:buFont typeface="Arial"/>
              <a:buNone/>
              <a:defRPr sz="2400" b="0">
                <a:solidFill>
                  <a:srgbClr val="000000"/>
                </a:solidFill>
              </a:defRPr>
            </a:lvl4pPr>
            <a:lvl5pPr marL="0" indent="0">
              <a:spcBef>
                <a:spcPts val="0"/>
              </a:spcBef>
              <a:buFont typeface="Arial"/>
              <a:buNone/>
              <a:defRPr sz="2400" b="0">
                <a:solidFill>
                  <a:srgbClr val="000000"/>
                </a:solidFill>
              </a:defRPr>
            </a:lvl5pPr>
          </a:lstStyle>
          <a:p>
            <a:pPr lvl="0"/>
            <a:r>
              <a:rPr lang="en-US" dirty="0" smtClean="0"/>
              <a:t>Optional picture title</a:t>
            </a:r>
          </a:p>
        </p:txBody>
      </p:sp>
      <p:sp>
        <p:nvSpPr>
          <p:cNvPr id="3" name="Footer Placeholder 2"/>
          <p:cNvSpPr>
            <a:spLocks noGrp="1"/>
          </p:cNvSpPr>
          <p:nvPr>
            <p:ph type="ftr" sz="quarter" idx="16"/>
          </p:nvPr>
        </p:nvSpPr>
        <p:spPr/>
        <p:txBody>
          <a:bodyPr/>
          <a:lstStyle/>
          <a:p>
            <a:r>
              <a:rPr lang="en-US" smtClean="0">
                <a:solidFill>
                  <a:srgbClr val="000000"/>
                </a:solidFill>
              </a:rPr>
              <a:t>Dec 20 , 2018 MMS </a:t>
            </a:r>
            <a:endParaRPr>
              <a:solidFill>
                <a:srgbClr val="000000"/>
              </a:solidFill>
            </a:endParaRPr>
          </a:p>
        </p:txBody>
      </p:sp>
      <p:sp>
        <p:nvSpPr>
          <p:cNvPr id="14" name="Content Placeholder 2"/>
          <p:cNvSpPr>
            <a:spLocks noGrp="1"/>
          </p:cNvSpPr>
          <p:nvPr>
            <p:ph sz="half" idx="18" hasCustomPrompt="1"/>
          </p:nvPr>
        </p:nvSpPr>
        <p:spPr>
          <a:xfrm>
            <a:off x="685800" y="2057400"/>
            <a:ext cx="379476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
        <p:nvSpPr>
          <p:cNvPr id="15" name="Content Placeholder 2"/>
          <p:cNvSpPr>
            <a:spLocks noGrp="1"/>
          </p:cNvSpPr>
          <p:nvPr>
            <p:ph sz="half" idx="19" hasCustomPrompt="1"/>
          </p:nvPr>
        </p:nvSpPr>
        <p:spPr>
          <a:xfrm>
            <a:off x="4663440" y="2057400"/>
            <a:ext cx="379476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Tree>
    <p:extLst>
      <p:ext uri="{BB962C8B-B14F-4D97-AF65-F5344CB8AC3E}">
        <p14:creationId xmlns:p14="http://schemas.microsoft.com/office/powerpoint/2010/main" xmlns="" val="329865374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and 3 Pictures">
    <p:spTree>
      <p:nvGrpSpPr>
        <p:cNvPr id="1" name=""/>
        <p:cNvGrpSpPr/>
        <p:nvPr/>
      </p:nvGrpSpPr>
      <p:grpSpPr>
        <a:xfrm>
          <a:off x="0" y="0"/>
          <a:ext cx="0" cy="0"/>
          <a:chOff x="0" y="0"/>
          <a:chExt cx="0" cy="0"/>
        </a:xfrm>
      </p:grpSpPr>
      <p:sp>
        <p:nvSpPr>
          <p:cNvPr id="16" name="Text Placeholder 7"/>
          <p:cNvSpPr>
            <a:spLocks noGrp="1"/>
          </p:cNvSpPr>
          <p:nvPr>
            <p:ph type="body" sz="quarter" idx="13" hasCustomPrompt="1"/>
          </p:nvPr>
        </p:nvSpPr>
        <p:spPr>
          <a:xfrm>
            <a:off x="685800" y="5623561"/>
            <a:ext cx="246888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17" name="Text Placeholder 7"/>
          <p:cNvSpPr>
            <a:spLocks noGrp="1"/>
          </p:cNvSpPr>
          <p:nvPr>
            <p:ph type="body" sz="quarter" idx="18" hasCustomPrompt="1"/>
          </p:nvPr>
        </p:nvSpPr>
        <p:spPr>
          <a:xfrm>
            <a:off x="3337560" y="5623561"/>
            <a:ext cx="246888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18" name="Text Placeholder 7"/>
          <p:cNvSpPr>
            <a:spLocks noGrp="1"/>
          </p:cNvSpPr>
          <p:nvPr>
            <p:ph type="body" sz="quarter" idx="19" hasCustomPrompt="1"/>
          </p:nvPr>
        </p:nvSpPr>
        <p:spPr>
          <a:xfrm>
            <a:off x="5989320" y="5623561"/>
            <a:ext cx="246888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4" name="Title 3"/>
          <p:cNvSpPr>
            <a:spLocks noGrp="1"/>
          </p:cNvSpPr>
          <p:nvPr>
            <p:ph type="title"/>
          </p:nvPr>
        </p:nvSpPr>
        <p:spPr/>
        <p:txBody>
          <a:bodyPr/>
          <a:lstStyle/>
          <a:p>
            <a:r>
              <a:rPr lang="en-US" smtClean="0"/>
              <a:t>Click to edit Master title style</a:t>
            </a:r>
            <a:endParaRPr lang="en-US" dirty="0"/>
          </a:p>
        </p:txBody>
      </p:sp>
      <p:sp>
        <p:nvSpPr>
          <p:cNvPr id="12" name="Text Placeholder 7"/>
          <p:cNvSpPr>
            <a:spLocks noGrp="1"/>
          </p:cNvSpPr>
          <p:nvPr>
            <p:ph type="body" sz="quarter" idx="12" hasCustomPrompt="1"/>
          </p:nvPr>
        </p:nvSpPr>
        <p:spPr>
          <a:xfrm>
            <a:off x="685800" y="1508761"/>
            <a:ext cx="7772400" cy="453839"/>
          </a:xfrm>
        </p:spPr>
        <p:txBody>
          <a:bodyPr anchor="t" anchorCtr="0">
            <a:normAutofit/>
          </a:bodyPr>
          <a:lstStyle>
            <a:lvl1pPr marL="0" indent="0">
              <a:spcBef>
                <a:spcPts val="0"/>
              </a:spcBef>
              <a:buFont typeface="Arial"/>
              <a:buNone/>
              <a:defRPr sz="2400" b="0" baseline="0">
                <a:solidFill>
                  <a:srgbClr val="000000"/>
                </a:solidFill>
              </a:defRPr>
            </a:lvl1pPr>
            <a:lvl2pPr marL="0" indent="0">
              <a:spcBef>
                <a:spcPts val="0"/>
              </a:spcBef>
              <a:buFont typeface="Arial"/>
              <a:buNone/>
              <a:defRPr sz="2400" b="0">
                <a:solidFill>
                  <a:srgbClr val="000000"/>
                </a:solidFill>
              </a:defRPr>
            </a:lvl2pPr>
            <a:lvl3pPr marL="0" indent="0">
              <a:spcBef>
                <a:spcPts val="0"/>
              </a:spcBef>
              <a:buFont typeface="Arial"/>
              <a:buNone/>
              <a:defRPr sz="2400" b="0">
                <a:solidFill>
                  <a:srgbClr val="000000"/>
                </a:solidFill>
              </a:defRPr>
            </a:lvl3pPr>
            <a:lvl4pPr marL="0" indent="0">
              <a:spcBef>
                <a:spcPts val="0"/>
              </a:spcBef>
              <a:buFont typeface="Arial"/>
              <a:buNone/>
              <a:defRPr sz="2400" b="0">
                <a:solidFill>
                  <a:srgbClr val="000000"/>
                </a:solidFill>
              </a:defRPr>
            </a:lvl4pPr>
            <a:lvl5pPr marL="0" indent="0">
              <a:spcBef>
                <a:spcPts val="0"/>
              </a:spcBef>
              <a:buFont typeface="Arial"/>
              <a:buNone/>
              <a:defRPr sz="2400" b="0">
                <a:solidFill>
                  <a:srgbClr val="000000"/>
                </a:solidFill>
              </a:defRPr>
            </a:lvl5pPr>
          </a:lstStyle>
          <a:p>
            <a:pPr lvl="0"/>
            <a:r>
              <a:rPr lang="en-US" dirty="0" smtClean="0"/>
              <a:t>Optional picture title</a:t>
            </a:r>
          </a:p>
        </p:txBody>
      </p:sp>
      <p:sp>
        <p:nvSpPr>
          <p:cNvPr id="2" name="Footer Placeholder 1"/>
          <p:cNvSpPr>
            <a:spLocks noGrp="1"/>
          </p:cNvSpPr>
          <p:nvPr>
            <p:ph type="ftr" sz="quarter" idx="20"/>
          </p:nvPr>
        </p:nvSpPr>
        <p:spPr/>
        <p:txBody>
          <a:bodyPr/>
          <a:lstStyle/>
          <a:p>
            <a:r>
              <a:rPr lang="en-US" smtClean="0">
                <a:solidFill>
                  <a:srgbClr val="000000"/>
                </a:solidFill>
              </a:rPr>
              <a:t>Dec 20 , 2018 MMS </a:t>
            </a:r>
            <a:endParaRPr>
              <a:solidFill>
                <a:srgbClr val="000000"/>
              </a:solidFill>
            </a:endParaRPr>
          </a:p>
        </p:txBody>
      </p:sp>
      <p:sp>
        <p:nvSpPr>
          <p:cNvPr id="19" name="Content Placeholder 2"/>
          <p:cNvSpPr>
            <a:spLocks noGrp="1"/>
          </p:cNvSpPr>
          <p:nvPr>
            <p:ph sz="half" idx="22" hasCustomPrompt="1"/>
          </p:nvPr>
        </p:nvSpPr>
        <p:spPr>
          <a:xfrm>
            <a:off x="685800" y="2057400"/>
            <a:ext cx="246888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
        <p:nvSpPr>
          <p:cNvPr id="20" name="Content Placeholder 2"/>
          <p:cNvSpPr>
            <a:spLocks noGrp="1"/>
          </p:cNvSpPr>
          <p:nvPr>
            <p:ph sz="half" idx="23" hasCustomPrompt="1"/>
          </p:nvPr>
        </p:nvSpPr>
        <p:spPr>
          <a:xfrm>
            <a:off x="3337560" y="2057400"/>
            <a:ext cx="246888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
        <p:nvSpPr>
          <p:cNvPr id="21" name="Content Placeholder 2"/>
          <p:cNvSpPr>
            <a:spLocks noGrp="1"/>
          </p:cNvSpPr>
          <p:nvPr>
            <p:ph sz="half" idx="24" hasCustomPrompt="1"/>
          </p:nvPr>
        </p:nvSpPr>
        <p:spPr>
          <a:xfrm>
            <a:off x="5989320" y="2057400"/>
            <a:ext cx="246888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Tree>
    <p:extLst>
      <p:ext uri="{BB962C8B-B14F-4D97-AF65-F5344CB8AC3E}">
        <p14:creationId xmlns:p14="http://schemas.microsoft.com/office/powerpoint/2010/main" xmlns="" val="116113902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12" name="Title 1"/>
          <p:cNvSpPr>
            <a:spLocks noGrp="1"/>
          </p:cNvSpPr>
          <p:nvPr>
            <p:ph type="ctrTitle"/>
          </p:nvPr>
        </p:nvSpPr>
        <p:spPr>
          <a:xfrm>
            <a:off x="1965960" y="4389120"/>
            <a:ext cx="6490654" cy="960120"/>
          </a:xfrm>
        </p:spPr>
        <p:txBody>
          <a:bodyPr anchor="b" anchorCtr="0">
            <a:noAutofit/>
          </a:bodyPr>
          <a:lstStyle/>
          <a:p>
            <a:r>
              <a:rPr lang="en-US" smtClean="0"/>
              <a:t>Click to edit Master title style</a:t>
            </a:r>
            <a:endParaRPr lang="en-US" dirty="0"/>
          </a:p>
        </p:txBody>
      </p:sp>
      <p:sp>
        <p:nvSpPr>
          <p:cNvPr id="13" name="Subtitle 2"/>
          <p:cNvSpPr>
            <a:spLocks noGrp="1"/>
          </p:cNvSpPr>
          <p:nvPr>
            <p:ph type="subTitle" idx="1"/>
          </p:nvPr>
        </p:nvSpPr>
        <p:spPr>
          <a:xfrm>
            <a:off x="1965960" y="5440680"/>
            <a:ext cx="4343400" cy="1097280"/>
          </a:xfrm>
        </p:spPr>
        <p:txBody>
          <a:bodyPr>
            <a:noAutofit/>
          </a:bodyPr>
          <a:lstStyle>
            <a:lvl1pPr marL="0" indent="0" algn="l">
              <a:lnSpc>
                <a:spcPct val="100000"/>
              </a:lnSpc>
              <a:spcBef>
                <a:spcPts val="0"/>
              </a:spcBef>
              <a:buNone/>
              <a:defRPr sz="16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grpSp>
        <p:nvGrpSpPr>
          <p:cNvPr id="3" name="Group 2"/>
          <p:cNvGrpSpPr/>
          <p:nvPr userDrawn="1"/>
        </p:nvGrpSpPr>
        <p:grpSpPr>
          <a:xfrm>
            <a:off x="1508857" y="-137160"/>
            <a:ext cx="6949343" cy="7132320"/>
            <a:chOff x="1508857" y="-137160"/>
            <a:chExt cx="6949343" cy="7132320"/>
          </a:xfrm>
        </p:grpSpPr>
        <p:cxnSp>
          <p:nvCxnSpPr>
            <p:cNvPr id="25" name="Straight Connector 24"/>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
        <p:nvSpPr>
          <p:cNvPr id="15" name="Picture Placeholder 4"/>
          <p:cNvSpPr>
            <a:spLocks noGrp="1"/>
          </p:cNvSpPr>
          <p:nvPr>
            <p:ph type="pic" sz="quarter" idx="13" hasCustomPrompt="1"/>
          </p:nvPr>
        </p:nvSpPr>
        <p:spPr bwMode="hidden">
          <a:xfrm>
            <a:off x="685800" y="455613"/>
            <a:ext cx="7770813" cy="3794760"/>
          </a:xfrm>
          <a:solidFill>
            <a:srgbClr val="CCCCCC"/>
          </a:solidFill>
        </p:spPr>
        <p:txBody>
          <a:bodyPr anchor="ctr" anchorCtr="0">
            <a:normAutofit/>
          </a:bodyPr>
          <a:lstStyle>
            <a:lvl1pPr marL="0" indent="0" algn="ctr">
              <a:buNone/>
              <a:defRPr sz="1200" baseline="0"/>
            </a:lvl1pPr>
          </a:lstStyle>
          <a:p>
            <a:r>
              <a:rPr lang="en-US" dirty="0" smtClean="0"/>
              <a:t>Insert picture. Get approved pictures at http://www.novartisbrandlab.com/resources/library</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263023077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Section Header - No Pictur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12" name="Title 1"/>
          <p:cNvSpPr>
            <a:spLocks noGrp="1"/>
          </p:cNvSpPr>
          <p:nvPr>
            <p:ph type="ctrTitle"/>
          </p:nvPr>
        </p:nvSpPr>
        <p:spPr>
          <a:xfrm>
            <a:off x="1965960" y="2331720"/>
            <a:ext cx="6490654" cy="2286000"/>
          </a:xfrm>
        </p:spPr>
        <p:txBody>
          <a:bodyPr anchor="b" anchorCtr="0">
            <a:noAutofit/>
          </a:bodyPr>
          <a:lstStyle/>
          <a:p>
            <a:r>
              <a:rPr lang="en-US" smtClean="0"/>
              <a:t>Click to edit Master title style</a:t>
            </a:r>
            <a:endParaRPr lang="en-US" dirty="0"/>
          </a:p>
        </p:txBody>
      </p:sp>
      <p:sp>
        <p:nvSpPr>
          <p:cNvPr id="13" name="Subtitle 2"/>
          <p:cNvSpPr>
            <a:spLocks noGrp="1"/>
          </p:cNvSpPr>
          <p:nvPr>
            <p:ph type="subTitle" idx="1"/>
          </p:nvPr>
        </p:nvSpPr>
        <p:spPr>
          <a:xfrm>
            <a:off x="1965960" y="4709161"/>
            <a:ext cx="6490654" cy="1324927"/>
          </a:xfrm>
        </p:spPr>
        <p:txBody>
          <a:bodyPr>
            <a:noAutofit/>
          </a:bodyPr>
          <a:lstStyle>
            <a:lvl1pPr marL="0" indent="0" algn="l">
              <a:lnSpc>
                <a:spcPct val="100000"/>
              </a:lnSpc>
              <a:spcBef>
                <a:spcPts val="0"/>
              </a:spcBef>
              <a:buNone/>
              <a:defRPr sz="16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grpSp>
        <p:nvGrpSpPr>
          <p:cNvPr id="3" name="Group 2"/>
          <p:cNvGrpSpPr/>
          <p:nvPr userDrawn="1"/>
        </p:nvGrpSpPr>
        <p:grpSpPr>
          <a:xfrm>
            <a:off x="1508857" y="-137160"/>
            <a:ext cx="6949343" cy="7132320"/>
            <a:chOff x="1508857" y="-137160"/>
            <a:chExt cx="6949343" cy="7132320"/>
          </a:xfrm>
        </p:grpSpPr>
        <p:cxnSp>
          <p:nvCxnSpPr>
            <p:cNvPr id="25" name="Straight Connector 24"/>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14" name="Picture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202975718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Dec 20 , 2018 MMS </a:t>
            </a:r>
            <a:endParaRPr/>
          </a:p>
        </p:txBody>
      </p:sp>
    </p:spTree>
    <p:extLst>
      <p:ext uri="{BB962C8B-B14F-4D97-AF65-F5344CB8AC3E}">
        <p14:creationId xmlns:p14="http://schemas.microsoft.com/office/powerpoint/2010/main" xmlns="" val="350965285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Dec 20 , 2018 MMS </a:t>
            </a:r>
            <a:endParaRPr/>
          </a:p>
        </p:txBody>
      </p:sp>
    </p:spTree>
    <p:extLst>
      <p:ext uri="{BB962C8B-B14F-4D97-AF65-F5344CB8AC3E}">
        <p14:creationId xmlns:p14="http://schemas.microsoft.com/office/powerpoint/2010/main" xmlns="" val="96043795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7" name="Title 1"/>
          <p:cNvSpPr txBox="1">
            <a:spLocks/>
          </p:cNvSpPr>
          <p:nvPr userDrawn="1"/>
        </p:nvSpPr>
        <p:spPr>
          <a:xfrm>
            <a:off x="1965959" y="4389120"/>
            <a:ext cx="6492241" cy="96012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nSpc>
                <a:spcPct val="95000"/>
              </a:lnSpc>
            </a:pPr>
            <a:r>
              <a:rPr lang="en-US" dirty="0" smtClean="0">
                <a:solidFill>
                  <a:srgbClr val="000000"/>
                </a:solidFill>
              </a:rPr>
              <a:t>Thank you</a:t>
            </a:r>
            <a:endParaRPr lang="en-US" dirty="0">
              <a:solidFill>
                <a:srgbClr val="000000"/>
              </a:solidFill>
            </a:endParaRPr>
          </a:p>
        </p:txBody>
      </p:sp>
      <p:sp>
        <p:nvSpPr>
          <p:cNvPr id="10" name="Picture Placeholder 4"/>
          <p:cNvSpPr>
            <a:spLocks noGrp="1"/>
          </p:cNvSpPr>
          <p:nvPr>
            <p:ph type="pic" sz="quarter" idx="13" hasCustomPrompt="1"/>
          </p:nvPr>
        </p:nvSpPr>
        <p:spPr bwMode="hidden">
          <a:xfrm>
            <a:off x="685800" y="455613"/>
            <a:ext cx="7770813" cy="3794760"/>
          </a:xfrm>
          <a:solidFill>
            <a:srgbClr val="CCCCCC"/>
          </a:solidFill>
        </p:spPr>
        <p:txBody>
          <a:bodyPr anchor="ctr" anchorCtr="0">
            <a:normAutofit/>
          </a:bodyPr>
          <a:lstStyle>
            <a:lvl1pPr marL="0" indent="0" algn="ctr">
              <a:buNone/>
              <a:defRPr sz="1200" baseline="0"/>
            </a:lvl1pPr>
          </a:lstStyle>
          <a:p>
            <a:r>
              <a:rPr lang="en-US" dirty="0" smtClean="0"/>
              <a:t>Insert picture. Get approved pictures at http://www.novartisbrandlab.com/resources/library</a:t>
            </a:r>
          </a:p>
        </p:txBody>
      </p:sp>
      <p:grpSp>
        <p:nvGrpSpPr>
          <p:cNvPr id="13" name="Group 12"/>
          <p:cNvGrpSpPr/>
          <p:nvPr userDrawn="1"/>
        </p:nvGrpSpPr>
        <p:grpSpPr>
          <a:xfrm>
            <a:off x="1508857" y="-137160"/>
            <a:ext cx="6949343" cy="7132320"/>
            <a:chOff x="1508857" y="-137160"/>
            <a:chExt cx="6949343" cy="7132320"/>
          </a:xfrm>
        </p:grpSpPr>
        <p:cxnSp>
          <p:nvCxnSpPr>
            <p:cNvPr id="14" name="Straight Connector 13"/>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20" name="Picture 19"/>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304142828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End Slide - No Pictur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6" name="Title 1"/>
          <p:cNvSpPr txBox="1">
            <a:spLocks/>
          </p:cNvSpPr>
          <p:nvPr userDrawn="1"/>
        </p:nvSpPr>
        <p:spPr>
          <a:xfrm>
            <a:off x="1965959" y="2331720"/>
            <a:ext cx="6492241" cy="22860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nSpc>
                <a:spcPct val="95000"/>
              </a:lnSpc>
            </a:pPr>
            <a:r>
              <a:rPr lang="en-US" dirty="0" smtClean="0">
                <a:solidFill>
                  <a:srgbClr val="000000"/>
                </a:solidFill>
              </a:rPr>
              <a:t>Thank you</a:t>
            </a:r>
            <a:endParaRPr lang="en-US" dirty="0">
              <a:solidFill>
                <a:srgbClr val="000000"/>
              </a:solidFill>
            </a:endParaRPr>
          </a:p>
        </p:txBody>
      </p:sp>
      <p:grpSp>
        <p:nvGrpSpPr>
          <p:cNvPr id="18" name="Group 17"/>
          <p:cNvGrpSpPr/>
          <p:nvPr userDrawn="1"/>
        </p:nvGrpSpPr>
        <p:grpSpPr>
          <a:xfrm>
            <a:off x="1508857" y="-137160"/>
            <a:ext cx="6949343" cy="7132320"/>
            <a:chOff x="1508857" y="-137160"/>
            <a:chExt cx="6949343" cy="7132320"/>
          </a:xfrm>
        </p:grpSpPr>
        <p:cxnSp>
          <p:nvCxnSpPr>
            <p:cNvPr id="19" name="Straight Connector 18"/>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14" name="Picture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313274687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3 Pictures">
    <p:spTree>
      <p:nvGrpSpPr>
        <p:cNvPr id="1" name=""/>
        <p:cNvGrpSpPr/>
        <p:nvPr/>
      </p:nvGrpSpPr>
      <p:grpSpPr>
        <a:xfrm>
          <a:off x="0" y="0"/>
          <a:ext cx="0" cy="0"/>
          <a:chOff x="0" y="0"/>
          <a:chExt cx="0" cy="0"/>
        </a:xfrm>
      </p:grpSpPr>
      <p:sp>
        <p:nvSpPr>
          <p:cNvPr id="16" name="Text Placeholder 7"/>
          <p:cNvSpPr>
            <a:spLocks noGrp="1"/>
          </p:cNvSpPr>
          <p:nvPr>
            <p:ph type="body" sz="quarter" idx="13" hasCustomPrompt="1"/>
          </p:nvPr>
        </p:nvSpPr>
        <p:spPr>
          <a:xfrm>
            <a:off x="685800" y="5623561"/>
            <a:ext cx="246888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17" name="Text Placeholder 7"/>
          <p:cNvSpPr>
            <a:spLocks noGrp="1"/>
          </p:cNvSpPr>
          <p:nvPr>
            <p:ph type="body" sz="quarter" idx="18" hasCustomPrompt="1"/>
          </p:nvPr>
        </p:nvSpPr>
        <p:spPr>
          <a:xfrm>
            <a:off x="3337560" y="5623561"/>
            <a:ext cx="246888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18" name="Text Placeholder 7"/>
          <p:cNvSpPr>
            <a:spLocks noGrp="1"/>
          </p:cNvSpPr>
          <p:nvPr>
            <p:ph type="body" sz="quarter" idx="19" hasCustomPrompt="1"/>
          </p:nvPr>
        </p:nvSpPr>
        <p:spPr>
          <a:xfrm>
            <a:off x="5989320" y="5623561"/>
            <a:ext cx="246888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4" name="Title 3"/>
          <p:cNvSpPr>
            <a:spLocks noGrp="1"/>
          </p:cNvSpPr>
          <p:nvPr>
            <p:ph type="title"/>
          </p:nvPr>
        </p:nvSpPr>
        <p:spPr/>
        <p:txBody>
          <a:bodyPr/>
          <a:lstStyle/>
          <a:p>
            <a:r>
              <a:rPr lang="en-US" smtClean="0"/>
              <a:t>Click to edit Master title style</a:t>
            </a:r>
            <a:endParaRPr lang="en-US" dirty="0"/>
          </a:p>
        </p:txBody>
      </p:sp>
      <p:sp>
        <p:nvSpPr>
          <p:cNvPr id="12" name="Text Placeholder 7"/>
          <p:cNvSpPr>
            <a:spLocks noGrp="1"/>
          </p:cNvSpPr>
          <p:nvPr>
            <p:ph type="body" sz="quarter" idx="12" hasCustomPrompt="1"/>
          </p:nvPr>
        </p:nvSpPr>
        <p:spPr>
          <a:xfrm>
            <a:off x="685800" y="1508761"/>
            <a:ext cx="7772400" cy="453839"/>
          </a:xfrm>
        </p:spPr>
        <p:txBody>
          <a:bodyPr anchor="t" anchorCtr="0">
            <a:normAutofit/>
          </a:bodyPr>
          <a:lstStyle>
            <a:lvl1pPr marL="0" indent="0">
              <a:spcBef>
                <a:spcPts val="0"/>
              </a:spcBef>
              <a:buFont typeface="Arial"/>
              <a:buNone/>
              <a:defRPr sz="2400" b="0" baseline="0">
                <a:solidFill>
                  <a:srgbClr val="000000"/>
                </a:solidFill>
              </a:defRPr>
            </a:lvl1pPr>
            <a:lvl2pPr marL="0" indent="0">
              <a:spcBef>
                <a:spcPts val="0"/>
              </a:spcBef>
              <a:buFont typeface="Arial"/>
              <a:buNone/>
              <a:defRPr sz="2400" b="0">
                <a:solidFill>
                  <a:srgbClr val="000000"/>
                </a:solidFill>
              </a:defRPr>
            </a:lvl2pPr>
            <a:lvl3pPr marL="0" indent="0">
              <a:spcBef>
                <a:spcPts val="0"/>
              </a:spcBef>
              <a:buFont typeface="Arial"/>
              <a:buNone/>
              <a:defRPr sz="2400" b="0">
                <a:solidFill>
                  <a:srgbClr val="000000"/>
                </a:solidFill>
              </a:defRPr>
            </a:lvl3pPr>
            <a:lvl4pPr marL="0" indent="0">
              <a:spcBef>
                <a:spcPts val="0"/>
              </a:spcBef>
              <a:buFont typeface="Arial"/>
              <a:buNone/>
              <a:defRPr sz="2400" b="0">
                <a:solidFill>
                  <a:srgbClr val="000000"/>
                </a:solidFill>
              </a:defRPr>
            </a:lvl4pPr>
            <a:lvl5pPr marL="0" indent="0">
              <a:spcBef>
                <a:spcPts val="0"/>
              </a:spcBef>
              <a:buFont typeface="Arial"/>
              <a:buNone/>
              <a:defRPr sz="2400" b="0">
                <a:solidFill>
                  <a:srgbClr val="000000"/>
                </a:solidFill>
              </a:defRPr>
            </a:lvl5pPr>
          </a:lstStyle>
          <a:p>
            <a:pPr lvl="0"/>
            <a:r>
              <a:rPr lang="en-US" dirty="0" smtClean="0"/>
              <a:t>Optional picture title</a:t>
            </a:r>
          </a:p>
        </p:txBody>
      </p:sp>
      <p:sp>
        <p:nvSpPr>
          <p:cNvPr id="2" name="Footer Placeholder 1"/>
          <p:cNvSpPr>
            <a:spLocks noGrp="1"/>
          </p:cNvSpPr>
          <p:nvPr>
            <p:ph type="ftr" sz="quarter" idx="20"/>
          </p:nvPr>
        </p:nvSpPr>
        <p:spPr/>
        <p:txBody>
          <a:bodyPr/>
          <a:lstStyle/>
          <a:p>
            <a:r>
              <a:rPr lang="en-US" smtClean="0">
                <a:solidFill>
                  <a:srgbClr val="000000"/>
                </a:solidFill>
              </a:rPr>
              <a:t>Dec 20 , 2018 MMS </a:t>
            </a:r>
            <a:endParaRPr>
              <a:solidFill>
                <a:srgbClr val="000000"/>
              </a:solidFill>
            </a:endParaRPr>
          </a:p>
        </p:txBody>
      </p:sp>
      <p:sp>
        <p:nvSpPr>
          <p:cNvPr id="19" name="Content Placeholder 2"/>
          <p:cNvSpPr>
            <a:spLocks noGrp="1"/>
          </p:cNvSpPr>
          <p:nvPr>
            <p:ph sz="half" idx="22" hasCustomPrompt="1"/>
          </p:nvPr>
        </p:nvSpPr>
        <p:spPr>
          <a:xfrm>
            <a:off x="685800" y="2057400"/>
            <a:ext cx="246888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
        <p:nvSpPr>
          <p:cNvPr id="20" name="Content Placeholder 2"/>
          <p:cNvSpPr>
            <a:spLocks noGrp="1"/>
          </p:cNvSpPr>
          <p:nvPr>
            <p:ph sz="half" idx="23" hasCustomPrompt="1"/>
          </p:nvPr>
        </p:nvSpPr>
        <p:spPr>
          <a:xfrm>
            <a:off x="3337560" y="2057400"/>
            <a:ext cx="246888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
        <p:nvSpPr>
          <p:cNvPr id="21" name="Content Placeholder 2"/>
          <p:cNvSpPr>
            <a:spLocks noGrp="1"/>
          </p:cNvSpPr>
          <p:nvPr>
            <p:ph sz="half" idx="24" hasCustomPrompt="1"/>
          </p:nvPr>
        </p:nvSpPr>
        <p:spPr>
          <a:xfrm>
            <a:off x="5989320" y="2057400"/>
            <a:ext cx="246888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Tree>
    <p:extLst>
      <p:ext uri="{BB962C8B-B14F-4D97-AF65-F5344CB8AC3E}">
        <p14:creationId xmlns:p14="http://schemas.microsoft.com/office/powerpoint/2010/main" xmlns="" val="175249574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7_Title_only">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extLst>
              <p:ext uri="{D42A27DB-BD31-4B8C-83A1-F6EECF244321}">
                <p14:modId xmlns:p14="http://schemas.microsoft.com/office/powerpoint/2010/main" xmlns="" val="2934618761"/>
              </p:ext>
            </p:extLst>
          </p:nvPr>
        </p:nvGraphicFramePr>
        <p:xfrm>
          <a:off x="1589" y="1589"/>
          <a:ext cx="1587" cy="1587"/>
        </p:xfrm>
        <a:graphic>
          <a:graphicData uri="http://schemas.openxmlformats.org/presentationml/2006/ole">
            <p:oleObj spid="_x0000_s25028" name="think-cell Folie" r:id="rId3" imgW="360" imgH="360" progId="">
              <p:embed/>
            </p:oleObj>
          </a:graphicData>
        </a:graphic>
      </p:graphicFrame>
      <p:sp>
        <p:nvSpPr>
          <p:cNvPr id="2" name="Title 1"/>
          <p:cNvSpPr>
            <a:spLocks noGrp="1"/>
          </p:cNvSpPr>
          <p:nvPr>
            <p:ph type="title" hasCustomPrompt="1"/>
          </p:nvPr>
        </p:nvSpPr>
        <p:spPr>
          <a:xfrm>
            <a:off x="468009" y="262800"/>
            <a:ext cx="8200409" cy="504000"/>
          </a:xfrm>
        </p:spPr>
        <p:txBody>
          <a:bodyPr anchor="t" anchorCtr="0"/>
          <a:lstStyle>
            <a:lvl1pPr>
              <a:defRPr sz="2500" b="0">
                <a:solidFill>
                  <a:schemeClr val="accent1"/>
                </a:solidFill>
              </a:defRPr>
            </a:lvl1pPr>
          </a:lstStyle>
          <a:p>
            <a:r>
              <a:rPr lang="en-US" dirty="0" smtClean="0"/>
              <a:t>Click to add title</a:t>
            </a:r>
            <a:endParaRPr lang="en-GB" dirty="0"/>
          </a:p>
        </p:txBody>
      </p:sp>
      <p:sp>
        <p:nvSpPr>
          <p:cNvPr id="19" name="Subtitle 2"/>
          <p:cNvSpPr>
            <a:spLocks noGrp="1"/>
          </p:cNvSpPr>
          <p:nvPr>
            <p:ph type="subTitle" idx="14" hasCustomPrompt="1"/>
          </p:nvPr>
        </p:nvSpPr>
        <p:spPr>
          <a:xfrm>
            <a:off x="484041" y="720003"/>
            <a:ext cx="8184368" cy="360040"/>
          </a:xfrm>
        </p:spPr>
        <p:txBody>
          <a:bodyPr/>
          <a:lstStyle>
            <a:lvl1pPr marL="0" indent="0" algn="l">
              <a:spcBef>
                <a:spcPts val="0"/>
              </a:spcBef>
              <a:buNone/>
              <a:defRPr sz="1800" b="0" i="1">
                <a:solidFill>
                  <a:schemeClr val="accent1"/>
                </a:solidFill>
              </a:defRPr>
            </a:lvl1pPr>
            <a:lvl2pPr marL="406771" indent="0" algn="ctr">
              <a:buNone/>
              <a:defRPr>
                <a:solidFill>
                  <a:schemeClr val="tx1">
                    <a:tint val="75000"/>
                  </a:schemeClr>
                </a:solidFill>
              </a:defRPr>
            </a:lvl2pPr>
            <a:lvl3pPr marL="813542" indent="0" algn="ctr">
              <a:buNone/>
              <a:defRPr>
                <a:solidFill>
                  <a:schemeClr val="tx1">
                    <a:tint val="75000"/>
                  </a:schemeClr>
                </a:solidFill>
              </a:defRPr>
            </a:lvl3pPr>
            <a:lvl4pPr marL="1220313" indent="0" algn="ctr">
              <a:buNone/>
              <a:defRPr>
                <a:solidFill>
                  <a:schemeClr val="tx1">
                    <a:tint val="75000"/>
                  </a:schemeClr>
                </a:solidFill>
              </a:defRPr>
            </a:lvl4pPr>
            <a:lvl5pPr marL="1627083" indent="0" algn="ctr">
              <a:buNone/>
              <a:defRPr>
                <a:solidFill>
                  <a:schemeClr val="tx1">
                    <a:tint val="75000"/>
                  </a:schemeClr>
                </a:solidFill>
              </a:defRPr>
            </a:lvl5pPr>
            <a:lvl6pPr marL="2033854" indent="0" algn="ctr">
              <a:buNone/>
              <a:defRPr>
                <a:solidFill>
                  <a:schemeClr val="tx1">
                    <a:tint val="75000"/>
                  </a:schemeClr>
                </a:solidFill>
              </a:defRPr>
            </a:lvl6pPr>
            <a:lvl7pPr marL="2440625" indent="0" algn="ctr">
              <a:buNone/>
              <a:defRPr>
                <a:solidFill>
                  <a:schemeClr val="tx1">
                    <a:tint val="75000"/>
                  </a:schemeClr>
                </a:solidFill>
              </a:defRPr>
            </a:lvl7pPr>
            <a:lvl8pPr marL="2847396" indent="0" algn="ctr">
              <a:buNone/>
              <a:defRPr>
                <a:solidFill>
                  <a:schemeClr val="tx1">
                    <a:tint val="75000"/>
                  </a:schemeClr>
                </a:solidFill>
              </a:defRPr>
            </a:lvl8pPr>
            <a:lvl9pPr marL="3254167" indent="0" algn="ctr">
              <a:buNone/>
              <a:defRPr>
                <a:solidFill>
                  <a:schemeClr val="tx1">
                    <a:tint val="75000"/>
                  </a:schemeClr>
                </a:solidFill>
              </a:defRPr>
            </a:lvl9pPr>
          </a:lstStyle>
          <a:p>
            <a:r>
              <a:rPr lang="en-US" dirty="0" smtClean="0"/>
              <a:t>Click to add title</a:t>
            </a:r>
            <a:endParaRPr lang="en-GB" dirty="0"/>
          </a:p>
        </p:txBody>
      </p:sp>
      <p:sp>
        <p:nvSpPr>
          <p:cNvPr id="11" name="Slide Number Placeholder 5"/>
          <p:cNvSpPr>
            <a:spLocks noGrp="1"/>
          </p:cNvSpPr>
          <p:nvPr>
            <p:ph type="sldNum" sz="quarter" idx="4"/>
          </p:nvPr>
        </p:nvSpPr>
        <p:spPr>
          <a:xfrm>
            <a:off x="488582" y="6388479"/>
            <a:ext cx="417353" cy="216000"/>
          </a:xfrm>
          <a:prstGeom prst="rect">
            <a:avLst/>
          </a:prstGeom>
        </p:spPr>
        <p:txBody>
          <a:bodyPr vert="horz" lIns="36000" tIns="36000" rIns="36000" bIns="36000" rtlCol="0" anchor="b" anchorCtr="0"/>
          <a:lstStyle>
            <a:lvl1pPr algn="r">
              <a:defRPr sz="1200">
                <a:solidFill>
                  <a:schemeClr val="bg1">
                    <a:lumMod val="50000"/>
                  </a:schemeClr>
                </a:solidFill>
              </a:defRPr>
            </a:lvl1pPr>
          </a:lstStyle>
          <a:p>
            <a:fld id="{E48BF389-BF1B-47D7-ACBF-5A81C5C161EF}" type="slidenum">
              <a:rPr lang="en-GB" smtClean="0">
                <a:solidFill>
                  <a:srgbClr val="FFFFFF">
                    <a:lumMod val="50000"/>
                  </a:srgbClr>
                </a:solidFill>
              </a:rPr>
              <a:pPr/>
              <a:t>‹#›</a:t>
            </a:fld>
            <a:endParaRPr lang="en-GB" dirty="0">
              <a:solidFill>
                <a:srgbClr val="FFFFFF">
                  <a:lumMod val="50000"/>
                </a:srgbClr>
              </a:solidFill>
            </a:endParaRPr>
          </a:p>
        </p:txBody>
      </p:sp>
      <p:pic>
        <p:nvPicPr>
          <p:cNvPr id="12" name="Picture 11"/>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7277139" y="6268093"/>
            <a:ext cx="1450800" cy="414012"/>
          </a:xfrm>
          <a:prstGeom prst="rect">
            <a:avLst/>
          </a:prstGeom>
        </p:spPr>
      </p:pic>
      <p:cxnSp>
        <p:nvCxnSpPr>
          <p:cNvPr id="13" name="Straight Connector 11"/>
          <p:cNvCxnSpPr/>
          <p:nvPr userDrawn="1"/>
        </p:nvCxnSpPr>
        <p:spPr>
          <a:xfrm>
            <a:off x="532409" y="1087340"/>
            <a:ext cx="8136000" cy="0"/>
          </a:xfrm>
          <a:prstGeom prst="line">
            <a:avLst/>
          </a:prstGeom>
          <a:ln w="63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0"/>
          <p:cNvCxnSpPr/>
          <p:nvPr userDrawn="1"/>
        </p:nvCxnSpPr>
        <p:spPr>
          <a:xfrm>
            <a:off x="532409" y="6165304"/>
            <a:ext cx="81360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Footer Placeholder 4"/>
          <p:cNvSpPr>
            <a:spLocks noGrp="1"/>
          </p:cNvSpPr>
          <p:nvPr>
            <p:ph type="ftr" sz="quarter" idx="3"/>
          </p:nvPr>
        </p:nvSpPr>
        <p:spPr>
          <a:xfrm>
            <a:off x="1029791" y="6244440"/>
            <a:ext cx="3960000" cy="360040"/>
          </a:xfrm>
          <a:prstGeom prst="rect">
            <a:avLst/>
          </a:prstGeom>
        </p:spPr>
        <p:txBody>
          <a:bodyPr vert="horz" lIns="36000" tIns="36000" rIns="36000" bIns="36000" rtlCol="0" anchor="b" anchorCtr="0"/>
          <a:lstStyle>
            <a:lvl1pPr algn="l">
              <a:defRPr sz="1000">
                <a:solidFill>
                  <a:schemeClr val="tx1">
                    <a:lumMod val="50000"/>
                    <a:lumOff val="50000"/>
                  </a:schemeClr>
                </a:solidFill>
              </a:defRPr>
            </a:lvl1pPr>
          </a:lstStyle>
          <a:p>
            <a:r>
              <a:rPr lang="en-US" smtClean="0">
                <a:solidFill>
                  <a:srgbClr val="000000">
                    <a:lumMod val="50000"/>
                    <a:lumOff val="50000"/>
                  </a:srgbClr>
                </a:solidFill>
              </a:rPr>
              <a:t>Dec 20 , 2018 MMS </a:t>
            </a:r>
            <a:endParaRPr lang="sv-SE">
              <a:solidFill>
                <a:srgbClr val="000000">
                  <a:lumMod val="50000"/>
                  <a:lumOff val="50000"/>
                </a:srgbClr>
              </a:solidFill>
            </a:endParaRPr>
          </a:p>
        </p:txBody>
      </p:sp>
    </p:spTree>
    <p:extLst>
      <p:ext uri="{BB962C8B-B14F-4D97-AF65-F5344CB8AC3E}">
        <p14:creationId xmlns:p14="http://schemas.microsoft.com/office/powerpoint/2010/main" xmlns="" val="106848534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23879" y="1346200"/>
            <a:ext cx="8334405" cy="4940320"/>
          </a:xfrm>
        </p:spPr>
        <p:txBody>
          <a:bodyPr>
            <a:noAutofit/>
          </a:bodyPr>
          <a:lstStyle>
            <a:lvl1pPr>
              <a:defRPr sz="2000">
                <a:solidFill>
                  <a:schemeClr val="accent6"/>
                </a:solidFill>
              </a:defRPr>
            </a:lvl1pPr>
            <a:lvl2pPr>
              <a:defRPr sz="2000">
                <a:solidFill>
                  <a:schemeClr val="accent6"/>
                </a:solidFill>
              </a:defRPr>
            </a:lvl2pPr>
            <a:lvl3pPr>
              <a:defRPr sz="2000">
                <a:solidFill>
                  <a:schemeClr val="accent6"/>
                </a:solidFill>
              </a:defRPr>
            </a:lvl3pPr>
            <a:lvl4pPr>
              <a:defRPr sz="2000">
                <a:solidFill>
                  <a:schemeClr val="accent6"/>
                </a:solidFill>
              </a:defRPr>
            </a:lvl4pPr>
            <a:lvl5pPr>
              <a:defRPr sz="2000">
                <a:solidFill>
                  <a:schemeClr val="accent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6" name="Footer Placeholder 4"/>
          <p:cNvSpPr>
            <a:spLocks noGrp="1"/>
          </p:cNvSpPr>
          <p:nvPr>
            <p:ph type="ftr" sz="quarter" idx="3"/>
          </p:nvPr>
        </p:nvSpPr>
        <p:spPr>
          <a:xfrm>
            <a:off x="687248" y="6403152"/>
            <a:ext cx="6477000" cy="250825"/>
          </a:xfrm>
          <a:prstGeom prst="rect">
            <a:avLst/>
          </a:prstGeom>
        </p:spPr>
        <p:txBody>
          <a:bodyPr/>
          <a:lstStyle>
            <a:lvl1pPr>
              <a:defRPr sz="675">
                <a:solidFill>
                  <a:srgbClr val="7F7F7F"/>
                </a:solidFill>
              </a:defRPr>
            </a:lvl1pPr>
          </a:lstStyle>
          <a:p>
            <a:r>
              <a:rPr lang="en-US" smtClean="0"/>
              <a:t>Dec 20 , 2018 MMS </a:t>
            </a:r>
            <a:endParaRPr dirty="0"/>
          </a:p>
        </p:txBody>
      </p:sp>
      <p:sp>
        <p:nvSpPr>
          <p:cNvPr id="7" name="Slide Number Placeholder 5"/>
          <p:cNvSpPr>
            <a:spLocks noGrp="1"/>
          </p:cNvSpPr>
          <p:nvPr>
            <p:ph type="sldNum" sz="quarter" idx="4"/>
          </p:nvPr>
        </p:nvSpPr>
        <p:spPr>
          <a:xfrm>
            <a:off x="538117" y="6403152"/>
            <a:ext cx="400035" cy="247031"/>
          </a:xfrm>
          <a:prstGeom prst="rect">
            <a:avLst/>
          </a:prstGeom>
        </p:spPr>
        <p:txBody>
          <a:bodyPr/>
          <a:lstStyle>
            <a:lvl1pPr>
              <a:defRPr sz="675">
                <a:solidFill>
                  <a:srgbClr val="7F7F7F"/>
                </a:solidFill>
              </a:defRPr>
            </a:lvl1pPr>
          </a:lstStyle>
          <a:p>
            <a:fld id="{E66AA3EA-0569-43EF-BBA3-83FDB109D582}" type="slidenum">
              <a:rPr lang="en-US" smtClean="0"/>
              <a:pPr/>
              <a:t>‹#›</a:t>
            </a:fld>
            <a:endParaRPr lang="en-US" dirty="0" smtClean="0"/>
          </a:p>
        </p:txBody>
      </p:sp>
      <p:sp>
        <p:nvSpPr>
          <p:cNvPr id="10" name="Title 1"/>
          <p:cNvSpPr>
            <a:spLocks noGrp="1"/>
          </p:cNvSpPr>
          <p:nvPr>
            <p:ph type="title" hasCustomPrompt="1"/>
          </p:nvPr>
        </p:nvSpPr>
        <p:spPr>
          <a:xfrm>
            <a:off x="523879" y="267468"/>
            <a:ext cx="6238898" cy="450396"/>
          </a:xfrm>
          <a:prstGeom prst="rect">
            <a:avLst/>
          </a:prstGeom>
        </p:spPr>
        <p:txBody>
          <a:bodyPr tIns="126000" anchor="t" anchorCtr="0"/>
          <a:lstStyle>
            <a:lvl1pPr>
              <a:lnSpc>
                <a:spcPct val="75000"/>
              </a:lnSpc>
              <a:defRPr sz="2400">
                <a:solidFill>
                  <a:schemeClr val="accent4"/>
                </a:solidFill>
              </a:defRPr>
            </a:lvl1pPr>
          </a:lstStyle>
          <a:p>
            <a:r>
              <a:rPr lang="en-US" noProof="0" dirty="0" smtClean="0"/>
              <a:t>Title</a:t>
            </a:r>
            <a:endParaRPr lang="en-US" noProof="0" dirty="0"/>
          </a:p>
        </p:txBody>
      </p:sp>
      <p:sp>
        <p:nvSpPr>
          <p:cNvPr id="11" name="Textplatzhalter 9" descr="Subtitle"/>
          <p:cNvSpPr>
            <a:spLocks noGrp="1"/>
          </p:cNvSpPr>
          <p:nvPr>
            <p:ph type="body" sz="quarter" idx="10" hasCustomPrompt="1"/>
          </p:nvPr>
        </p:nvSpPr>
        <p:spPr>
          <a:xfrm>
            <a:off x="523879" y="702698"/>
            <a:ext cx="6233544" cy="367571"/>
          </a:xfrm>
        </p:spPr>
        <p:txBody>
          <a:bodyPr anchor="b" anchorCtr="0">
            <a:noAutofit/>
          </a:bodyPr>
          <a:lstStyle>
            <a:lvl1pPr marL="0" indent="0">
              <a:lnSpc>
                <a:spcPct val="95000"/>
              </a:lnSpc>
              <a:buNone/>
              <a:defRPr sz="2000" b="0" i="1">
                <a:solidFill>
                  <a:schemeClr val="tx1"/>
                </a:solidFill>
              </a:defRPr>
            </a:lvl1pPr>
          </a:lstStyle>
          <a:p>
            <a:pPr lvl="0"/>
            <a:r>
              <a:rPr lang="en-US" noProof="0" dirty="0" smtClean="0"/>
              <a:t>Subtitle</a:t>
            </a:r>
          </a:p>
        </p:txBody>
      </p:sp>
    </p:spTree>
    <p:extLst>
      <p:ext uri="{BB962C8B-B14F-4D97-AF65-F5344CB8AC3E}">
        <p14:creationId xmlns:p14="http://schemas.microsoft.com/office/powerpoint/2010/main" xmlns="" val="3611950273"/>
      </p:ext>
    </p:extLst>
  </p:cSld>
  <p:clrMapOvr>
    <a:masterClrMapping/>
  </p:clrMapOvr>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18" name="Picture Placeholder 4"/>
          <p:cNvSpPr>
            <a:spLocks noGrp="1"/>
          </p:cNvSpPr>
          <p:nvPr>
            <p:ph type="pic" sz="quarter" idx="13" hasCustomPrompt="1"/>
          </p:nvPr>
        </p:nvSpPr>
        <p:spPr bwMode="auto">
          <a:xfrm>
            <a:off x="685800" y="457200"/>
            <a:ext cx="7770813" cy="3794760"/>
          </a:xfrm>
          <a:solidFill>
            <a:srgbClr val="CCCCCC"/>
          </a:solidFill>
        </p:spPr>
        <p:txBody>
          <a:bodyPr anchor="ctr" anchorCtr="0">
            <a:normAutofit/>
          </a:bodyPr>
          <a:lstStyle>
            <a:lvl1pPr marL="0" marR="0" indent="0" algn="ctr" defTabSz="914400" rtl="0" eaLnBrk="1" fontAlgn="auto" latinLnBrk="0" hangingPunct="1">
              <a:lnSpc>
                <a:spcPct val="100000"/>
              </a:lnSpc>
              <a:spcBef>
                <a:spcPts val="1200"/>
              </a:spcBef>
              <a:spcAft>
                <a:spcPts val="0"/>
              </a:spcAft>
              <a:buClrTx/>
              <a:buSzPct val="125000"/>
              <a:buFont typeface="Arial" pitchFamily="34" charset="0"/>
              <a:buNone/>
              <a:tabLst>
                <a:tab pos="3998913" algn="r"/>
                <a:tab pos="8229600" algn="r"/>
              </a:tabLst>
              <a:defRPr sz="1200"/>
            </a:lvl1pPr>
          </a:lstStyle>
          <a:p>
            <a:r>
              <a:rPr lang="en-US" dirty="0" smtClean="0"/>
              <a:t>Insert picture. Get approved pictures at http://www.novartisbrandlab.com/resources/library</a:t>
            </a:r>
          </a:p>
        </p:txBody>
      </p:sp>
      <p:sp>
        <p:nvSpPr>
          <p:cNvPr id="2" name="Title 1"/>
          <p:cNvSpPr>
            <a:spLocks noGrp="1"/>
          </p:cNvSpPr>
          <p:nvPr>
            <p:ph type="ctrTitle"/>
          </p:nvPr>
        </p:nvSpPr>
        <p:spPr bwMode="auto">
          <a:xfrm>
            <a:off x="1965960" y="4389120"/>
            <a:ext cx="6490654" cy="960120"/>
          </a:xfrm>
        </p:spPr>
        <p:txBody>
          <a:bodyPr anchor="b" anchorCtr="0">
            <a:noAutofit/>
          </a:bodyPr>
          <a:lstStyle/>
          <a:p>
            <a:r>
              <a:rPr lang="en-US" smtClean="0"/>
              <a:t>Click to edit Master title style</a:t>
            </a:r>
            <a:endParaRPr lang="en-US" dirty="0"/>
          </a:p>
        </p:txBody>
      </p:sp>
      <p:sp>
        <p:nvSpPr>
          <p:cNvPr id="3" name="Subtitle 2"/>
          <p:cNvSpPr>
            <a:spLocks noGrp="1"/>
          </p:cNvSpPr>
          <p:nvPr>
            <p:ph type="subTitle" idx="1"/>
          </p:nvPr>
        </p:nvSpPr>
        <p:spPr bwMode="auto">
          <a:xfrm>
            <a:off x="1965958" y="5440680"/>
            <a:ext cx="4343400" cy="1097280"/>
          </a:xfrm>
        </p:spPr>
        <p:txBody>
          <a:bodyPr>
            <a:noAutofit/>
          </a:bodyPr>
          <a:lstStyle>
            <a:lvl1pPr marL="0" indent="0" algn="l">
              <a:lnSpc>
                <a:spcPct val="100000"/>
              </a:lnSpc>
              <a:spcBef>
                <a:spcPts val="0"/>
              </a:spcBef>
              <a:buNone/>
              <a:defRPr sz="16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4" name="Text Placeholder 7"/>
          <p:cNvSpPr>
            <a:spLocks noGrp="1"/>
          </p:cNvSpPr>
          <p:nvPr>
            <p:ph type="body" sz="quarter" idx="12" hasCustomPrompt="1"/>
          </p:nvPr>
        </p:nvSpPr>
        <p:spPr bwMode="gray">
          <a:xfrm>
            <a:off x="0" y="914400"/>
            <a:ext cx="1965960" cy="777240"/>
          </a:xfrm>
          <a:solidFill>
            <a:schemeClr val="accent1"/>
          </a:solidFill>
        </p:spPr>
        <p:txBody>
          <a:bodyPr lIns="274320" tIns="91440" rIns="91440" bIns="91440" anchor="ctr" anchorCtr="0">
            <a:normAutofit/>
          </a:bodyPr>
          <a:lstStyle>
            <a:lvl1pPr marL="0" indent="0">
              <a:spcBef>
                <a:spcPts val="0"/>
              </a:spcBef>
              <a:buFont typeface="Arial"/>
              <a:buNone/>
              <a:defRPr sz="1000" b="1" baseline="0">
                <a:solidFill>
                  <a:schemeClr val="bg1"/>
                </a:solidFill>
              </a:defRPr>
            </a:lvl1pPr>
            <a:lvl2pPr marL="0" indent="0">
              <a:spcBef>
                <a:spcPts val="0"/>
              </a:spcBef>
              <a:buFont typeface="Arial"/>
              <a:buNone/>
              <a:defRPr sz="1000" b="1">
                <a:solidFill>
                  <a:schemeClr val="bg1"/>
                </a:solidFill>
              </a:defRPr>
            </a:lvl2pPr>
            <a:lvl3pPr marL="0" indent="0">
              <a:spcBef>
                <a:spcPts val="0"/>
              </a:spcBef>
              <a:buFont typeface="Arial"/>
              <a:buNone/>
              <a:defRPr sz="1000" b="1">
                <a:solidFill>
                  <a:schemeClr val="bg1"/>
                </a:solidFill>
              </a:defRPr>
            </a:lvl3pPr>
            <a:lvl4pPr marL="0" indent="0">
              <a:spcBef>
                <a:spcPts val="0"/>
              </a:spcBef>
              <a:buFont typeface="Arial"/>
              <a:buNone/>
              <a:defRPr sz="1000" b="1">
                <a:solidFill>
                  <a:schemeClr val="bg1"/>
                </a:solidFill>
              </a:defRPr>
            </a:lvl4pPr>
            <a:lvl5pPr marL="0" indent="0">
              <a:spcBef>
                <a:spcPts val="0"/>
              </a:spcBef>
              <a:buFont typeface="Arial"/>
              <a:buNone/>
              <a:defRPr sz="1000" b="1">
                <a:solidFill>
                  <a:schemeClr val="bg1"/>
                </a:solidFill>
              </a:defRPr>
            </a:lvl5pPr>
          </a:lstStyle>
          <a:p>
            <a:pPr lvl="0"/>
            <a:r>
              <a:rPr lang="en-US" dirty="0" smtClean="0"/>
              <a:t>Business or Operating Unit/Franchise or Department</a:t>
            </a:r>
          </a:p>
        </p:txBody>
      </p:sp>
      <p:grpSp>
        <p:nvGrpSpPr>
          <p:cNvPr id="4" name="Group 3"/>
          <p:cNvGrpSpPr/>
          <p:nvPr userDrawn="1"/>
        </p:nvGrpSpPr>
        <p:grpSpPr>
          <a:xfrm>
            <a:off x="-137160" y="-137160"/>
            <a:ext cx="9418320" cy="7132320"/>
            <a:chOff x="-137160" y="-137160"/>
            <a:chExt cx="9418320" cy="7132320"/>
          </a:xfrm>
        </p:grpSpPr>
        <p:cxnSp>
          <p:nvCxnSpPr>
            <p:cNvPr id="8" name="Straight Connector 7"/>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918972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13716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918972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13716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22" name="Picture 21"/>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863472970"/>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Title Slide - No Picture">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2" name="Title 1"/>
          <p:cNvSpPr>
            <a:spLocks noGrp="1"/>
          </p:cNvSpPr>
          <p:nvPr>
            <p:ph type="ctrTitle"/>
          </p:nvPr>
        </p:nvSpPr>
        <p:spPr bwMode="auto">
          <a:xfrm>
            <a:off x="1965960" y="2331720"/>
            <a:ext cx="6490654" cy="2286000"/>
          </a:xfrm>
        </p:spPr>
        <p:txBody>
          <a:bodyPr anchor="b" anchorCtr="0">
            <a:noAutofit/>
          </a:bodyPr>
          <a:lstStyle/>
          <a:p>
            <a:r>
              <a:rPr lang="en-US" smtClean="0"/>
              <a:t>Click to edit Master title style</a:t>
            </a:r>
            <a:endParaRPr lang="en-US" dirty="0"/>
          </a:p>
        </p:txBody>
      </p:sp>
      <p:sp>
        <p:nvSpPr>
          <p:cNvPr id="3" name="Subtitle 2"/>
          <p:cNvSpPr>
            <a:spLocks noGrp="1"/>
          </p:cNvSpPr>
          <p:nvPr>
            <p:ph type="subTitle" idx="1"/>
          </p:nvPr>
        </p:nvSpPr>
        <p:spPr bwMode="auto">
          <a:xfrm>
            <a:off x="1965960" y="4709161"/>
            <a:ext cx="6490654" cy="1324927"/>
          </a:xfrm>
        </p:spPr>
        <p:txBody>
          <a:bodyPr>
            <a:noAutofit/>
          </a:bodyPr>
          <a:lstStyle>
            <a:lvl1pPr marL="0" indent="0" algn="l">
              <a:lnSpc>
                <a:spcPct val="100000"/>
              </a:lnSpc>
              <a:spcBef>
                <a:spcPts val="0"/>
              </a:spcBef>
              <a:buNone/>
              <a:defRPr sz="16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4" name="Text Placeholder 7"/>
          <p:cNvSpPr>
            <a:spLocks noGrp="1"/>
          </p:cNvSpPr>
          <p:nvPr>
            <p:ph type="body" sz="quarter" idx="12" hasCustomPrompt="1"/>
          </p:nvPr>
        </p:nvSpPr>
        <p:spPr bwMode="gray">
          <a:xfrm>
            <a:off x="0" y="914400"/>
            <a:ext cx="1965960" cy="777240"/>
          </a:xfrm>
          <a:solidFill>
            <a:schemeClr val="accent1"/>
          </a:solidFill>
        </p:spPr>
        <p:txBody>
          <a:bodyPr lIns="274320" tIns="91440" rIns="91440" bIns="91440" anchor="ctr" anchorCtr="0">
            <a:normAutofit/>
          </a:bodyPr>
          <a:lstStyle>
            <a:lvl1pPr marL="0" indent="0">
              <a:spcBef>
                <a:spcPts val="0"/>
              </a:spcBef>
              <a:buFont typeface="Arial"/>
              <a:buNone/>
              <a:defRPr sz="1000" b="1" baseline="0">
                <a:solidFill>
                  <a:schemeClr val="bg1"/>
                </a:solidFill>
              </a:defRPr>
            </a:lvl1pPr>
            <a:lvl2pPr marL="0" indent="0">
              <a:spcBef>
                <a:spcPts val="0"/>
              </a:spcBef>
              <a:buFont typeface="Arial"/>
              <a:buNone/>
              <a:defRPr sz="1000" b="1">
                <a:solidFill>
                  <a:schemeClr val="bg1"/>
                </a:solidFill>
              </a:defRPr>
            </a:lvl2pPr>
            <a:lvl3pPr marL="0" indent="0">
              <a:spcBef>
                <a:spcPts val="0"/>
              </a:spcBef>
              <a:buFont typeface="Arial"/>
              <a:buNone/>
              <a:defRPr sz="1000" b="1">
                <a:solidFill>
                  <a:schemeClr val="bg1"/>
                </a:solidFill>
              </a:defRPr>
            </a:lvl3pPr>
            <a:lvl4pPr marL="0" indent="0">
              <a:spcBef>
                <a:spcPts val="0"/>
              </a:spcBef>
              <a:buFont typeface="Arial"/>
              <a:buNone/>
              <a:defRPr sz="1000" b="1">
                <a:solidFill>
                  <a:schemeClr val="bg1"/>
                </a:solidFill>
              </a:defRPr>
            </a:lvl4pPr>
            <a:lvl5pPr marL="0" indent="0">
              <a:spcBef>
                <a:spcPts val="0"/>
              </a:spcBef>
              <a:buFont typeface="Arial"/>
              <a:buNone/>
              <a:defRPr sz="1000" b="1">
                <a:solidFill>
                  <a:schemeClr val="bg1"/>
                </a:solidFill>
              </a:defRPr>
            </a:lvl5pPr>
          </a:lstStyle>
          <a:p>
            <a:pPr lvl="0"/>
            <a:r>
              <a:rPr lang="en-US" dirty="0" smtClean="0"/>
              <a:t>Business or Operating Unit/Franchise or Department</a:t>
            </a:r>
          </a:p>
        </p:txBody>
      </p:sp>
      <p:grpSp>
        <p:nvGrpSpPr>
          <p:cNvPr id="20" name="Group 19"/>
          <p:cNvGrpSpPr/>
          <p:nvPr userDrawn="1"/>
        </p:nvGrpSpPr>
        <p:grpSpPr>
          <a:xfrm>
            <a:off x="-137160" y="-137160"/>
            <a:ext cx="9418320" cy="7132320"/>
            <a:chOff x="-137160" y="-137160"/>
            <a:chExt cx="9418320" cy="7132320"/>
          </a:xfrm>
        </p:grpSpPr>
        <p:cxnSp>
          <p:nvCxnSpPr>
            <p:cNvPr id="22" name="Straight Connector 21"/>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918972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3716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a:off x="918972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a:off x="-13716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18" name="Picture 17"/>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102621635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452438" indent="-452438">
              <a:buSzPct val="100000"/>
              <a:buFont typeface="+mj-lt"/>
              <a:buAutoNum type="arabicPeriod"/>
              <a:defRPr/>
            </a:lvl1pPr>
            <a:lvl2pPr marL="684213" indent="-231775">
              <a:defRPr/>
            </a:lvl2pPr>
            <a:lvl3pPr marL="914400" indent="-230188">
              <a:defRPr/>
            </a:lvl3pPr>
            <a:lvl4pPr marL="1146175" indent="-231775">
              <a:defRPr/>
            </a:lvl4pPr>
            <a:lvl5pPr marL="1368425" indent="-22225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Dec 20 , 2018 MMS </a:t>
            </a:r>
            <a:endParaRPr/>
          </a:p>
        </p:txBody>
      </p:sp>
    </p:spTree>
    <p:extLst>
      <p:ext uri="{BB962C8B-B14F-4D97-AF65-F5344CB8AC3E}">
        <p14:creationId xmlns:p14="http://schemas.microsoft.com/office/powerpoint/2010/main" xmlns="" val="250025156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Dec 20 , 2018 MMS </a:t>
            </a:r>
            <a:endParaRPr/>
          </a:p>
        </p:txBody>
      </p:sp>
    </p:spTree>
    <p:extLst>
      <p:ext uri="{BB962C8B-B14F-4D97-AF65-F5344CB8AC3E}">
        <p14:creationId xmlns:p14="http://schemas.microsoft.com/office/powerpoint/2010/main" xmlns="" val="148722324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Text and 1 Picture">
    <p:spTree>
      <p:nvGrpSpPr>
        <p:cNvPr id="1" name=""/>
        <p:cNvGrpSpPr/>
        <p:nvPr/>
      </p:nvGrpSpPr>
      <p:grpSpPr>
        <a:xfrm>
          <a:off x="0" y="0"/>
          <a:ext cx="0" cy="0"/>
          <a:chOff x="0" y="0"/>
          <a:chExt cx="0" cy="0"/>
        </a:xfrm>
      </p:grpSpPr>
      <p:sp>
        <p:nvSpPr>
          <p:cNvPr id="7" name="Text Placeholder 7"/>
          <p:cNvSpPr>
            <a:spLocks noGrp="1"/>
          </p:cNvSpPr>
          <p:nvPr>
            <p:ph type="body" sz="quarter" idx="13" hasCustomPrompt="1"/>
          </p:nvPr>
        </p:nvSpPr>
        <p:spPr>
          <a:xfrm>
            <a:off x="4663440" y="5623561"/>
            <a:ext cx="379476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8" name="Content Placeholder 2"/>
          <p:cNvSpPr>
            <a:spLocks noGrp="1"/>
          </p:cNvSpPr>
          <p:nvPr>
            <p:ph sz="half" idx="1"/>
          </p:nvPr>
        </p:nvSpPr>
        <p:spPr>
          <a:xfrm>
            <a:off x="685800" y="1508761"/>
            <a:ext cx="3794760" cy="4525328"/>
          </a:xfrm>
        </p:spPr>
        <p:txBody>
          <a:bodyPr>
            <a:normAutofit/>
          </a:bodyPr>
          <a:lstStyle>
            <a:lvl1pPr>
              <a:defRPr sz="24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85800" y="457200"/>
            <a:ext cx="7772400" cy="960120"/>
          </a:xfrm>
        </p:spPr>
        <p:txBody>
          <a:bodyPr/>
          <a:lstStyle/>
          <a:p>
            <a:r>
              <a:rPr lang="en-US" smtClean="0"/>
              <a:t>Click to edit Master title style</a:t>
            </a:r>
            <a:endParaRPr lang="en-US" dirty="0"/>
          </a:p>
        </p:txBody>
      </p:sp>
      <p:sp>
        <p:nvSpPr>
          <p:cNvPr id="3" name="Footer Placeholder 2"/>
          <p:cNvSpPr>
            <a:spLocks noGrp="1"/>
          </p:cNvSpPr>
          <p:nvPr>
            <p:ph type="ftr" sz="quarter" idx="15"/>
          </p:nvPr>
        </p:nvSpPr>
        <p:spPr/>
        <p:txBody>
          <a:bodyPr/>
          <a:lstStyle/>
          <a:p>
            <a:r>
              <a:rPr lang="en-US" smtClean="0">
                <a:solidFill>
                  <a:srgbClr val="000000"/>
                </a:solidFill>
              </a:rPr>
              <a:t>Dec 20 , 2018 MMS </a:t>
            </a:r>
            <a:endParaRPr>
              <a:solidFill>
                <a:srgbClr val="000000"/>
              </a:solidFill>
            </a:endParaRPr>
          </a:p>
        </p:txBody>
      </p:sp>
      <p:sp>
        <p:nvSpPr>
          <p:cNvPr id="11" name="Content Placeholder 2"/>
          <p:cNvSpPr>
            <a:spLocks noGrp="1"/>
          </p:cNvSpPr>
          <p:nvPr>
            <p:ph sz="half" idx="17" hasCustomPrompt="1"/>
          </p:nvPr>
        </p:nvSpPr>
        <p:spPr>
          <a:xfrm>
            <a:off x="4663440" y="1508761"/>
            <a:ext cx="3794760" cy="4023359"/>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Tree>
    <p:extLst>
      <p:ext uri="{BB962C8B-B14F-4D97-AF65-F5344CB8AC3E}">
        <p14:creationId xmlns:p14="http://schemas.microsoft.com/office/powerpoint/2010/main" xmlns="" val="410717791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and 1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7"/>
          <p:cNvSpPr>
            <a:spLocks noGrp="1"/>
          </p:cNvSpPr>
          <p:nvPr>
            <p:ph type="body" sz="quarter" idx="12" hasCustomPrompt="1"/>
          </p:nvPr>
        </p:nvSpPr>
        <p:spPr>
          <a:xfrm>
            <a:off x="685800" y="1508761"/>
            <a:ext cx="7772400" cy="453839"/>
          </a:xfrm>
        </p:spPr>
        <p:txBody>
          <a:bodyPr anchor="t" anchorCtr="0">
            <a:normAutofit/>
          </a:bodyPr>
          <a:lstStyle>
            <a:lvl1pPr marL="0" indent="0">
              <a:spcBef>
                <a:spcPts val="0"/>
              </a:spcBef>
              <a:buFont typeface="Arial"/>
              <a:buNone/>
              <a:defRPr sz="2400" b="0" baseline="0">
                <a:solidFill>
                  <a:srgbClr val="000000"/>
                </a:solidFill>
              </a:defRPr>
            </a:lvl1pPr>
            <a:lvl2pPr marL="0" indent="0">
              <a:spcBef>
                <a:spcPts val="0"/>
              </a:spcBef>
              <a:buFont typeface="Arial"/>
              <a:buNone/>
              <a:defRPr sz="2400" b="0">
                <a:solidFill>
                  <a:srgbClr val="000000"/>
                </a:solidFill>
              </a:defRPr>
            </a:lvl2pPr>
            <a:lvl3pPr marL="0" indent="0">
              <a:spcBef>
                <a:spcPts val="0"/>
              </a:spcBef>
              <a:buFont typeface="Arial"/>
              <a:buNone/>
              <a:defRPr sz="2400" b="0">
                <a:solidFill>
                  <a:srgbClr val="000000"/>
                </a:solidFill>
              </a:defRPr>
            </a:lvl3pPr>
            <a:lvl4pPr marL="0" indent="0">
              <a:spcBef>
                <a:spcPts val="0"/>
              </a:spcBef>
              <a:buFont typeface="Arial"/>
              <a:buNone/>
              <a:defRPr sz="2400" b="0">
                <a:solidFill>
                  <a:srgbClr val="000000"/>
                </a:solidFill>
              </a:defRPr>
            </a:lvl4pPr>
            <a:lvl5pPr marL="0" indent="0">
              <a:spcBef>
                <a:spcPts val="0"/>
              </a:spcBef>
              <a:buFont typeface="Arial"/>
              <a:buNone/>
              <a:defRPr sz="2400" b="0">
                <a:solidFill>
                  <a:srgbClr val="000000"/>
                </a:solidFill>
              </a:defRPr>
            </a:lvl5pPr>
          </a:lstStyle>
          <a:p>
            <a:pPr lvl="0"/>
            <a:r>
              <a:rPr lang="en-US" dirty="0" smtClean="0"/>
              <a:t>Optional picture title</a:t>
            </a:r>
          </a:p>
        </p:txBody>
      </p:sp>
      <p:sp>
        <p:nvSpPr>
          <p:cNvPr id="8" name="Text Placeholder 7"/>
          <p:cNvSpPr>
            <a:spLocks noGrp="1"/>
          </p:cNvSpPr>
          <p:nvPr>
            <p:ph type="body" sz="quarter" idx="13" hasCustomPrompt="1"/>
          </p:nvPr>
        </p:nvSpPr>
        <p:spPr>
          <a:xfrm>
            <a:off x="685800" y="5623561"/>
            <a:ext cx="777240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3" name="Footer Placeholder 2"/>
          <p:cNvSpPr>
            <a:spLocks noGrp="1"/>
          </p:cNvSpPr>
          <p:nvPr>
            <p:ph type="ftr" sz="quarter" idx="14"/>
          </p:nvPr>
        </p:nvSpPr>
        <p:spPr/>
        <p:txBody>
          <a:bodyPr/>
          <a:lstStyle/>
          <a:p>
            <a:r>
              <a:rPr lang="en-US" smtClean="0">
                <a:solidFill>
                  <a:srgbClr val="000000"/>
                </a:solidFill>
              </a:rPr>
              <a:t>Dec 20 , 2018 MMS </a:t>
            </a:r>
            <a:endParaRPr>
              <a:solidFill>
                <a:srgbClr val="000000"/>
              </a:solidFill>
            </a:endParaRPr>
          </a:p>
        </p:txBody>
      </p:sp>
      <p:sp>
        <p:nvSpPr>
          <p:cNvPr id="9" name="Content Placeholder 2"/>
          <p:cNvSpPr>
            <a:spLocks noGrp="1"/>
          </p:cNvSpPr>
          <p:nvPr>
            <p:ph sz="half" idx="17" hasCustomPrompt="1"/>
          </p:nvPr>
        </p:nvSpPr>
        <p:spPr>
          <a:xfrm>
            <a:off x="685800" y="2057400"/>
            <a:ext cx="777240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Tree>
    <p:extLst>
      <p:ext uri="{BB962C8B-B14F-4D97-AF65-F5344CB8AC3E}">
        <p14:creationId xmlns:p14="http://schemas.microsoft.com/office/powerpoint/2010/main" xmlns="" val="204521567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and 2 Pictures">
    <p:spTree>
      <p:nvGrpSpPr>
        <p:cNvPr id="1" name=""/>
        <p:cNvGrpSpPr/>
        <p:nvPr/>
      </p:nvGrpSpPr>
      <p:grpSpPr>
        <a:xfrm>
          <a:off x="0" y="0"/>
          <a:ext cx="0" cy="0"/>
          <a:chOff x="0" y="0"/>
          <a:chExt cx="0" cy="0"/>
        </a:xfrm>
      </p:grpSpPr>
      <p:sp>
        <p:nvSpPr>
          <p:cNvPr id="12" name="Text Placeholder 7"/>
          <p:cNvSpPr>
            <a:spLocks noGrp="1"/>
          </p:cNvSpPr>
          <p:nvPr>
            <p:ph type="body" sz="quarter" idx="13" hasCustomPrompt="1"/>
          </p:nvPr>
        </p:nvSpPr>
        <p:spPr>
          <a:xfrm>
            <a:off x="685800" y="5623561"/>
            <a:ext cx="379476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13" name="Text Placeholder 7"/>
          <p:cNvSpPr>
            <a:spLocks noGrp="1"/>
          </p:cNvSpPr>
          <p:nvPr>
            <p:ph type="body" sz="quarter" idx="15" hasCustomPrompt="1"/>
          </p:nvPr>
        </p:nvSpPr>
        <p:spPr>
          <a:xfrm>
            <a:off x="4663440" y="5623561"/>
            <a:ext cx="379476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9" name="Text Placeholder 7"/>
          <p:cNvSpPr>
            <a:spLocks noGrp="1"/>
          </p:cNvSpPr>
          <p:nvPr>
            <p:ph type="body" sz="quarter" idx="12" hasCustomPrompt="1"/>
          </p:nvPr>
        </p:nvSpPr>
        <p:spPr>
          <a:xfrm>
            <a:off x="685800" y="1508761"/>
            <a:ext cx="7772400" cy="453839"/>
          </a:xfrm>
        </p:spPr>
        <p:txBody>
          <a:bodyPr anchor="t" anchorCtr="0">
            <a:normAutofit/>
          </a:bodyPr>
          <a:lstStyle>
            <a:lvl1pPr marL="0" indent="0">
              <a:spcBef>
                <a:spcPts val="0"/>
              </a:spcBef>
              <a:buFont typeface="Arial"/>
              <a:buNone/>
              <a:defRPr sz="2400" b="0" baseline="0">
                <a:solidFill>
                  <a:srgbClr val="000000"/>
                </a:solidFill>
              </a:defRPr>
            </a:lvl1pPr>
            <a:lvl2pPr marL="0" indent="0">
              <a:spcBef>
                <a:spcPts val="0"/>
              </a:spcBef>
              <a:buFont typeface="Arial"/>
              <a:buNone/>
              <a:defRPr sz="2400" b="0">
                <a:solidFill>
                  <a:srgbClr val="000000"/>
                </a:solidFill>
              </a:defRPr>
            </a:lvl2pPr>
            <a:lvl3pPr marL="0" indent="0">
              <a:spcBef>
                <a:spcPts val="0"/>
              </a:spcBef>
              <a:buFont typeface="Arial"/>
              <a:buNone/>
              <a:defRPr sz="2400" b="0">
                <a:solidFill>
                  <a:srgbClr val="000000"/>
                </a:solidFill>
              </a:defRPr>
            </a:lvl3pPr>
            <a:lvl4pPr marL="0" indent="0">
              <a:spcBef>
                <a:spcPts val="0"/>
              </a:spcBef>
              <a:buFont typeface="Arial"/>
              <a:buNone/>
              <a:defRPr sz="2400" b="0">
                <a:solidFill>
                  <a:srgbClr val="000000"/>
                </a:solidFill>
              </a:defRPr>
            </a:lvl4pPr>
            <a:lvl5pPr marL="0" indent="0">
              <a:spcBef>
                <a:spcPts val="0"/>
              </a:spcBef>
              <a:buFont typeface="Arial"/>
              <a:buNone/>
              <a:defRPr sz="2400" b="0">
                <a:solidFill>
                  <a:srgbClr val="000000"/>
                </a:solidFill>
              </a:defRPr>
            </a:lvl5pPr>
          </a:lstStyle>
          <a:p>
            <a:pPr lvl="0"/>
            <a:r>
              <a:rPr lang="en-US" dirty="0" smtClean="0"/>
              <a:t>Optional picture title</a:t>
            </a:r>
          </a:p>
        </p:txBody>
      </p:sp>
      <p:sp>
        <p:nvSpPr>
          <p:cNvPr id="3" name="Footer Placeholder 2"/>
          <p:cNvSpPr>
            <a:spLocks noGrp="1"/>
          </p:cNvSpPr>
          <p:nvPr>
            <p:ph type="ftr" sz="quarter" idx="16"/>
          </p:nvPr>
        </p:nvSpPr>
        <p:spPr/>
        <p:txBody>
          <a:bodyPr/>
          <a:lstStyle/>
          <a:p>
            <a:r>
              <a:rPr lang="en-US" smtClean="0">
                <a:solidFill>
                  <a:srgbClr val="000000"/>
                </a:solidFill>
              </a:rPr>
              <a:t>Dec 20 , 2018 MMS </a:t>
            </a:r>
            <a:endParaRPr>
              <a:solidFill>
                <a:srgbClr val="000000"/>
              </a:solidFill>
            </a:endParaRPr>
          </a:p>
        </p:txBody>
      </p:sp>
      <p:sp>
        <p:nvSpPr>
          <p:cNvPr id="14" name="Content Placeholder 2"/>
          <p:cNvSpPr>
            <a:spLocks noGrp="1"/>
          </p:cNvSpPr>
          <p:nvPr>
            <p:ph sz="half" idx="18" hasCustomPrompt="1"/>
          </p:nvPr>
        </p:nvSpPr>
        <p:spPr>
          <a:xfrm>
            <a:off x="685800" y="2057400"/>
            <a:ext cx="379476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
        <p:nvSpPr>
          <p:cNvPr id="15" name="Content Placeholder 2"/>
          <p:cNvSpPr>
            <a:spLocks noGrp="1"/>
          </p:cNvSpPr>
          <p:nvPr>
            <p:ph sz="half" idx="19" hasCustomPrompt="1"/>
          </p:nvPr>
        </p:nvSpPr>
        <p:spPr>
          <a:xfrm>
            <a:off x="4663440" y="2057400"/>
            <a:ext cx="379476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Tree>
    <p:extLst>
      <p:ext uri="{BB962C8B-B14F-4D97-AF65-F5344CB8AC3E}">
        <p14:creationId xmlns:p14="http://schemas.microsoft.com/office/powerpoint/2010/main" xmlns="" val="44380969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and 3 Pictures">
    <p:spTree>
      <p:nvGrpSpPr>
        <p:cNvPr id="1" name=""/>
        <p:cNvGrpSpPr/>
        <p:nvPr/>
      </p:nvGrpSpPr>
      <p:grpSpPr>
        <a:xfrm>
          <a:off x="0" y="0"/>
          <a:ext cx="0" cy="0"/>
          <a:chOff x="0" y="0"/>
          <a:chExt cx="0" cy="0"/>
        </a:xfrm>
      </p:grpSpPr>
      <p:sp>
        <p:nvSpPr>
          <p:cNvPr id="16" name="Text Placeholder 7"/>
          <p:cNvSpPr>
            <a:spLocks noGrp="1"/>
          </p:cNvSpPr>
          <p:nvPr>
            <p:ph type="body" sz="quarter" idx="13" hasCustomPrompt="1"/>
          </p:nvPr>
        </p:nvSpPr>
        <p:spPr>
          <a:xfrm>
            <a:off x="685800" y="5623561"/>
            <a:ext cx="246888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17" name="Text Placeholder 7"/>
          <p:cNvSpPr>
            <a:spLocks noGrp="1"/>
          </p:cNvSpPr>
          <p:nvPr>
            <p:ph type="body" sz="quarter" idx="18" hasCustomPrompt="1"/>
          </p:nvPr>
        </p:nvSpPr>
        <p:spPr>
          <a:xfrm>
            <a:off x="3337560" y="5623561"/>
            <a:ext cx="246888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18" name="Text Placeholder 7"/>
          <p:cNvSpPr>
            <a:spLocks noGrp="1"/>
          </p:cNvSpPr>
          <p:nvPr>
            <p:ph type="body" sz="quarter" idx="19" hasCustomPrompt="1"/>
          </p:nvPr>
        </p:nvSpPr>
        <p:spPr>
          <a:xfrm>
            <a:off x="5989320" y="5623561"/>
            <a:ext cx="246888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4" name="Title 3"/>
          <p:cNvSpPr>
            <a:spLocks noGrp="1"/>
          </p:cNvSpPr>
          <p:nvPr>
            <p:ph type="title"/>
          </p:nvPr>
        </p:nvSpPr>
        <p:spPr/>
        <p:txBody>
          <a:bodyPr/>
          <a:lstStyle/>
          <a:p>
            <a:r>
              <a:rPr lang="en-US" smtClean="0"/>
              <a:t>Click to edit Master title style</a:t>
            </a:r>
            <a:endParaRPr lang="en-US" dirty="0"/>
          </a:p>
        </p:txBody>
      </p:sp>
      <p:sp>
        <p:nvSpPr>
          <p:cNvPr id="12" name="Text Placeholder 7"/>
          <p:cNvSpPr>
            <a:spLocks noGrp="1"/>
          </p:cNvSpPr>
          <p:nvPr>
            <p:ph type="body" sz="quarter" idx="12" hasCustomPrompt="1"/>
          </p:nvPr>
        </p:nvSpPr>
        <p:spPr>
          <a:xfrm>
            <a:off x="685800" y="1508761"/>
            <a:ext cx="7772400" cy="453839"/>
          </a:xfrm>
        </p:spPr>
        <p:txBody>
          <a:bodyPr anchor="t" anchorCtr="0">
            <a:normAutofit/>
          </a:bodyPr>
          <a:lstStyle>
            <a:lvl1pPr marL="0" indent="0">
              <a:spcBef>
                <a:spcPts val="0"/>
              </a:spcBef>
              <a:buFont typeface="Arial"/>
              <a:buNone/>
              <a:defRPr sz="2400" b="0" baseline="0">
                <a:solidFill>
                  <a:srgbClr val="000000"/>
                </a:solidFill>
              </a:defRPr>
            </a:lvl1pPr>
            <a:lvl2pPr marL="0" indent="0">
              <a:spcBef>
                <a:spcPts val="0"/>
              </a:spcBef>
              <a:buFont typeface="Arial"/>
              <a:buNone/>
              <a:defRPr sz="2400" b="0">
                <a:solidFill>
                  <a:srgbClr val="000000"/>
                </a:solidFill>
              </a:defRPr>
            </a:lvl2pPr>
            <a:lvl3pPr marL="0" indent="0">
              <a:spcBef>
                <a:spcPts val="0"/>
              </a:spcBef>
              <a:buFont typeface="Arial"/>
              <a:buNone/>
              <a:defRPr sz="2400" b="0">
                <a:solidFill>
                  <a:srgbClr val="000000"/>
                </a:solidFill>
              </a:defRPr>
            </a:lvl3pPr>
            <a:lvl4pPr marL="0" indent="0">
              <a:spcBef>
                <a:spcPts val="0"/>
              </a:spcBef>
              <a:buFont typeface="Arial"/>
              <a:buNone/>
              <a:defRPr sz="2400" b="0">
                <a:solidFill>
                  <a:srgbClr val="000000"/>
                </a:solidFill>
              </a:defRPr>
            </a:lvl4pPr>
            <a:lvl5pPr marL="0" indent="0">
              <a:spcBef>
                <a:spcPts val="0"/>
              </a:spcBef>
              <a:buFont typeface="Arial"/>
              <a:buNone/>
              <a:defRPr sz="2400" b="0">
                <a:solidFill>
                  <a:srgbClr val="000000"/>
                </a:solidFill>
              </a:defRPr>
            </a:lvl5pPr>
          </a:lstStyle>
          <a:p>
            <a:pPr lvl="0"/>
            <a:r>
              <a:rPr lang="en-US" dirty="0" smtClean="0"/>
              <a:t>Optional picture title</a:t>
            </a:r>
          </a:p>
        </p:txBody>
      </p:sp>
      <p:sp>
        <p:nvSpPr>
          <p:cNvPr id="2" name="Footer Placeholder 1"/>
          <p:cNvSpPr>
            <a:spLocks noGrp="1"/>
          </p:cNvSpPr>
          <p:nvPr>
            <p:ph type="ftr" sz="quarter" idx="20"/>
          </p:nvPr>
        </p:nvSpPr>
        <p:spPr/>
        <p:txBody>
          <a:bodyPr/>
          <a:lstStyle/>
          <a:p>
            <a:r>
              <a:rPr lang="en-US" smtClean="0">
                <a:solidFill>
                  <a:srgbClr val="000000"/>
                </a:solidFill>
              </a:rPr>
              <a:t>Dec 20 , 2018 MMS </a:t>
            </a:r>
            <a:endParaRPr>
              <a:solidFill>
                <a:srgbClr val="000000"/>
              </a:solidFill>
            </a:endParaRPr>
          </a:p>
        </p:txBody>
      </p:sp>
      <p:sp>
        <p:nvSpPr>
          <p:cNvPr id="19" name="Content Placeholder 2"/>
          <p:cNvSpPr>
            <a:spLocks noGrp="1"/>
          </p:cNvSpPr>
          <p:nvPr>
            <p:ph sz="half" idx="22" hasCustomPrompt="1"/>
          </p:nvPr>
        </p:nvSpPr>
        <p:spPr>
          <a:xfrm>
            <a:off x="685800" y="2057400"/>
            <a:ext cx="246888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
        <p:nvSpPr>
          <p:cNvPr id="20" name="Content Placeholder 2"/>
          <p:cNvSpPr>
            <a:spLocks noGrp="1"/>
          </p:cNvSpPr>
          <p:nvPr>
            <p:ph sz="half" idx="23" hasCustomPrompt="1"/>
          </p:nvPr>
        </p:nvSpPr>
        <p:spPr>
          <a:xfrm>
            <a:off x="3337560" y="2057400"/>
            <a:ext cx="246888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
        <p:nvSpPr>
          <p:cNvPr id="21" name="Content Placeholder 2"/>
          <p:cNvSpPr>
            <a:spLocks noGrp="1"/>
          </p:cNvSpPr>
          <p:nvPr>
            <p:ph sz="half" idx="24" hasCustomPrompt="1"/>
          </p:nvPr>
        </p:nvSpPr>
        <p:spPr>
          <a:xfrm>
            <a:off x="5989320" y="2057400"/>
            <a:ext cx="246888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Tree>
    <p:extLst>
      <p:ext uri="{BB962C8B-B14F-4D97-AF65-F5344CB8AC3E}">
        <p14:creationId xmlns:p14="http://schemas.microsoft.com/office/powerpoint/2010/main" xmlns="" val="268385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12" name="Title 1"/>
          <p:cNvSpPr>
            <a:spLocks noGrp="1"/>
          </p:cNvSpPr>
          <p:nvPr>
            <p:ph type="ctrTitle"/>
          </p:nvPr>
        </p:nvSpPr>
        <p:spPr>
          <a:xfrm>
            <a:off x="1965960" y="4389120"/>
            <a:ext cx="6490654" cy="960120"/>
          </a:xfrm>
        </p:spPr>
        <p:txBody>
          <a:bodyPr anchor="b" anchorCtr="0">
            <a:noAutofit/>
          </a:bodyPr>
          <a:lstStyle/>
          <a:p>
            <a:r>
              <a:rPr lang="en-US" smtClean="0"/>
              <a:t>Click to edit Master title style</a:t>
            </a:r>
            <a:endParaRPr lang="en-US" dirty="0"/>
          </a:p>
        </p:txBody>
      </p:sp>
      <p:sp>
        <p:nvSpPr>
          <p:cNvPr id="13" name="Subtitle 2"/>
          <p:cNvSpPr>
            <a:spLocks noGrp="1"/>
          </p:cNvSpPr>
          <p:nvPr>
            <p:ph type="subTitle" idx="1"/>
          </p:nvPr>
        </p:nvSpPr>
        <p:spPr>
          <a:xfrm>
            <a:off x="1965960" y="5440680"/>
            <a:ext cx="4343400" cy="1097280"/>
          </a:xfrm>
        </p:spPr>
        <p:txBody>
          <a:bodyPr>
            <a:noAutofit/>
          </a:bodyPr>
          <a:lstStyle>
            <a:lvl1pPr marL="0" indent="0" algn="l">
              <a:lnSpc>
                <a:spcPct val="100000"/>
              </a:lnSpc>
              <a:spcBef>
                <a:spcPts val="0"/>
              </a:spcBef>
              <a:buNone/>
              <a:defRPr sz="16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grpSp>
        <p:nvGrpSpPr>
          <p:cNvPr id="3" name="Group 2"/>
          <p:cNvGrpSpPr/>
          <p:nvPr userDrawn="1"/>
        </p:nvGrpSpPr>
        <p:grpSpPr>
          <a:xfrm>
            <a:off x="1508857" y="-137160"/>
            <a:ext cx="6949343" cy="7132320"/>
            <a:chOff x="1508857" y="-137160"/>
            <a:chExt cx="6949343" cy="7132320"/>
          </a:xfrm>
        </p:grpSpPr>
        <p:cxnSp>
          <p:nvCxnSpPr>
            <p:cNvPr id="25" name="Straight Connector 24"/>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
        <p:nvSpPr>
          <p:cNvPr id="15" name="Picture Placeholder 4"/>
          <p:cNvSpPr>
            <a:spLocks noGrp="1"/>
          </p:cNvSpPr>
          <p:nvPr>
            <p:ph type="pic" sz="quarter" idx="13" hasCustomPrompt="1"/>
          </p:nvPr>
        </p:nvSpPr>
        <p:spPr bwMode="hidden">
          <a:xfrm>
            <a:off x="685800" y="455613"/>
            <a:ext cx="7770813" cy="3794760"/>
          </a:xfrm>
          <a:solidFill>
            <a:srgbClr val="CCCCCC"/>
          </a:solidFill>
        </p:spPr>
        <p:txBody>
          <a:bodyPr anchor="ctr" anchorCtr="0">
            <a:normAutofit/>
          </a:bodyPr>
          <a:lstStyle>
            <a:lvl1pPr marL="0" indent="0" algn="ctr">
              <a:buNone/>
              <a:defRPr sz="1200" baseline="0"/>
            </a:lvl1pPr>
          </a:lstStyle>
          <a:p>
            <a:r>
              <a:rPr lang="en-US" dirty="0" smtClean="0"/>
              <a:t>Insert picture. Get approved pictures at http://www.novartisbrandlab.com/resources/library</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328816741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12" name="Title 1"/>
          <p:cNvSpPr>
            <a:spLocks noGrp="1"/>
          </p:cNvSpPr>
          <p:nvPr>
            <p:ph type="ctrTitle"/>
          </p:nvPr>
        </p:nvSpPr>
        <p:spPr>
          <a:xfrm>
            <a:off x="1965960" y="4389120"/>
            <a:ext cx="6490654" cy="960120"/>
          </a:xfrm>
        </p:spPr>
        <p:txBody>
          <a:bodyPr anchor="b" anchorCtr="0">
            <a:noAutofit/>
          </a:bodyPr>
          <a:lstStyle/>
          <a:p>
            <a:r>
              <a:rPr lang="en-US" smtClean="0"/>
              <a:t>Click to edit Master title style</a:t>
            </a:r>
            <a:endParaRPr lang="en-US" dirty="0"/>
          </a:p>
        </p:txBody>
      </p:sp>
      <p:sp>
        <p:nvSpPr>
          <p:cNvPr id="13" name="Subtitle 2"/>
          <p:cNvSpPr>
            <a:spLocks noGrp="1"/>
          </p:cNvSpPr>
          <p:nvPr>
            <p:ph type="subTitle" idx="1"/>
          </p:nvPr>
        </p:nvSpPr>
        <p:spPr>
          <a:xfrm>
            <a:off x="1965960" y="5440680"/>
            <a:ext cx="4343400" cy="1097280"/>
          </a:xfrm>
        </p:spPr>
        <p:txBody>
          <a:bodyPr>
            <a:noAutofit/>
          </a:bodyPr>
          <a:lstStyle>
            <a:lvl1pPr marL="0" indent="0" algn="l">
              <a:lnSpc>
                <a:spcPct val="100000"/>
              </a:lnSpc>
              <a:spcBef>
                <a:spcPts val="0"/>
              </a:spcBef>
              <a:buNone/>
              <a:defRPr sz="16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grpSp>
        <p:nvGrpSpPr>
          <p:cNvPr id="3" name="Group 2"/>
          <p:cNvGrpSpPr/>
          <p:nvPr userDrawn="1"/>
        </p:nvGrpSpPr>
        <p:grpSpPr>
          <a:xfrm>
            <a:off x="1508857" y="-137160"/>
            <a:ext cx="6949343" cy="7132320"/>
            <a:chOff x="1508857" y="-137160"/>
            <a:chExt cx="6949343" cy="7132320"/>
          </a:xfrm>
        </p:grpSpPr>
        <p:cxnSp>
          <p:nvCxnSpPr>
            <p:cNvPr id="25" name="Straight Connector 24"/>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
        <p:nvSpPr>
          <p:cNvPr id="15" name="Picture Placeholder 4"/>
          <p:cNvSpPr>
            <a:spLocks noGrp="1"/>
          </p:cNvSpPr>
          <p:nvPr>
            <p:ph type="pic" sz="quarter" idx="13" hasCustomPrompt="1"/>
          </p:nvPr>
        </p:nvSpPr>
        <p:spPr bwMode="hidden">
          <a:xfrm>
            <a:off x="685800" y="455613"/>
            <a:ext cx="7770813" cy="3794760"/>
          </a:xfrm>
          <a:solidFill>
            <a:srgbClr val="CCCCCC"/>
          </a:solidFill>
        </p:spPr>
        <p:txBody>
          <a:bodyPr anchor="ctr" anchorCtr="0">
            <a:normAutofit/>
          </a:bodyPr>
          <a:lstStyle>
            <a:lvl1pPr marL="0" indent="0" algn="ctr">
              <a:buNone/>
              <a:defRPr sz="1200" baseline="0"/>
            </a:lvl1pPr>
          </a:lstStyle>
          <a:p>
            <a:r>
              <a:rPr lang="en-US" dirty="0" smtClean="0"/>
              <a:t>Insert picture. Get approved pictures at http://www.novartisbrandlab.com/resources/library</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115272069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Section Header - No Pictur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12" name="Title 1"/>
          <p:cNvSpPr>
            <a:spLocks noGrp="1"/>
          </p:cNvSpPr>
          <p:nvPr>
            <p:ph type="ctrTitle"/>
          </p:nvPr>
        </p:nvSpPr>
        <p:spPr>
          <a:xfrm>
            <a:off x="1965960" y="2331720"/>
            <a:ext cx="6490654" cy="2286000"/>
          </a:xfrm>
        </p:spPr>
        <p:txBody>
          <a:bodyPr anchor="b" anchorCtr="0">
            <a:noAutofit/>
          </a:bodyPr>
          <a:lstStyle/>
          <a:p>
            <a:r>
              <a:rPr lang="en-US" smtClean="0"/>
              <a:t>Click to edit Master title style</a:t>
            </a:r>
            <a:endParaRPr lang="en-US" dirty="0"/>
          </a:p>
        </p:txBody>
      </p:sp>
      <p:sp>
        <p:nvSpPr>
          <p:cNvPr id="13" name="Subtitle 2"/>
          <p:cNvSpPr>
            <a:spLocks noGrp="1"/>
          </p:cNvSpPr>
          <p:nvPr>
            <p:ph type="subTitle" idx="1"/>
          </p:nvPr>
        </p:nvSpPr>
        <p:spPr>
          <a:xfrm>
            <a:off x="1965960" y="4709161"/>
            <a:ext cx="6490654" cy="1324927"/>
          </a:xfrm>
        </p:spPr>
        <p:txBody>
          <a:bodyPr>
            <a:noAutofit/>
          </a:bodyPr>
          <a:lstStyle>
            <a:lvl1pPr marL="0" indent="0" algn="l">
              <a:lnSpc>
                <a:spcPct val="100000"/>
              </a:lnSpc>
              <a:spcBef>
                <a:spcPts val="0"/>
              </a:spcBef>
              <a:buNone/>
              <a:defRPr sz="16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grpSp>
        <p:nvGrpSpPr>
          <p:cNvPr id="3" name="Group 2"/>
          <p:cNvGrpSpPr/>
          <p:nvPr userDrawn="1"/>
        </p:nvGrpSpPr>
        <p:grpSpPr>
          <a:xfrm>
            <a:off x="1508857" y="-137160"/>
            <a:ext cx="6949343" cy="7132320"/>
            <a:chOff x="1508857" y="-137160"/>
            <a:chExt cx="6949343" cy="7132320"/>
          </a:xfrm>
        </p:grpSpPr>
        <p:cxnSp>
          <p:nvCxnSpPr>
            <p:cNvPr id="25" name="Straight Connector 24"/>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14" name="Picture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26786755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Dec 20 , 2018 MMS </a:t>
            </a:r>
            <a:endParaRPr/>
          </a:p>
        </p:txBody>
      </p:sp>
    </p:spTree>
    <p:extLst>
      <p:ext uri="{BB962C8B-B14F-4D97-AF65-F5344CB8AC3E}">
        <p14:creationId xmlns:p14="http://schemas.microsoft.com/office/powerpoint/2010/main" xmlns="" val="72612971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4"/>
          <p:cNvSpPr>
            <a:spLocks noGrp="1"/>
          </p:cNvSpPr>
          <p:nvPr>
            <p:ph type="ftr" sz="quarter" idx="3"/>
          </p:nvPr>
        </p:nvSpPr>
        <p:spPr>
          <a:xfrm>
            <a:off x="729208" y="6656784"/>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smtClean="0"/>
              <a:t>Dec 20 , 2018 MMS </a:t>
            </a:r>
            <a:endParaRPr/>
          </a:p>
        </p:txBody>
      </p:sp>
    </p:spTree>
    <p:extLst>
      <p:ext uri="{BB962C8B-B14F-4D97-AF65-F5344CB8AC3E}">
        <p14:creationId xmlns:p14="http://schemas.microsoft.com/office/powerpoint/2010/main" xmlns="" val="395802658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7" name="Title 1"/>
          <p:cNvSpPr txBox="1">
            <a:spLocks/>
          </p:cNvSpPr>
          <p:nvPr userDrawn="1"/>
        </p:nvSpPr>
        <p:spPr>
          <a:xfrm>
            <a:off x="1965959" y="4389120"/>
            <a:ext cx="6492241" cy="96012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nSpc>
                <a:spcPct val="95000"/>
              </a:lnSpc>
            </a:pPr>
            <a:r>
              <a:rPr lang="en-US" dirty="0" smtClean="0">
                <a:solidFill>
                  <a:srgbClr val="000000"/>
                </a:solidFill>
              </a:rPr>
              <a:t>Thank you</a:t>
            </a:r>
            <a:endParaRPr lang="en-US" dirty="0">
              <a:solidFill>
                <a:srgbClr val="000000"/>
              </a:solidFill>
            </a:endParaRPr>
          </a:p>
        </p:txBody>
      </p:sp>
      <p:sp>
        <p:nvSpPr>
          <p:cNvPr id="10" name="Picture Placeholder 4"/>
          <p:cNvSpPr>
            <a:spLocks noGrp="1"/>
          </p:cNvSpPr>
          <p:nvPr>
            <p:ph type="pic" sz="quarter" idx="13" hasCustomPrompt="1"/>
          </p:nvPr>
        </p:nvSpPr>
        <p:spPr bwMode="hidden">
          <a:xfrm>
            <a:off x="685800" y="455613"/>
            <a:ext cx="7770813" cy="3794760"/>
          </a:xfrm>
          <a:solidFill>
            <a:srgbClr val="CCCCCC"/>
          </a:solidFill>
        </p:spPr>
        <p:txBody>
          <a:bodyPr anchor="ctr" anchorCtr="0">
            <a:normAutofit/>
          </a:bodyPr>
          <a:lstStyle>
            <a:lvl1pPr marL="0" indent="0" algn="ctr">
              <a:buNone/>
              <a:defRPr sz="1200" baseline="0"/>
            </a:lvl1pPr>
          </a:lstStyle>
          <a:p>
            <a:r>
              <a:rPr lang="en-US" dirty="0" smtClean="0"/>
              <a:t>Insert picture. Get approved pictures at http://www.novartisbrandlab.com/resources/library</a:t>
            </a:r>
          </a:p>
        </p:txBody>
      </p:sp>
      <p:grpSp>
        <p:nvGrpSpPr>
          <p:cNvPr id="13" name="Group 12"/>
          <p:cNvGrpSpPr/>
          <p:nvPr userDrawn="1"/>
        </p:nvGrpSpPr>
        <p:grpSpPr>
          <a:xfrm>
            <a:off x="1508857" y="-137160"/>
            <a:ext cx="6949343" cy="7132320"/>
            <a:chOff x="1508857" y="-137160"/>
            <a:chExt cx="6949343" cy="7132320"/>
          </a:xfrm>
        </p:grpSpPr>
        <p:cxnSp>
          <p:nvCxnSpPr>
            <p:cNvPr id="14" name="Straight Connector 13"/>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20" name="Picture 19"/>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266817943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End Slide - No Pictur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6" name="Title 1"/>
          <p:cNvSpPr txBox="1">
            <a:spLocks/>
          </p:cNvSpPr>
          <p:nvPr userDrawn="1"/>
        </p:nvSpPr>
        <p:spPr>
          <a:xfrm>
            <a:off x="1965959" y="2331720"/>
            <a:ext cx="6492241" cy="22860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nSpc>
                <a:spcPct val="95000"/>
              </a:lnSpc>
            </a:pPr>
            <a:r>
              <a:rPr lang="en-US" dirty="0" smtClean="0">
                <a:solidFill>
                  <a:srgbClr val="000000"/>
                </a:solidFill>
              </a:rPr>
              <a:t>Thank you</a:t>
            </a:r>
            <a:endParaRPr lang="en-US" dirty="0">
              <a:solidFill>
                <a:srgbClr val="000000"/>
              </a:solidFill>
            </a:endParaRPr>
          </a:p>
        </p:txBody>
      </p:sp>
      <p:grpSp>
        <p:nvGrpSpPr>
          <p:cNvPr id="18" name="Group 17"/>
          <p:cNvGrpSpPr/>
          <p:nvPr userDrawn="1"/>
        </p:nvGrpSpPr>
        <p:grpSpPr>
          <a:xfrm>
            <a:off x="1508857" y="-137160"/>
            <a:ext cx="6949343" cy="7132320"/>
            <a:chOff x="1508857" y="-137160"/>
            <a:chExt cx="6949343" cy="7132320"/>
          </a:xfrm>
        </p:grpSpPr>
        <p:cxnSp>
          <p:nvCxnSpPr>
            <p:cNvPr id="19" name="Straight Connector 18"/>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14" name="Picture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1530031278"/>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7_Title_only">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extLst>
              <p:ext uri="{D42A27DB-BD31-4B8C-83A1-F6EECF244321}">
                <p14:modId xmlns:p14="http://schemas.microsoft.com/office/powerpoint/2010/main" xmlns="" val="2714136518"/>
              </p:ext>
            </p:extLst>
          </p:nvPr>
        </p:nvGraphicFramePr>
        <p:xfrm>
          <a:off x="1589" y="1589"/>
          <a:ext cx="1587" cy="1587"/>
        </p:xfrm>
        <a:graphic>
          <a:graphicData uri="http://schemas.openxmlformats.org/presentationml/2006/ole">
            <p:oleObj spid="_x0000_s38339" name="think-cell Folie" r:id="rId3" imgW="360" imgH="360" progId="">
              <p:embed/>
            </p:oleObj>
          </a:graphicData>
        </a:graphic>
      </p:graphicFrame>
      <p:sp>
        <p:nvSpPr>
          <p:cNvPr id="2" name="Title 1"/>
          <p:cNvSpPr>
            <a:spLocks noGrp="1"/>
          </p:cNvSpPr>
          <p:nvPr>
            <p:ph type="title" hasCustomPrompt="1"/>
          </p:nvPr>
        </p:nvSpPr>
        <p:spPr>
          <a:xfrm>
            <a:off x="468009" y="262800"/>
            <a:ext cx="8200409" cy="504000"/>
          </a:xfrm>
        </p:spPr>
        <p:txBody>
          <a:bodyPr anchor="t" anchorCtr="0"/>
          <a:lstStyle>
            <a:lvl1pPr>
              <a:defRPr sz="2500" b="0">
                <a:solidFill>
                  <a:schemeClr val="accent1"/>
                </a:solidFill>
              </a:defRPr>
            </a:lvl1pPr>
          </a:lstStyle>
          <a:p>
            <a:r>
              <a:rPr lang="en-US" dirty="0" smtClean="0"/>
              <a:t>Click to add title</a:t>
            </a:r>
            <a:endParaRPr lang="en-GB" dirty="0"/>
          </a:p>
        </p:txBody>
      </p:sp>
      <p:sp>
        <p:nvSpPr>
          <p:cNvPr id="19" name="Subtitle 2"/>
          <p:cNvSpPr>
            <a:spLocks noGrp="1"/>
          </p:cNvSpPr>
          <p:nvPr>
            <p:ph type="subTitle" idx="14" hasCustomPrompt="1"/>
          </p:nvPr>
        </p:nvSpPr>
        <p:spPr>
          <a:xfrm>
            <a:off x="484041" y="720003"/>
            <a:ext cx="8184368" cy="360040"/>
          </a:xfrm>
        </p:spPr>
        <p:txBody>
          <a:bodyPr/>
          <a:lstStyle>
            <a:lvl1pPr marL="0" indent="0" algn="l">
              <a:spcBef>
                <a:spcPts val="0"/>
              </a:spcBef>
              <a:buNone/>
              <a:defRPr sz="1800" b="0" i="1">
                <a:solidFill>
                  <a:schemeClr val="accent1"/>
                </a:solidFill>
              </a:defRPr>
            </a:lvl1pPr>
            <a:lvl2pPr marL="406771" indent="0" algn="ctr">
              <a:buNone/>
              <a:defRPr>
                <a:solidFill>
                  <a:schemeClr val="tx1">
                    <a:tint val="75000"/>
                  </a:schemeClr>
                </a:solidFill>
              </a:defRPr>
            </a:lvl2pPr>
            <a:lvl3pPr marL="813542" indent="0" algn="ctr">
              <a:buNone/>
              <a:defRPr>
                <a:solidFill>
                  <a:schemeClr val="tx1">
                    <a:tint val="75000"/>
                  </a:schemeClr>
                </a:solidFill>
              </a:defRPr>
            </a:lvl3pPr>
            <a:lvl4pPr marL="1220313" indent="0" algn="ctr">
              <a:buNone/>
              <a:defRPr>
                <a:solidFill>
                  <a:schemeClr val="tx1">
                    <a:tint val="75000"/>
                  </a:schemeClr>
                </a:solidFill>
              </a:defRPr>
            </a:lvl4pPr>
            <a:lvl5pPr marL="1627083" indent="0" algn="ctr">
              <a:buNone/>
              <a:defRPr>
                <a:solidFill>
                  <a:schemeClr val="tx1">
                    <a:tint val="75000"/>
                  </a:schemeClr>
                </a:solidFill>
              </a:defRPr>
            </a:lvl5pPr>
            <a:lvl6pPr marL="2033854" indent="0" algn="ctr">
              <a:buNone/>
              <a:defRPr>
                <a:solidFill>
                  <a:schemeClr val="tx1">
                    <a:tint val="75000"/>
                  </a:schemeClr>
                </a:solidFill>
              </a:defRPr>
            </a:lvl6pPr>
            <a:lvl7pPr marL="2440625" indent="0" algn="ctr">
              <a:buNone/>
              <a:defRPr>
                <a:solidFill>
                  <a:schemeClr val="tx1">
                    <a:tint val="75000"/>
                  </a:schemeClr>
                </a:solidFill>
              </a:defRPr>
            </a:lvl7pPr>
            <a:lvl8pPr marL="2847396" indent="0" algn="ctr">
              <a:buNone/>
              <a:defRPr>
                <a:solidFill>
                  <a:schemeClr val="tx1">
                    <a:tint val="75000"/>
                  </a:schemeClr>
                </a:solidFill>
              </a:defRPr>
            </a:lvl8pPr>
            <a:lvl9pPr marL="3254167" indent="0" algn="ctr">
              <a:buNone/>
              <a:defRPr>
                <a:solidFill>
                  <a:schemeClr val="tx1">
                    <a:tint val="75000"/>
                  </a:schemeClr>
                </a:solidFill>
              </a:defRPr>
            </a:lvl9pPr>
          </a:lstStyle>
          <a:p>
            <a:r>
              <a:rPr lang="en-US" dirty="0" smtClean="0"/>
              <a:t>Click to add title</a:t>
            </a:r>
            <a:endParaRPr lang="en-GB" dirty="0"/>
          </a:p>
        </p:txBody>
      </p:sp>
      <p:sp>
        <p:nvSpPr>
          <p:cNvPr id="11" name="Slide Number Placeholder 5"/>
          <p:cNvSpPr>
            <a:spLocks noGrp="1"/>
          </p:cNvSpPr>
          <p:nvPr>
            <p:ph type="sldNum" sz="quarter" idx="4"/>
          </p:nvPr>
        </p:nvSpPr>
        <p:spPr>
          <a:xfrm>
            <a:off x="488582" y="6388479"/>
            <a:ext cx="417353" cy="216000"/>
          </a:xfrm>
          <a:prstGeom prst="rect">
            <a:avLst/>
          </a:prstGeom>
        </p:spPr>
        <p:txBody>
          <a:bodyPr vert="horz" lIns="36000" tIns="36000" rIns="36000" bIns="36000" rtlCol="0" anchor="b" anchorCtr="0"/>
          <a:lstStyle>
            <a:lvl1pPr algn="r">
              <a:defRPr sz="1200">
                <a:solidFill>
                  <a:schemeClr val="bg1">
                    <a:lumMod val="50000"/>
                  </a:schemeClr>
                </a:solidFill>
              </a:defRPr>
            </a:lvl1pPr>
          </a:lstStyle>
          <a:p>
            <a:fld id="{E48BF389-BF1B-47D7-ACBF-5A81C5C161EF}" type="slidenum">
              <a:rPr lang="en-GB" smtClean="0">
                <a:solidFill>
                  <a:srgbClr val="FFFFFF">
                    <a:lumMod val="50000"/>
                  </a:srgbClr>
                </a:solidFill>
              </a:rPr>
              <a:pPr/>
              <a:t>‹#›</a:t>
            </a:fld>
            <a:endParaRPr lang="en-GB" dirty="0">
              <a:solidFill>
                <a:srgbClr val="FFFFFF">
                  <a:lumMod val="50000"/>
                </a:srgbClr>
              </a:solidFill>
            </a:endParaRPr>
          </a:p>
        </p:txBody>
      </p:sp>
      <p:pic>
        <p:nvPicPr>
          <p:cNvPr id="12" name="Picture 11"/>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7277139" y="6268093"/>
            <a:ext cx="1450800" cy="414012"/>
          </a:xfrm>
          <a:prstGeom prst="rect">
            <a:avLst/>
          </a:prstGeom>
        </p:spPr>
      </p:pic>
      <p:cxnSp>
        <p:nvCxnSpPr>
          <p:cNvPr id="13" name="Straight Connector 11"/>
          <p:cNvCxnSpPr/>
          <p:nvPr userDrawn="1"/>
        </p:nvCxnSpPr>
        <p:spPr>
          <a:xfrm>
            <a:off x="532409" y="1087340"/>
            <a:ext cx="8136000" cy="0"/>
          </a:xfrm>
          <a:prstGeom prst="line">
            <a:avLst/>
          </a:prstGeom>
          <a:ln w="63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0"/>
          <p:cNvCxnSpPr/>
          <p:nvPr userDrawn="1"/>
        </p:nvCxnSpPr>
        <p:spPr>
          <a:xfrm>
            <a:off x="532409" y="6165304"/>
            <a:ext cx="81360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Footer Placeholder 4"/>
          <p:cNvSpPr>
            <a:spLocks noGrp="1"/>
          </p:cNvSpPr>
          <p:nvPr>
            <p:ph type="ftr" sz="quarter" idx="3"/>
          </p:nvPr>
        </p:nvSpPr>
        <p:spPr>
          <a:xfrm>
            <a:off x="1029791" y="6244440"/>
            <a:ext cx="3960000" cy="360040"/>
          </a:xfrm>
          <a:prstGeom prst="rect">
            <a:avLst/>
          </a:prstGeom>
        </p:spPr>
        <p:txBody>
          <a:bodyPr vert="horz" lIns="36000" tIns="36000" rIns="36000" bIns="36000" rtlCol="0" anchor="b" anchorCtr="0"/>
          <a:lstStyle>
            <a:lvl1pPr algn="l">
              <a:defRPr sz="1000">
                <a:solidFill>
                  <a:schemeClr val="tx1">
                    <a:lumMod val="50000"/>
                    <a:lumOff val="50000"/>
                  </a:schemeClr>
                </a:solidFill>
              </a:defRPr>
            </a:lvl1pPr>
          </a:lstStyle>
          <a:p>
            <a:r>
              <a:rPr lang="en-US" smtClean="0">
                <a:solidFill>
                  <a:srgbClr val="000000">
                    <a:lumMod val="50000"/>
                    <a:lumOff val="50000"/>
                  </a:srgbClr>
                </a:solidFill>
              </a:rPr>
              <a:t>Dec 20 , 2018 MMS </a:t>
            </a:r>
            <a:endParaRPr lang="sv-SE">
              <a:solidFill>
                <a:srgbClr val="000000">
                  <a:lumMod val="50000"/>
                  <a:lumOff val="50000"/>
                </a:srgbClr>
              </a:solidFill>
            </a:endParaRPr>
          </a:p>
        </p:txBody>
      </p:sp>
    </p:spTree>
    <p:extLst>
      <p:ext uri="{BB962C8B-B14F-4D97-AF65-F5344CB8AC3E}">
        <p14:creationId xmlns:p14="http://schemas.microsoft.com/office/powerpoint/2010/main" xmlns="" val="36160903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23879" y="1346200"/>
            <a:ext cx="8334405" cy="4940320"/>
          </a:xfrm>
        </p:spPr>
        <p:txBody>
          <a:bodyPr>
            <a:noAutofit/>
          </a:bodyPr>
          <a:lstStyle>
            <a:lvl1pPr>
              <a:defRPr sz="2000">
                <a:solidFill>
                  <a:schemeClr val="accent6"/>
                </a:solidFill>
              </a:defRPr>
            </a:lvl1pPr>
            <a:lvl2pPr>
              <a:defRPr sz="2000">
                <a:solidFill>
                  <a:schemeClr val="accent6"/>
                </a:solidFill>
              </a:defRPr>
            </a:lvl2pPr>
            <a:lvl3pPr>
              <a:defRPr sz="2000">
                <a:solidFill>
                  <a:schemeClr val="accent6"/>
                </a:solidFill>
              </a:defRPr>
            </a:lvl3pPr>
            <a:lvl4pPr>
              <a:defRPr sz="2000">
                <a:solidFill>
                  <a:schemeClr val="accent6"/>
                </a:solidFill>
              </a:defRPr>
            </a:lvl4pPr>
            <a:lvl5pPr>
              <a:defRPr sz="2000">
                <a:solidFill>
                  <a:schemeClr val="accent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6" name="Footer Placeholder 4"/>
          <p:cNvSpPr>
            <a:spLocks noGrp="1"/>
          </p:cNvSpPr>
          <p:nvPr>
            <p:ph type="ftr" sz="quarter" idx="3"/>
          </p:nvPr>
        </p:nvSpPr>
        <p:spPr>
          <a:xfrm>
            <a:off x="687248" y="6403152"/>
            <a:ext cx="6477000" cy="250825"/>
          </a:xfrm>
          <a:prstGeom prst="rect">
            <a:avLst/>
          </a:prstGeom>
        </p:spPr>
        <p:txBody>
          <a:bodyPr/>
          <a:lstStyle>
            <a:lvl1pPr>
              <a:defRPr sz="675">
                <a:solidFill>
                  <a:srgbClr val="7F7F7F"/>
                </a:solidFill>
              </a:defRPr>
            </a:lvl1pPr>
          </a:lstStyle>
          <a:p>
            <a:r>
              <a:rPr lang="en-US" smtClean="0"/>
              <a:t>Dec 20 , 2018 MMS </a:t>
            </a:r>
            <a:endParaRPr dirty="0"/>
          </a:p>
        </p:txBody>
      </p:sp>
      <p:sp>
        <p:nvSpPr>
          <p:cNvPr id="7" name="Slide Number Placeholder 5"/>
          <p:cNvSpPr>
            <a:spLocks noGrp="1"/>
          </p:cNvSpPr>
          <p:nvPr>
            <p:ph type="sldNum" sz="quarter" idx="4"/>
          </p:nvPr>
        </p:nvSpPr>
        <p:spPr>
          <a:xfrm>
            <a:off x="538117" y="6403152"/>
            <a:ext cx="400035" cy="247031"/>
          </a:xfrm>
          <a:prstGeom prst="rect">
            <a:avLst/>
          </a:prstGeom>
        </p:spPr>
        <p:txBody>
          <a:bodyPr/>
          <a:lstStyle>
            <a:lvl1pPr>
              <a:defRPr sz="675">
                <a:solidFill>
                  <a:srgbClr val="7F7F7F"/>
                </a:solidFill>
              </a:defRPr>
            </a:lvl1pPr>
          </a:lstStyle>
          <a:p>
            <a:fld id="{E66AA3EA-0569-43EF-BBA3-83FDB109D582}" type="slidenum">
              <a:rPr lang="en-US" smtClean="0"/>
              <a:pPr/>
              <a:t>‹#›</a:t>
            </a:fld>
            <a:endParaRPr lang="en-US" dirty="0" smtClean="0"/>
          </a:p>
        </p:txBody>
      </p:sp>
      <p:sp>
        <p:nvSpPr>
          <p:cNvPr id="10" name="Title 1"/>
          <p:cNvSpPr>
            <a:spLocks noGrp="1"/>
          </p:cNvSpPr>
          <p:nvPr>
            <p:ph type="title" hasCustomPrompt="1"/>
          </p:nvPr>
        </p:nvSpPr>
        <p:spPr>
          <a:xfrm>
            <a:off x="523879" y="267468"/>
            <a:ext cx="6238898" cy="450396"/>
          </a:xfrm>
          <a:prstGeom prst="rect">
            <a:avLst/>
          </a:prstGeom>
        </p:spPr>
        <p:txBody>
          <a:bodyPr tIns="126000" anchor="t" anchorCtr="0"/>
          <a:lstStyle>
            <a:lvl1pPr>
              <a:lnSpc>
                <a:spcPct val="75000"/>
              </a:lnSpc>
              <a:defRPr sz="2400">
                <a:solidFill>
                  <a:schemeClr val="accent4"/>
                </a:solidFill>
              </a:defRPr>
            </a:lvl1pPr>
          </a:lstStyle>
          <a:p>
            <a:r>
              <a:rPr lang="en-US" noProof="0" dirty="0" smtClean="0"/>
              <a:t>Title</a:t>
            </a:r>
            <a:endParaRPr lang="en-US" noProof="0" dirty="0"/>
          </a:p>
        </p:txBody>
      </p:sp>
      <p:sp>
        <p:nvSpPr>
          <p:cNvPr id="11" name="Textplatzhalter 9" descr="Subtitle"/>
          <p:cNvSpPr>
            <a:spLocks noGrp="1"/>
          </p:cNvSpPr>
          <p:nvPr>
            <p:ph type="body" sz="quarter" idx="10" hasCustomPrompt="1"/>
          </p:nvPr>
        </p:nvSpPr>
        <p:spPr>
          <a:xfrm>
            <a:off x="523879" y="702698"/>
            <a:ext cx="6233544" cy="367571"/>
          </a:xfrm>
        </p:spPr>
        <p:txBody>
          <a:bodyPr anchor="b" anchorCtr="0">
            <a:noAutofit/>
          </a:bodyPr>
          <a:lstStyle>
            <a:lvl1pPr marL="0" indent="0">
              <a:lnSpc>
                <a:spcPct val="95000"/>
              </a:lnSpc>
              <a:buNone/>
              <a:defRPr sz="2000" b="0" i="1">
                <a:solidFill>
                  <a:schemeClr val="tx1"/>
                </a:solidFill>
              </a:defRPr>
            </a:lvl1pPr>
          </a:lstStyle>
          <a:p>
            <a:pPr lvl="0"/>
            <a:r>
              <a:rPr lang="en-US" noProof="0" dirty="0" smtClean="0"/>
              <a:t>Subtitle</a:t>
            </a:r>
          </a:p>
        </p:txBody>
      </p:sp>
    </p:spTree>
    <p:extLst>
      <p:ext uri="{BB962C8B-B14F-4D97-AF65-F5344CB8AC3E}">
        <p14:creationId xmlns:p14="http://schemas.microsoft.com/office/powerpoint/2010/main" xmlns="" val="1304240555"/>
      </p:ext>
    </p:extLst>
  </p:cSld>
  <p:clrMapOvr>
    <a:masterClrMapping/>
  </p:clrMapOvr>
  <p:transition/>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18" name="Picture Placeholder 4"/>
          <p:cNvSpPr>
            <a:spLocks noGrp="1"/>
          </p:cNvSpPr>
          <p:nvPr>
            <p:ph type="pic" sz="quarter" idx="13" hasCustomPrompt="1"/>
          </p:nvPr>
        </p:nvSpPr>
        <p:spPr bwMode="auto">
          <a:xfrm>
            <a:off x="685800" y="457200"/>
            <a:ext cx="7770813" cy="3794760"/>
          </a:xfrm>
          <a:solidFill>
            <a:srgbClr val="CCCCCC"/>
          </a:solidFill>
        </p:spPr>
        <p:txBody>
          <a:bodyPr anchor="ctr" anchorCtr="0">
            <a:normAutofit/>
          </a:bodyPr>
          <a:lstStyle>
            <a:lvl1pPr marL="0" marR="0" indent="0" algn="ctr" defTabSz="914400" rtl="0" eaLnBrk="1" fontAlgn="auto" latinLnBrk="0" hangingPunct="1">
              <a:lnSpc>
                <a:spcPct val="100000"/>
              </a:lnSpc>
              <a:spcBef>
                <a:spcPts val="1200"/>
              </a:spcBef>
              <a:spcAft>
                <a:spcPts val="0"/>
              </a:spcAft>
              <a:buClrTx/>
              <a:buSzPct val="125000"/>
              <a:buFont typeface="Arial" pitchFamily="34" charset="0"/>
              <a:buNone/>
              <a:tabLst>
                <a:tab pos="3998913" algn="r"/>
                <a:tab pos="8229600" algn="r"/>
              </a:tabLst>
              <a:defRPr sz="1200"/>
            </a:lvl1pPr>
          </a:lstStyle>
          <a:p>
            <a:r>
              <a:rPr lang="en-US" dirty="0" smtClean="0"/>
              <a:t>Insert picture. Get approved pictures at http://www.novartisbrandlab.com/resources/library</a:t>
            </a:r>
          </a:p>
        </p:txBody>
      </p:sp>
      <p:sp>
        <p:nvSpPr>
          <p:cNvPr id="2" name="Title 1"/>
          <p:cNvSpPr>
            <a:spLocks noGrp="1"/>
          </p:cNvSpPr>
          <p:nvPr>
            <p:ph type="ctrTitle"/>
          </p:nvPr>
        </p:nvSpPr>
        <p:spPr bwMode="auto">
          <a:xfrm>
            <a:off x="1965960" y="4389120"/>
            <a:ext cx="6490654" cy="960120"/>
          </a:xfrm>
        </p:spPr>
        <p:txBody>
          <a:bodyPr anchor="b" anchorCtr="0">
            <a:noAutofit/>
          </a:bodyPr>
          <a:lstStyle/>
          <a:p>
            <a:r>
              <a:rPr lang="en-US" smtClean="0"/>
              <a:t>Click to edit Master title style</a:t>
            </a:r>
            <a:endParaRPr lang="en-US" dirty="0"/>
          </a:p>
        </p:txBody>
      </p:sp>
      <p:sp>
        <p:nvSpPr>
          <p:cNvPr id="3" name="Subtitle 2"/>
          <p:cNvSpPr>
            <a:spLocks noGrp="1"/>
          </p:cNvSpPr>
          <p:nvPr>
            <p:ph type="subTitle" idx="1"/>
          </p:nvPr>
        </p:nvSpPr>
        <p:spPr bwMode="auto">
          <a:xfrm>
            <a:off x="1965958" y="5440680"/>
            <a:ext cx="4343400" cy="1097280"/>
          </a:xfrm>
        </p:spPr>
        <p:txBody>
          <a:bodyPr>
            <a:noAutofit/>
          </a:bodyPr>
          <a:lstStyle>
            <a:lvl1pPr marL="0" indent="0" algn="l">
              <a:lnSpc>
                <a:spcPct val="100000"/>
              </a:lnSpc>
              <a:spcBef>
                <a:spcPts val="0"/>
              </a:spcBef>
              <a:buNone/>
              <a:defRPr sz="16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4" name="Text Placeholder 7"/>
          <p:cNvSpPr>
            <a:spLocks noGrp="1"/>
          </p:cNvSpPr>
          <p:nvPr>
            <p:ph type="body" sz="quarter" idx="12" hasCustomPrompt="1"/>
          </p:nvPr>
        </p:nvSpPr>
        <p:spPr bwMode="gray">
          <a:xfrm>
            <a:off x="0" y="914400"/>
            <a:ext cx="1965960" cy="777240"/>
          </a:xfrm>
          <a:solidFill>
            <a:schemeClr val="accent1"/>
          </a:solidFill>
        </p:spPr>
        <p:txBody>
          <a:bodyPr lIns="274320" tIns="91440" rIns="91440" bIns="91440" anchor="ctr" anchorCtr="0">
            <a:normAutofit/>
          </a:bodyPr>
          <a:lstStyle>
            <a:lvl1pPr marL="0" indent="0">
              <a:spcBef>
                <a:spcPts val="0"/>
              </a:spcBef>
              <a:buFont typeface="Arial"/>
              <a:buNone/>
              <a:defRPr sz="1000" b="1" baseline="0">
                <a:solidFill>
                  <a:schemeClr val="bg1"/>
                </a:solidFill>
              </a:defRPr>
            </a:lvl1pPr>
            <a:lvl2pPr marL="0" indent="0">
              <a:spcBef>
                <a:spcPts val="0"/>
              </a:spcBef>
              <a:buFont typeface="Arial"/>
              <a:buNone/>
              <a:defRPr sz="1000" b="1">
                <a:solidFill>
                  <a:schemeClr val="bg1"/>
                </a:solidFill>
              </a:defRPr>
            </a:lvl2pPr>
            <a:lvl3pPr marL="0" indent="0">
              <a:spcBef>
                <a:spcPts val="0"/>
              </a:spcBef>
              <a:buFont typeface="Arial"/>
              <a:buNone/>
              <a:defRPr sz="1000" b="1">
                <a:solidFill>
                  <a:schemeClr val="bg1"/>
                </a:solidFill>
              </a:defRPr>
            </a:lvl3pPr>
            <a:lvl4pPr marL="0" indent="0">
              <a:spcBef>
                <a:spcPts val="0"/>
              </a:spcBef>
              <a:buFont typeface="Arial"/>
              <a:buNone/>
              <a:defRPr sz="1000" b="1">
                <a:solidFill>
                  <a:schemeClr val="bg1"/>
                </a:solidFill>
              </a:defRPr>
            </a:lvl4pPr>
            <a:lvl5pPr marL="0" indent="0">
              <a:spcBef>
                <a:spcPts val="0"/>
              </a:spcBef>
              <a:buFont typeface="Arial"/>
              <a:buNone/>
              <a:defRPr sz="1000" b="1">
                <a:solidFill>
                  <a:schemeClr val="bg1"/>
                </a:solidFill>
              </a:defRPr>
            </a:lvl5pPr>
          </a:lstStyle>
          <a:p>
            <a:pPr lvl="0"/>
            <a:r>
              <a:rPr lang="en-US" dirty="0" smtClean="0"/>
              <a:t>Business or Operating Unit/Franchise or Department</a:t>
            </a:r>
          </a:p>
        </p:txBody>
      </p:sp>
      <p:grpSp>
        <p:nvGrpSpPr>
          <p:cNvPr id="4" name="Group 3"/>
          <p:cNvGrpSpPr/>
          <p:nvPr userDrawn="1"/>
        </p:nvGrpSpPr>
        <p:grpSpPr>
          <a:xfrm>
            <a:off x="-137160" y="-137160"/>
            <a:ext cx="9418320" cy="7132320"/>
            <a:chOff x="-137160" y="-137160"/>
            <a:chExt cx="9418320" cy="7132320"/>
          </a:xfrm>
        </p:grpSpPr>
        <p:cxnSp>
          <p:nvCxnSpPr>
            <p:cNvPr id="8" name="Straight Connector 7"/>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918972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13716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918972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13716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22" name="Picture 21"/>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56231283"/>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Title Slide - No Picture">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bwMode="auto">
          <a:xfrm>
            <a:off x="49" y="0"/>
            <a:ext cx="1508759" cy="6858000"/>
          </a:xfrm>
          <a:prstGeom prst="rect">
            <a:avLst/>
          </a:prstGeom>
        </p:spPr>
      </p:pic>
      <p:sp>
        <p:nvSpPr>
          <p:cNvPr id="2" name="Title 1"/>
          <p:cNvSpPr>
            <a:spLocks noGrp="1"/>
          </p:cNvSpPr>
          <p:nvPr>
            <p:ph type="ctrTitle"/>
          </p:nvPr>
        </p:nvSpPr>
        <p:spPr bwMode="auto">
          <a:xfrm>
            <a:off x="1965960" y="2331720"/>
            <a:ext cx="6490654" cy="2286000"/>
          </a:xfrm>
        </p:spPr>
        <p:txBody>
          <a:bodyPr anchor="b" anchorCtr="0">
            <a:noAutofit/>
          </a:bodyPr>
          <a:lstStyle/>
          <a:p>
            <a:r>
              <a:rPr lang="en-US" smtClean="0"/>
              <a:t>Click to edit Master title style</a:t>
            </a:r>
            <a:endParaRPr lang="en-US" dirty="0"/>
          </a:p>
        </p:txBody>
      </p:sp>
      <p:sp>
        <p:nvSpPr>
          <p:cNvPr id="3" name="Subtitle 2"/>
          <p:cNvSpPr>
            <a:spLocks noGrp="1"/>
          </p:cNvSpPr>
          <p:nvPr>
            <p:ph type="subTitle" idx="1"/>
          </p:nvPr>
        </p:nvSpPr>
        <p:spPr bwMode="auto">
          <a:xfrm>
            <a:off x="1965960" y="4709161"/>
            <a:ext cx="6490654" cy="1324927"/>
          </a:xfrm>
        </p:spPr>
        <p:txBody>
          <a:bodyPr>
            <a:noAutofit/>
          </a:bodyPr>
          <a:lstStyle>
            <a:lvl1pPr marL="0" indent="0" algn="l">
              <a:lnSpc>
                <a:spcPct val="100000"/>
              </a:lnSpc>
              <a:spcBef>
                <a:spcPts val="0"/>
              </a:spcBef>
              <a:buNone/>
              <a:defRPr sz="16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4" name="Text Placeholder 7"/>
          <p:cNvSpPr>
            <a:spLocks noGrp="1"/>
          </p:cNvSpPr>
          <p:nvPr>
            <p:ph type="body" sz="quarter" idx="12" hasCustomPrompt="1"/>
          </p:nvPr>
        </p:nvSpPr>
        <p:spPr bwMode="gray">
          <a:xfrm>
            <a:off x="0" y="914400"/>
            <a:ext cx="1965960" cy="777240"/>
          </a:xfrm>
          <a:solidFill>
            <a:schemeClr val="accent1"/>
          </a:solidFill>
        </p:spPr>
        <p:txBody>
          <a:bodyPr lIns="274320" tIns="91440" rIns="91440" bIns="91440" anchor="ctr" anchorCtr="0">
            <a:normAutofit/>
          </a:bodyPr>
          <a:lstStyle>
            <a:lvl1pPr marL="0" indent="0">
              <a:spcBef>
                <a:spcPts val="0"/>
              </a:spcBef>
              <a:buFont typeface="Arial"/>
              <a:buNone/>
              <a:defRPr sz="1000" b="1" baseline="0">
                <a:solidFill>
                  <a:schemeClr val="bg1"/>
                </a:solidFill>
              </a:defRPr>
            </a:lvl1pPr>
            <a:lvl2pPr marL="0" indent="0">
              <a:spcBef>
                <a:spcPts val="0"/>
              </a:spcBef>
              <a:buFont typeface="Arial"/>
              <a:buNone/>
              <a:defRPr sz="1000" b="1">
                <a:solidFill>
                  <a:schemeClr val="bg1"/>
                </a:solidFill>
              </a:defRPr>
            </a:lvl2pPr>
            <a:lvl3pPr marL="0" indent="0">
              <a:spcBef>
                <a:spcPts val="0"/>
              </a:spcBef>
              <a:buFont typeface="Arial"/>
              <a:buNone/>
              <a:defRPr sz="1000" b="1">
                <a:solidFill>
                  <a:schemeClr val="bg1"/>
                </a:solidFill>
              </a:defRPr>
            </a:lvl3pPr>
            <a:lvl4pPr marL="0" indent="0">
              <a:spcBef>
                <a:spcPts val="0"/>
              </a:spcBef>
              <a:buFont typeface="Arial"/>
              <a:buNone/>
              <a:defRPr sz="1000" b="1">
                <a:solidFill>
                  <a:schemeClr val="bg1"/>
                </a:solidFill>
              </a:defRPr>
            </a:lvl4pPr>
            <a:lvl5pPr marL="0" indent="0">
              <a:spcBef>
                <a:spcPts val="0"/>
              </a:spcBef>
              <a:buFont typeface="Arial"/>
              <a:buNone/>
              <a:defRPr sz="1000" b="1">
                <a:solidFill>
                  <a:schemeClr val="bg1"/>
                </a:solidFill>
              </a:defRPr>
            </a:lvl5pPr>
          </a:lstStyle>
          <a:p>
            <a:pPr lvl="0"/>
            <a:r>
              <a:rPr lang="en-US" dirty="0" smtClean="0"/>
              <a:t>Business or Operating Unit/Franchise or Department</a:t>
            </a:r>
          </a:p>
        </p:txBody>
      </p:sp>
      <p:grpSp>
        <p:nvGrpSpPr>
          <p:cNvPr id="20" name="Group 19"/>
          <p:cNvGrpSpPr/>
          <p:nvPr userDrawn="1"/>
        </p:nvGrpSpPr>
        <p:grpSpPr>
          <a:xfrm>
            <a:off x="-137160" y="-137160"/>
            <a:ext cx="9418320" cy="7132320"/>
            <a:chOff x="-137160" y="-137160"/>
            <a:chExt cx="9418320" cy="7132320"/>
          </a:xfrm>
        </p:grpSpPr>
        <p:cxnSp>
          <p:nvCxnSpPr>
            <p:cNvPr id="22" name="Straight Connector 21"/>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918972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3716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a:off x="918972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a:off x="-13716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18" name="Picture 17"/>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xmlns="" val="3460212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52.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5" Type="http://schemas.openxmlformats.org/officeDocument/2006/relationships/slideLayout" Target="../slideLayouts/slideLayout149.xml"/><Relationship Id="rId10" Type="http://schemas.openxmlformats.org/officeDocument/2006/relationships/image" Target="../media/image1.png"/><Relationship Id="rId4" Type="http://schemas.openxmlformats.org/officeDocument/2006/relationships/slideLayout" Target="../slideLayouts/slideLayout148.xml"/><Relationship Id="rId9"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60.xml"/><Relationship Id="rId13" Type="http://schemas.openxmlformats.org/officeDocument/2006/relationships/slideLayout" Target="../slideLayouts/slideLayout165.xml"/><Relationship Id="rId18" Type="http://schemas.openxmlformats.org/officeDocument/2006/relationships/image" Target="../media/image1.png"/><Relationship Id="rId3" Type="http://schemas.openxmlformats.org/officeDocument/2006/relationships/slideLayout" Target="../slideLayouts/slideLayout155.xml"/><Relationship Id="rId7" Type="http://schemas.openxmlformats.org/officeDocument/2006/relationships/slideLayout" Target="../slideLayouts/slideLayout159.xml"/><Relationship Id="rId12" Type="http://schemas.openxmlformats.org/officeDocument/2006/relationships/slideLayout" Target="../slideLayouts/slideLayout164.xml"/><Relationship Id="rId17" Type="http://schemas.openxmlformats.org/officeDocument/2006/relationships/theme" Target="../theme/theme11.xml"/><Relationship Id="rId2" Type="http://schemas.openxmlformats.org/officeDocument/2006/relationships/slideLayout" Target="../slideLayouts/slideLayout154.xml"/><Relationship Id="rId16" Type="http://schemas.openxmlformats.org/officeDocument/2006/relationships/slideLayout" Target="../slideLayouts/slideLayout168.xml"/><Relationship Id="rId1" Type="http://schemas.openxmlformats.org/officeDocument/2006/relationships/slideLayout" Target="../slideLayouts/slideLayout153.xml"/><Relationship Id="rId6" Type="http://schemas.openxmlformats.org/officeDocument/2006/relationships/slideLayout" Target="../slideLayouts/slideLayout158.xml"/><Relationship Id="rId11" Type="http://schemas.openxmlformats.org/officeDocument/2006/relationships/slideLayout" Target="../slideLayouts/slideLayout163.xml"/><Relationship Id="rId5" Type="http://schemas.openxmlformats.org/officeDocument/2006/relationships/slideLayout" Target="../slideLayouts/slideLayout157.xml"/><Relationship Id="rId15" Type="http://schemas.openxmlformats.org/officeDocument/2006/relationships/slideLayout" Target="../slideLayouts/slideLayout167.xml"/><Relationship Id="rId10" Type="http://schemas.openxmlformats.org/officeDocument/2006/relationships/slideLayout" Target="../slideLayouts/slideLayout162.xml"/><Relationship Id="rId4" Type="http://schemas.openxmlformats.org/officeDocument/2006/relationships/slideLayout" Target="../slideLayouts/slideLayout156.xml"/><Relationship Id="rId9" Type="http://schemas.openxmlformats.org/officeDocument/2006/relationships/slideLayout" Target="../slideLayouts/slideLayout161.xml"/><Relationship Id="rId14" Type="http://schemas.openxmlformats.org/officeDocument/2006/relationships/slideLayout" Target="../slideLayouts/slideLayout166.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slideLayout" Target="../slideLayouts/slideLayout181.xml"/><Relationship Id="rId18" Type="http://schemas.openxmlformats.org/officeDocument/2006/relationships/theme" Target="../theme/theme12.xml"/><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slideLayout" Target="../slideLayouts/slideLayout180.xml"/><Relationship Id="rId17" Type="http://schemas.openxmlformats.org/officeDocument/2006/relationships/slideLayout" Target="../slideLayouts/slideLayout185.xml"/><Relationship Id="rId2" Type="http://schemas.openxmlformats.org/officeDocument/2006/relationships/slideLayout" Target="../slideLayouts/slideLayout170.xml"/><Relationship Id="rId16" Type="http://schemas.openxmlformats.org/officeDocument/2006/relationships/slideLayout" Target="../slideLayouts/slideLayout184.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5" Type="http://schemas.openxmlformats.org/officeDocument/2006/relationships/slideLayout" Target="../slideLayouts/slideLayout183.xml"/><Relationship Id="rId10" Type="http://schemas.openxmlformats.org/officeDocument/2006/relationships/slideLayout" Target="../slideLayouts/slideLayout178.xml"/><Relationship Id="rId19" Type="http://schemas.openxmlformats.org/officeDocument/2006/relationships/image" Target="../media/image1.png"/><Relationship Id="rId4" Type="http://schemas.openxmlformats.org/officeDocument/2006/relationships/slideLayout" Target="../slideLayouts/slideLayout172.xml"/><Relationship Id="rId9" Type="http://schemas.openxmlformats.org/officeDocument/2006/relationships/slideLayout" Target="../slideLayouts/slideLayout177.xml"/><Relationship Id="rId14" Type="http://schemas.openxmlformats.org/officeDocument/2006/relationships/slideLayout" Target="../slideLayouts/slideLayout18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93.xml"/><Relationship Id="rId13" Type="http://schemas.openxmlformats.org/officeDocument/2006/relationships/slideLayout" Target="../slideLayouts/slideLayout198.xml"/><Relationship Id="rId18" Type="http://schemas.openxmlformats.org/officeDocument/2006/relationships/image" Target="../media/image1.png"/><Relationship Id="rId3" Type="http://schemas.openxmlformats.org/officeDocument/2006/relationships/slideLayout" Target="../slideLayouts/slideLayout188.xml"/><Relationship Id="rId7" Type="http://schemas.openxmlformats.org/officeDocument/2006/relationships/slideLayout" Target="../slideLayouts/slideLayout192.xml"/><Relationship Id="rId12" Type="http://schemas.openxmlformats.org/officeDocument/2006/relationships/slideLayout" Target="../slideLayouts/slideLayout197.xml"/><Relationship Id="rId17" Type="http://schemas.openxmlformats.org/officeDocument/2006/relationships/theme" Target="../theme/theme13.xml"/><Relationship Id="rId2" Type="http://schemas.openxmlformats.org/officeDocument/2006/relationships/slideLayout" Target="../slideLayouts/slideLayout187.xml"/><Relationship Id="rId16" Type="http://schemas.openxmlformats.org/officeDocument/2006/relationships/slideLayout" Target="../slideLayouts/slideLayout201.xml"/><Relationship Id="rId1" Type="http://schemas.openxmlformats.org/officeDocument/2006/relationships/slideLayout" Target="../slideLayouts/slideLayout186.xml"/><Relationship Id="rId6" Type="http://schemas.openxmlformats.org/officeDocument/2006/relationships/slideLayout" Target="../slideLayouts/slideLayout191.xml"/><Relationship Id="rId11" Type="http://schemas.openxmlformats.org/officeDocument/2006/relationships/slideLayout" Target="../slideLayouts/slideLayout196.xml"/><Relationship Id="rId5" Type="http://schemas.openxmlformats.org/officeDocument/2006/relationships/slideLayout" Target="../slideLayouts/slideLayout190.xml"/><Relationship Id="rId15" Type="http://schemas.openxmlformats.org/officeDocument/2006/relationships/slideLayout" Target="../slideLayouts/slideLayout200.xml"/><Relationship Id="rId10" Type="http://schemas.openxmlformats.org/officeDocument/2006/relationships/slideLayout" Target="../slideLayouts/slideLayout195.xml"/><Relationship Id="rId4" Type="http://schemas.openxmlformats.org/officeDocument/2006/relationships/slideLayout" Target="../slideLayouts/slideLayout189.xml"/><Relationship Id="rId9" Type="http://schemas.openxmlformats.org/officeDocument/2006/relationships/slideLayout" Target="../slideLayouts/slideLayout194.xml"/><Relationship Id="rId14" Type="http://schemas.openxmlformats.org/officeDocument/2006/relationships/slideLayout" Target="../slideLayouts/slideLayout199.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209.xml"/><Relationship Id="rId13" Type="http://schemas.openxmlformats.org/officeDocument/2006/relationships/slideLayout" Target="../slideLayouts/slideLayout214.xml"/><Relationship Id="rId18" Type="http://schemas.openxmlformats.org/officeDocument/2006/relationships/image" Target="../media/image1.png"/><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slideLayout" Target="../slideLayouts/slideLayout213.xml"/><Relationship Id="rId17" Type="http://schemas.openxmlformats.org/officeDocument/2006/relationships/theme" Target="../theme/theme14.xml"/><Relationship Id="rId2" Type="http://schemas.openxmlformats.org/officeDocument/2006/relationships/slideLayout" Target="../slideLayouts/slideLayout203.xml"/><Relationship Id="rId16" Type="http://schemas.openxmlformats.org/officeDocument/2006/relationships/slideLayout" Target="../slideLayouts/slideLayout217.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5" Type="http://schemas.openxmlformats.org/officeDocument/2006/relationships/slideLayout" Target="../slideLayouts/slideLayout216.xml"/><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 Id="rId14" Type="http://schemas.openxmlformats.org/officeDocument/2006/relationships/slideLayout" Target="../slideLayouts/slideLayout215.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25.xml"/><Relationship Id="rId13" Type="http://schemas.openxmlformats.org/officeDocument/2006/relationships/slideLayout" Target="../slideLayouts/slideLayout230.xml"/><Relationship Id="rId18" Type="http://schemas.openxmlformats.org/officeDocument/2006/relationships/image" Target="../media/image1.png"/><Relationship Id="rId3" Type="http://schemas.openxmlformats.org/officeDocument/2006/relationships/slideLayout" Target="../slideLayouts/slideLayout220.xml"/><Relationship Id="rId7" Type="http://schemas.openxmlformats.org/officeDocument/2006/relationships/slideLayout" Target="../slideLayouts/slideLayout224.xml"/><Relationship Id="rId12" Type="http://schemas.openxmlformats.org/officeDocument/2006/relationships/slideLayout" Target="../slideLayouts/slideLayout229.xml"/><Relationship Id="rId17" Type="http://schemas.openxmlformats.org/officeDocument/2006/relationships/theme" Target="../theme/theme15.xml"/><Relationship Id="rId2" Type="http://schemas.openxmlformats.org/officeDocument/2006/relationships/slideLayout" Target="../slideLayouts/slideLayout219.xml"/><Relationship Id="rId16" Type="http://schemas.openxmlformats.org/officeDocument/2006/relationships/slideLayout" Target="../slideLayouts/slideLayout233.xml"/><Relationship Id="rId1" Type="http://schemas.openxmlformats.org/officeDocument/2006/relationships/slideLayout" Target="../slideLayouts/slideLayout218.xml"/><Relationship Id="rId6" Type="http://schemas.openxmlformats.org/officeDocument/2006/relationships/slideLayout" Target="../slideLayouts/slideLayout223.xml"/><Relationship Id="rId11" Type="http://schemas.openxmlformats.org/officeDocument/2006/relationships/slideLayout" Target="../slideLayouts/slideLayout228.xml"/><Relationship Id="rId5" Type="http://schemas.openxmlformats.org/officeDocument/2006/relationships/slideLayout" Target="../slideLayouts/slideLayout222.xml"/><Relationship Id="rId15" Type="http://schemas.openxmlformats.org/officeDocument/2006/relationships/slideLayout" Target="../slideLayouts/slideLayout232.xml"/><Relationship Id="rId10" Type="http://schemas.openxmlformats.org/officeDocument/2006/relationships/slideLayout" Target="../slideLayouts/slideLayout227.xml"/><Relationship Id="rId4" Type="http://schemas.openxmlformats.org/officeDocument/2006/relationships/slideLayout" Target="../slideLayouts/slideLayout221.xml"/><Relationship Id="rId9" Type="http://schemas.openxmlformats.org/officeDocument/2006/relationships/slideLayout" Target="../slideLayouts/slideLayout226.xml"/><Relationship Id="rId14" Type="http://schemas.openxmlformats.org/officeDocument/2006/relationships/slideLayout" Target="../slideLayouts/slideLayout231.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41.xml"/><Relationship Id="rId13" Type="http://schemas.openxmlformats.org/officeDocument/2006/relationships/slideLayout" Target="../slideLayouts/slideLayout246.xml"/><Relationship Id="rId18" Type="http://schemas.openxmlformats.org/officeDocument/2006/relationships/image" Target="../media/image1.png"/><Relationship Id="rId3" Type="http://schemas.openxmlformats.org/officeDocument/2006/relationships/slideLayout" Target="../slideLayouts/slideLayout236.xml"/><Relationship Id="rId7" Type="http://schemas.openxmlformats.org/officeDocument/2006/relationships/slideLayout" Target="../slideLayouts/slideLayout240.xml"/><Relationship Id="rId12" Type="http://schemas.openxmlformats.org/officeDocument/2006/relationships/slideLayout" Target="../slideLayouts/slideLayout245.xml"/><Relationship Id="rId17" Type="http://schemas.openxmlformats.org/officeDocument/2006/relationships/theme" Target="../theme/theme16.xml"/><Relationship Id="rId2" Type="http://schemas.openxmlformats.org/officeDocument/2006/relationships/slideLayout" Target="../slideLayouts/slideLayout235.xml"/><Relationship Id="rId16" Type="http://schemas.openxmlformats.org/officeDocument/2006/relationships/slideLayout" Target="../slideLayouts/slideLayout249.xml"/><Relationship Id="rId1" Type="http://schemas.openxmlformats.org/officeDocument/2006/relationships/slideLayout" Target="../slideLayouts/slideLayout234.xml"/><Relationship Id="rId6" Type="http://schemas.openxmlformats.org/officeDocument/2006/relationships/slideLayout" Target="../slideLayouts/slideLayout239.xml"/><Relationship Id="rId11" Type="http://schemas.openxmlformats.org/officeDocument/2006/relationships/slideLayout" Target="../slideLayouts/slideLayout244.xml"/><Relationship Id="rId5" Type="http://schemas.openxmlformats.org/officeDocument/2006/relationships/slideLayout" Target="../slideLayouts/slideLayout238.xml"/><Relationship Id="rId15" Type="http://schemas.openxmlformats.org/officeDocument/2006/relationships/slideLayout" Target="../slideLayouts/slideLayout248.xml"/><Relationship Id="rId10" Type="http://schemas.openxmlformats.org/officeDocument/2006/relationships/slideLayout" Target="../slideLayouts/slideLayout243.xml"/><Relationship Id="rId4" Type="http://schemas.openxmlformats.org/officeDocument/2006/relationships/slideLayout" Target="../slideLayouts/slideLayout237.xml"/><Relationship Id="rId9" Type="http://schemas.openxmlformats.org/officeDocument/2006/relationships/slideLayout" Target="../slideLayouts/slideLayout242.xml"/><Relationship Id="rId14" Type="http://schemas.openxmlformats.org/officeDocument/2006/relationships/slideLayout" Target="../slideLayouts/slideLayout247.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57.xml"/><Relationship Id="rId13" Type="http://schemas.openxmlformats.org/officeDocument/2006/relationships/slideLayout" Target="../slideLayouts/slideLayout262.xml"/><Relationship Id="rId18" Type="http://schemas.openxmlformats.org/officeDocument/2006/relationships/image" Target="../media/image1.png"/><Relationship Id="rId3" Type="http://schemas.openxmlformats.org/officeDocument/2006/relationships/slideLayout" Target="../slideLayouts/slideLayout252.xml"/><Relationship Id="rId7" Type="http://schemas.openxmlformats.org/officeDocument/2006/relationships/slideLayout" Target="../slideLayouts/slideLayout256.xml"/><Relationship Id="rId12" Type="http://schemas.openxmlformats.org/officeDocument/2006/relationships/slideLayout" Target="../slideLayouts/slideLayout261.xml"/><Relationship Id="rId17" Type="http://schemas.openxmlformats.org/officeDocument/2006/relationships/theme" Target="../theme/theme17.xml"/><Relationship Id="rId2" Type="http://schemas.openxmlformats.org/officeDocument/2006/relationships/slideLayout" Target="../slideLayouts/slideLayout251.xml"/><Relationship Id="rId16" Type="http://schemas.openxmlformats.org/officeDocument/2006/relationships/slideLayout" Target="../slideLayouts/slideLayout265.xml"/><Relationship Id="rId1" Type="http://schemas.openxmlformats.org/officeDocument/2006/relationships/slideLayout" Target="../slideLayouts/slideLayout250.xml"/><Relationship Id="rId6" Type="http://schemas.openxmlformats.org/officeDocument/2006/relationships/slideLayout" Target="../slideLayouts/slideLayout255.xml"/><Relationship Id="rId11" Type="http://schemas.openxmlformats.org/officeDocument/2006/relationships/slideLayout" Target="../slideLayouts/slideLayout260.xml"/><Relationship Id="rId5" Type="http://schemas.openxmlformats.org/officeDocument/2006/relationships/slideLayout" Target="../slideLayouts/slideLayout254.xml"/><Relationship Id="rId15" Type="http://schemas.openxmlformats.org/officeDocument/2006/relationships/slideLayout" Target="../slideLayouts/slideLayout264.xml"/><Relationship Id="rId10" Type="http://schemas.openxmlformats.org/officeDocument/2006/relationships/slideLayout" Target="../slideLayouts/slideLayout259.xml"/><Relationship Id="rId4" Type="http://schemas.openxmlformats.org/officeDocument/2006/relationships/slideLayout" Target="../slideLayouts/slideLayout253.xml"/><Relationship Id="rId9" Type="http://schemas.openxmlformats.org/officeDocument/2006/relationships/slideLayout" Target="../slideLayouts/slideLayout258.xml"/><Relationship Id="rId14" Type="http://schemas.openxmlformats.org/officeDocument/2006/relationships/slideLayout" Target="../slideLayouts/slideLayout263.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73.xml"/><Relationship Id="rId13" Type="http://schemas.openxmlformats.org/officeDocument/2006/relationships/slideLayout" Target="../slideLayouts/slideLayout278.xml"/><Relationship Id="rId18" Type="http://schemas.openxmlformats.org/officeDocument/2006/relationships/slideLayout" Target="../slideLayouts/slideLayout283.xml"/><Relationship Id="rId3" Type="http://schemas.openxmlformats.org/officeDocument/2006/relationships/slideLayout" Target="../slideLayouts/slideLayout268.xml"/><Relationship Id="rId7" Type="http://schemas.openxmlformats.org/officeDocument/2006/relationships/slideLayout" Target="../slideLayouts/slideLayout272.xml"/><Relationship Id="rId12" Type="http://schemas.openxmlformats.org/officeDocument/2006/relationships/slideLayout" Target="../slideLayouts/slideLayout277.xml"/><Relationship Id="rId17" Type="http://schemas.openxmlformats.org/officeDocument/2006/relationships/slideLayout" Target="../slideLayouts/slideLayout282.xml"/><Relationship Id="rId2" Type="http://schemas.openxmlformats.org/officeDocument/2006/relationships/slideLayout" Target="../slideLayouts/slideLayout267.xml"/><Relationship Id="rId16" Type="http://schemas.openxmlformats.org/officeDocument/2006/relationships/slideLayout" Target="../slideLayouts/slideLayout281.xml"/><Relationship Id="rId20" Type="http://schemas.openxmlformats.org/officeDocument/2006/relationships/image" Target="../media/image1.png"/><Relationship Id="rId1" Type="http://schemas.openxmlformats.org/officeDocument/2006/relationships/slideLayout" Target="../slideLayouts/slideLayout266.xml"/><Relationship Id="rId6" Type="http://schemas.openxmlformats.org/officeDocument/2006/relationships/slideLayout" Target="../slideLayouts/slideLayout271.xml"/><Relationship Id="rId11" Type="http://schemas.openxmlformats.org/officeDocument/2006/relationships/slideLayout" Target="../slideLayouts/slideLayout276.xml"/><Relationship Id="rId5" Type="http://schemas.openxmlformats.org/officeDocument/2006/relationships/slideLayout" Target="../slideLayouts/slideLayout270.xml"/><Relationship Id="rId15" Type="http://schemas.openxmlformats.org/officeDocument/2006/relationships/slideLayout" Target="../slideLayouts/slideLayout280.xml"/><Relationship Id="rId10" Type="http://schemas.openxmlformats.org/officeDocument/2006/relationships/slideLayout" Target="../slideLayouts/slideLayout275.xml"/><Relationship Id="rId19" Type="http://schemas.openxmlformats.org/officeDocument/2006/relationships/theme" Target="../theme/theme18.xml"/><Relationship Id="rId4" Type="http://schemas.openxmlformats.org/officeDocument/2006/relationships/slideLayout" Target="../slideLayouts/slideLayout269.xml"/><Relationship Id="rId9" Type="http://schemas.openxmlformats.org/officeDocument/2006/relationships/slideLayout" Target="../slideLayouts/slideLayout274.xml"/><Relationship Id="rId14" Type="http://schemas.openxmlformats.org/officeDocument/2006/relationships/slideLayout" Target="../slideLayouts/slideLayout279.xml"/></Relationships>
</file>

<file path=ppt/slideMasters/_rels/slideMaster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19.xml"/><Relationship Id="rId1" Type="http://schemas.openxmlformats.org/officeDocument/2006/relationships/slideLayout" Target="../slideLayouts/slideLayout28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image" Target="../media/image1.png"/><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92.xml"/><Relationship Id="rId13" Type="http://schemas.openxmlformats.org/officeDocument/2006/relationships/slideLayout" Target="../slideLayouts/slideLayout297.xml"/><Relationship Id="rId18" Type="http://schemas.openxmlformats.org/officeDocument/2006/relationships/image" Target="../media/image1.png"/><Relationship Id="rId3" Type="http://schemas.openxmlformats.org/officeDocument/2006/relationships/slideLayout" Target="../slideLayouts/slideLayout287.xml"/><Relationship Id="rId7" Type="http://schemas.openxmlformats.org/officeDocument/2006/relationships/slideLayout" Target="../slideLayouts/slideLayout291.xml"/><Relationship Id="rId12" Type="http://schemas.openxmlformats.org/officeDocument/2006/relationships/slideLayout" Target="../slideLayouts/slideLayout296.xml"/><Relationship Id="rId17" Type="http://schemas.openxmlformats.org/officeDocument/2006/relationships/theme" Target="../theme/theme20.xml"/><Relationship Id="rId2" Type="http://schemas.openxmlformats.org/officeDocument/2006/relationships/slideLayout" Target="../slideLayouts/slideLayout286.xml"/><Relationship Id="rId16" Type="http://schemas.openxmlformats.org/officeDocument/2006/relationships/slideLayout" Target="../slideLayouts/slideLayout300.xml"/><Relationship Id="rId1" Type="http://schemas.openxmlformats.org/officeDocument/2006/relationships/slideLayout" Target="../slideLayouts/slideLayout285.xml"/><Relationship Id="rId6" Type="http://schemas.openxmlformats.org/officeDocument/2006/relationships/slideLayout" Target="../slideLayouts/slideLayout290.xml"/><Relationship Id="rId11" Type="http://schemas.openxmlformats.org/officeDocument/2006/relationships/slideLayout" Target="../slideLayouts/slideLayout295.xml"/><Relationship Id="rId5" Type="http://schemas.openxmlformats.org/officeDocument/2006/relationships/slideLayout" Target="../slideLayouts/slideLayout289.xml"/><Relationship Id="rId15" Type="http://schemas.openxmlformats.org/officeDocument/2006/relationships/slideLayout" Target="../slideLayouts/slideLayout299.xml"/><Relationship Id="rId10" Type="http://schemas.openxmlformats.org/officeDocument/2006/relationships/slideLayout" Target="../slideLayouts/slideLayout294.xml"/><Relationship Id="rId4" Type="http://schemas.openxmlformats.org/officeDocument/2006/relationships/slideLayout" Target="../slideLayouts/slideLayout288.xml"/><Relationship Id="rId9" Type="http://schemas.openxmlformats.org/officeDocument/2006/relationships/slideLayout" Target="../slideLayouts/slideLayout293.xml"/><Relationship Id="rId14" Type="http://schemas.openxmlformats.org/officeDocument/2006/relationships/slideLayout" Target="../slideLayouts/slideLayout29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308.xml"/><Relationship Id="rId13" Type="http://schemas.openxmlformats.org/officeDocument/2006/relationships/slideLayout" Target="../slideLayouts/slideLayout313.xml"/><Relationship Id="rId18" Type="http://schemas.openxmlformats.org/officeDocument/2006/relationships/image" Target="../media/image1.png"/><Relationship Id="rId3" Type="http://schemas.openxmlformats.org/officeDocument/2006/relationships/slideLayout" Target="../slideLayouts/slideLayout303.xml"/><Relationship Id="rId7" Type="http://schemas.openxmlformats.org/officeDocument/2006/relationships/slideLayout" Target="../slideLayouts/slideLayout307.xml"/><Relationship Id="rId12" Type="http://schemas.openxmlformats.org/officeDocument/2006/relationships/slideLayout" Target="../slideLayouts/slideLayout312.xml"/><Relationship Id="rId17" Type="http://schemas.openxmlformats.org/officeDocument/2006/relationships/theme" Target="../theme/theme21.xml"/><Relationship Id="rId2" Type="http://schemas.openxmlformats.org/officeDocument/2006/relationships/slideLayout" Target="../slideLayouts/slideLayout302.xml"/><Relationship Id="rId16" Type="http://schemas.openxmlformats.org/officeDocument/2006/relationships/slideLayout" Target="../slideLayouts/slideLayout316.xml"/><Relationship Id="rId1" Type="http://schemas.openxmlformats.org/officeDocument/2006/relationships/slideLayout" Target="../slideLayouts/slideLayout301.xml"/><Relationship Id="rId6" Type="http://schemas.openxmlformats.org/officeDocument/2006/relationships/slideLayout" Target="../slideLayouts/slideLayout306.xml"/><Relationship Id="rId11" Type="http://schemas.openxmlformats.org/officeDocument/2006/relationships/slideLayout" Target="../slideLayouts/slideLayout311.xml"/><Relationship Id="rId5" Type="http://schemas.openxmlformats.org/officeDocument/2006/relationships/slideLayout" Target="../slideLayouts/slideLayout305.xml"/><Relationship Id="rId15" Type="http://schemas.openxmlformats.org/officeDocument/2006/relationships/slideLayout" Target="../slideLayouts/slideLayout315.xml"/><Relationship Id="rId10" Type="http://schemas.openxmlformats.org/officeDocument/2006/relationships/slideLayout" Target="../slideLayouts/slideLayout310.xml"/><Relationship Id="rId4" Type="http://schemas.openxmlformats.org/officeDocument/2006/relationships/slideLayout" Target="../slideLayouts/slideLayout304.xml"/><Relationship Id="rId9" Type="http://schemas.openxmlformats.org/officeDocument/2006/relationships/slideLayout" Target="../slideLayouts/slideLayout309.xml"/><Relationship Id="rId14" Type="http://schemas.openxmlformats.org/officeDocument/2006/relationships/slideLayout" Target="../slideLayouts/slideLayout314.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324.xml"/><Relationship Id="rId13" Type="http://schemas.openxmlformats.org/officeDocument/2006/relationships/theme" Target="../theme/theme22.xml"/><Relationship Id="rId3" Type="http://schemas.openxmlformats.org/officeDocument/2006/relationships/slideLayout" Target="../slideLayouts/slideLayout319.xml"/><Relationship Id="rId7" Type="http://schemas.openxmlformats.org/officeDocument/2006/relationships/slideLayout" Target="../slideLayouts/slideLayout323.xml"/><Relationship Id="rId12" Type="http://schemas.openxmlformats.org/officeDocument/2006/relationships/slideLayout" Target="../slideLayouts/slideLayout328.xml"/><Relationship Id="rId2" Type="http://schemas.openxmlformats.org/officeDocument/2006/relationships/slideLayout" Target="../slideLayouts/slideLayout318.xml"/><Relationship Id="rId1" Type="http://schemas.openxmlformats.org/officeDocument/2006/relationships/slideLayout" Target="../slideLayouts/slideLayout317.xml"/><Relationship Id="rId6" Type="http://schemas.openxmlformats.org/officeDocument/2006/relationships/slideLayout" Target="../slideLayouts/slideLayout322.xml"/><Relationship Id="rId11" Type="http://schemas.openxmlformats.org/officeDocument/2006/relationships/slideLayout" Target="../slideLayouts/slideLayout327.xml"/><Relationship Id="rId5" Type="http://schemas.openxmlformats.org/officeDocument/2006/relationships/slideLayout" Target="../slideLayouts/slideLayout321.xml"/><Relationship Id="rId10" Type="http://schemas.openxmlformats.org/officeDocument/2006/relationships/slideLayout" Target="../slideLayouts/slideLayout326.xml"/><Relationship Id="rId4" Type="http://schemas.openxmlformats.org/officeDocument/2006/relationships/slideLayout" Target="../slideLayouts/slideLayout320.xml"/><Relationship Id="rId9" Type="http://schemas.openxmlformats.org/officeDocument/2006/relationships/slideLayout" Target="../slideLayouts/slideLayout325.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336.xml"/><Relationship Id="rId3" Type="http://schemas.openxmlformats.org/officeDocument/2006/relationships/slideLayout" Target="../slideLayouts/slideLayout331.xml"/><Relationship Id="rId7" Type="http://schemas.openxmlformats.org/officeDocument/2006/relationships/slideLayout" Target="../slideLayouts/slideLayout335.xml"/><Relationship Id="rId2" Type="http://schemas.openxmlformats.org/officeDocument/2006/relationships/slideLayout" Target="../slideLayouts/slideLayout330.xml"/><Relationship Id="rId1" Type="http://schemas.openxmlformats.org/officeDocument/2006/relationships/slideLayout" Target="../slideLayouts/slideLayout329.xml"/><Relationship Id="rId6" Type="http://schemas.openxmlformats.org/officeDocument/2006/relationships/slideLayout" Target="../slideLayouts/slideLayout334.xml"/><Relationship Id="rId11" Type="http://schemas.openxmlformats.org/officeDocument/2006/relationships/theme" Target="../theme/theme23.xml"/><Relationship Id="rId5" Type="http://schemas.openxmlformats.org/officeDocument/2006/relationships/slideLayout" Target="../slideLayouts/slideLayout333.xml"/><Relationship Id="rId10" Type="http://schemas.openxmlformats.org/officeDocument/2006/relationships/slideLayout" Target="../slideLayouts/slideLayout338.xml"/><Relationship Id="rId4" Type="http://schemas.openxmlformats.org/officeDocument/2006/relationships/slideLayout" Target="../slideLayouts/slideLayout332.xml"/><Relationship Id="rId9" Type="http://schemas.openxmlformats.org/officeDocument/2006/relationships/slideLayout" Target="../slideLayouts/slideLayout337.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346.xml"/><Relationship Id="rId13" Type="http://schemas.openxmlformats.org/officeDocument/2006/relationships/slideLayout" Target="../slideLayouts/slideLayout351.xml"/><Relationship Id="rId18" Type="http://schemas.openxmlformats.org/officeDocument/2006/relationships/theme" Target="../theme/theme24.xml"/><Relationship Id="rId3" Type="http://schemas.openxmlformats.org/officeDocument/2006/relationships/slideLayout" Target="../slideLayouts/slideLayout341.xml"/><Relationship Id="rId7" Type="http://schemas.openxmlformats.org/officeDocument/2006/relationships/slideLayout" Target="../slideLayouts/slideLayout345.xml"/><Relationship Id="rId12" Type="http://schemas.openxmlformats.org/officeDocument/2006/relationships/slideLayout" Target="../slideLayouts/slideLayout350.xml"/><Relationship Id="rId17" Type="http://schemas.openxmlformats.org/officeDocument/2006/relationships/slideLayout" Target="../slideLayouts/slideLayout355.xml"/><Relationship Id="rId2" Type="http://schemas.openxmlformats.org/officeDocument/2006/relationships/slideLayout" Target="../slideLayouts/slideLayout340.xml"/><Relationship Id="rId16" Type="http://schemas.openxmlformats.org/officeDocument/2006/relationships/slideLayout" Target="../slideLayouts/slideLayout354.xml"/><Relationship Id="rId1" Type="http://schemas.openxmlformats.org/officeDocument/2006/relationships/slideLayout" Target="../slideLayouts/slideLayout339.xml"/><Relationship Id="rId6" Type="http://schemas.openxmlformats.org/officeDocument/2006/relationships/slideLayout" Target="../slideLayouts/slideLayout344.xml"/><Relationship Id="rId11" Type="http://schemas.openxmlformats.org/officeDocument/2006/relationships/slideLayout" Target="../slideLayouts/slideLayout349.xml"/><Relationship Id="rId5" Type="http://schemas.openxmlformats.org/officeDocument/2006/relationships/slideLayout" Target="../slideLayouts/slideLayout343.xml"/><Relationship Id="rId15" Type="http://schemas.openxmlformats.org/officeDocument/2006/relationships/slideLayout" Target="../slideLayouts/slideLayout353.xml"/><Relationship Id="rId10" Type="http://schemas.openxmlformats.org/officeDocument/2006/relationships/slideLayout" Target="../slideLayouts/slideLayout348.xml"/><Relationship Id="rId19" Type="http://schemas.openxmlformats.org/officeDocument/2006/relationships/image" Target="../media/image1.png"/><Relationship Id="rId4" Type="http://schemas.openxmlformats.org/officeDocument/2006/relationships/slideLayout" Target="../slideLayouts/slideLayout342.xml"/><Relationship Id="rId9" Type="http://schemas.openxmlformats.org/officeDocument/2006/relationships/slideLayout" Target="../slideLayouts/slideLayout347.xml"/><Relationship Id="rId14" Type="http://schemas.openxmlformats.org/officeDocument/2006/relationships/slideLayout" Target="../slideLayouts/slideLayout352.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363.xml"/><Relationship Id="rId13" Type="http://schemas.openxmlformats.org/officeDocument/2006/relationships/slideLayout" Target="../slideLayouts/slideLayout368.xml"/><Relationship Id="rId18" Type="http://schemas.openxmlformats.org/officeDocument/2006/relationships/image" Target="../media/image1.png"/><Relationship Id="rId3" Type="http://schemas.openxmlformats.org/officeDocument/2006/relationships/slideLayout" Target="../slideLayouts/slideLayout358.xml"/><Relationship Id="rId7" Type="http://schemas.openxmlformats.org/officeDocument/2006/relationships/slideLayout" Target="../slideLayouts/slideLayout362.xml"/><Relationship Id="rId12" Type="http://schemas.openxmlformats.org/officeDocument/2006/relationships/slideLayout" Target="../slideLayouts/slideLayout367.xml"/><Relationship Id="rId17" Type="http://schemas.openxmlformats.org/officeDocument/2006/relationships/theme" Target="../theme/theme25.xml"/><Relationship Id="rId2" Type="http://schemas.openxmlformats.org/officeDocument/2006/relationships/slideLayout" Target="../slideLayouts/slideLayout357.xml"/><Relationship Id="rId16" Type="http://schemas.openxmlformats.org/officeDocument/2006/relationships/slideLayout" Target="../slideLayouts/slideLayout371.xml"/><Relationship Id="rId1" Type="http://schemas.openxmlformats.org/officeDocument/2006/relationships/slideLayout" Target="../slideLayouts/slideLayout356.xml"/><Relationship Id="rId6" Type="http://schemas.openxmlformats.org/officeDocument/2006/relationships/slideLayout" Target="../slideLayouts/slideLayout361.xml"/><Relationship Id="rId11" Type="http://schemas.openxmlformats.org/officeDocument/2006/relationships/slideLayout" Target="../slideLayouts/slideLayout366.xml"/><Relationship Id="rId5" Type="http://schemas.openxmlformats.org/officeDocument/2006/relationships/slideLayout" Target="../slideLayouts/slideLayout360.xml"/><Relationship Id="rId15" Type="http://schemas.openxmlformats.org/officeDocument/2006/relationships/slideLayout" Target="../slideLayouts/slideLayout370.xml"/><Relationship Id="rId10" Type="http://schemas.openxmlformats.org/officeDocument/2006/relationships/slideLayout" Target="../slideLayouts/slideLayout365.xml"/><Relationship Id="rId4" Type="http://schemas.openxmlformats.org/officeDocument/2006/relationships/slideLayout" Target="../slideLayouts/slideLayout359.xml"/><Relationship Id="rId9" Type="http://schemas.openxmlformats.org/officeDocument/2006/relationships/slideLayout" Target="../slideLayouts/slideLayout364.xml"/><Relationship Id="rId14" Type="http://schemas.openxmlformats.org/officeDocument/2006/relationships/slideLayout" Target="../slideLayouts/slideLayout369.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379.xml"/><Relationship Id="rId13" Type="http://schemas.openxmlformats.org/officeDocument/2006/relationships/slideLayout" Target="../slideLayouts/slideLayout384.xml"/><Relationship Id="rId18" Type="http://schemas.openxmlformats.org/officeDocument/2006/relationships/image" Target="../media/image1.png"/><Relationship Id="rId3" Type="http://schemas.openxmlformats.org/officeDocument/2006/relationships/slideLayout" Target="../slideLayouts/slideLayout374.xml"/><Relationship Id="rId7" Type="http://schemas.openxmlformats.org/officeDocument/2006/relationships/slideLayout" Target="../slideLayouts/slideLayout378.xml"/><Relationship Id="rId12" Type="http://schemas.openxmlformats.org/officeDocument/2006/relationships/slideLayout" Target="../slideLayouts/slideLayout383.xml"/><Relationship Id="rId17" Type="http://schemas.openxmlformats.org/officeDocument/2006/relationships/theme" Target="../theme/theme26.xml"/><Relationship Id="rId2" Type="http://schemas.openxmlformats.org/officeDocument/2006/relationships/slideLayout" Target="../slideLayouts/slideLayout373.xml"/><Relationship Id="rId16" Type="http://schemas.openxmlformats.org/officeDocument/2006/relationships/slideLayout" Target="../slideLayouts/slideLayout387.xml"/><Relationship Id="rId1" Type="http://schemas.openxmlformats.org/officeDocument/2006/relationships/slideLayout" Target="../slideLayouts/slideLayout372.xml"/><Relationship Id="rId6" Type="http://schemas.openxmlformats.org/officeDocument/2006/relationships/slideLayout" Target="../slideLayouts/slideLayout377.xml"/><Relationship Id="rId11" Type="http://schemas.openxmlformats.org/officeDocument/2006/relationships/slideLayout" Target="../slideLayouts/slideLayout382.xml"/><Relationship Id="rId5" Type="http://schemas.openxmlformats.org/officeDocument/2006/relationships/slideLayout" Target="../slideLayouts/slideLayout376.xml"/><Relationship Id="rId15" Type="http://schemas.openxmlformats.org/officeDocument/2006/relationships/slideLayout" Target="../slideLayouts/slideLayout386.xml"/><Relationship Id="rId10" Type="http://schemas.openxmlformats.org/officeDocument/2006/relationships/slideLayout" Target="../slideLayouts/slideLayout381.xml"/><Relationship Id="rId4" Type="http://schemas.openxmlformats.org/officeDocument/2006/relationships/slideLayout" Target="../slideLayouts/slideLayout375.xml"/><Relationship Id="rId9" Type="http://schemas.openxmlformats.org/officeDocument/2006/relationships/slideLayout" Target="../slideLayouts/slideLayout380.xml"/><Relationship Id="rId14" Type="http://schemas.openxmlformats.org/officeDocument/2006/relationships/slideLayout" Target="../slideLayouts/slideLayout385.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395.xml"/><Relationship Id="rId13" Type="http://schemas.openxmlformats.org/officeDocument/2006/relationships/slideLayout" Target="../slideLayouts/slideLayout400.xml"/><Relationship Id="rId18" Type="http://schemas.openxmlformats.org/officeDocument/2006/relationships/image" Target="../media/image1.png"/><Relationship Id="rId3" Type="http://schemas.openxmlformats.org/officeDocument/2006/relationships/slideLayout" Target="../slideLayouts/slideLayout390.xml"/><Relationship Id="rId7" Type="http://schemas.openxmlformats.org/officeDocument/2006/relationships/slideLayout" Target="../slideLayouts/slideLayout394.xml"/><Relationship Id="rId12" Type="http://schemas.openxmlformats.org/officeDocument/2006/relationships/slideLayout" Target="../slideLayouts/slideLayout399.xml"/><Relationship Id="rId17" Type="http://schemas.openxmlformats.org/officeDocument/2006/relationships/theme" Target="../theme/theme27.xml"/><Relationship Id="rId2" Type="http://schemas.openxmlformats.org/officeDocument/2006/relationships/slideLayout" Target="../slideLayouts/slideLayout389.xml"/><Relationship Id="rId16" Type="http://schemas.openxmlformats.org/officeDocument/2006/relationships/slideLayout" Target="../slideLayouts/slideLayout403.xml"/><Relationship Id="rId1" Type="http://schemas.openxmlformats.org/officeDocument/2006/relationships/slideLayout" Target="../slideLayouts/slideLayout388.xml"/><Relationship Id="rId6" Type="http://schemas.openxmlformats.org/officeDocument/2006/relationships/slideLayout" Target="../slideLayouts/slideLayout393.xml"/><Relationship Id="rId11" Type="http://schemas.openxmlformats.org/officeDocument/2006/relationships/slideLayout" Target="../slideLayouts/slideLayout398.xml"/><Relationship Id="rId5" Type="http://schemas.openxmlformats.org/officeDocument/2006/relationships/slideLayout" Target="../slideLayouts/slideLayout392.xml"/><Relationship Id="rId15" Type="http://schemas.openxmlformats.org/officeDocument/2006/relationships/slideLayout" Target="../slideLayouts/slideLayout402.xml"/><Relationship Id="rId10" Type="http://schemas.openxmlformats.org/officeDocument/2006/relationships/slideLayout" Target="../slideLayouts/slideLayout397.xml"/><Relationship Id="rId4" Type="http://schemas.openxmlformats.org/officeDocument/2006/relationships/slideLayout" Target="../slideLayouts/slideLayout391.xml"/><Relationship Id="rId9" Type="http://schemas.openxmlformats.org/officeDocument/2006/relationships/slideLayout" Target="../slideLayouts/slideLayout396.xml"/><Relationship Id="rId14" Type="http://schemas.openxmlformats.org/officeDocument/2006/relationships/slideLayout" Target="../slideLayouts/slideLayout401.xml"/></Relationships>
</file>

<file path=ppt/slideMasters/_rels/slideMaster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theme" Target="../theme/theme28.xml"/><Relationship Id="rId1" Type="http://schemas.openxmlformats.org/officeDocument/2006/relationships/slideLayout" Target="../slideLayouts/slideLayout404.xml"/></Relationships>
</file>

<file path=ppt/slideMasters/_rels/slideMaster29.xml.rels><?xml version="1.0" encoding="UTF-8" standalone="yes"?>
<Relationships xmlns="http://schemas.openxmlformats.org/package/2006/relationships"><Relationship Id="rId3" Type="http://schemas.openxmlformats.org/officeDocument/2006/relationships/slideLayout" Target="../slideLayouts/slideLayout407.xml"/><Relationship Id="rId2" Type="http://schemas.openxmlformats.org/officeDocument/2006/relationships/slideLayout" Target="../slideLayouts/slideLayout406.xml"/><Relationship Id="rId1" Type="http://schemas.openxmlformats.org/officeDocument/2006/relationships/slideLayout" Target="../slideLayouts/slideLayout405.xml"/><Relationship Id="rId5" Type="http://schemas.openxmlformats.org/officeDocument/2006/relationships/image" Target="../media/image11.jpeg"/><Relationship Id="rId4" Type="http://schemas.openxmlformats.org/officeDocument/2006/relationships/theme" Target="../theme/theme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theme" Target="../theme/theme3.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415.xml"/><Relationship Id="rId13" Type="http://schemas.openxmlformats.org/officeDocument/2006/relationships/slideLayout" Target="../slideLayouts/slideLayout420.xml"/><Relationship Id="rId18" Type="http://schemas.openxmlformats.org/officeDocument/2006/relationships/image" Target="../media/image1.png"/><Relationship Id="rId3" Type="http://schemas.openxmlformats.org/officeDocument/2006/relationships/slideLayout" Target="../slideLayouts/slideLayout410.xml"/><Relationship Id="rId7" Type="http://schemas.openxmlformats.org/officeDocument/2006/relationships/slideLayout" Target="../slideLayouts/slideLayout414.xml"/><Relationship Id="rId12" Type="http://schemas.openxmlformats.org/officeDocument/2006/relationships/slideLayout" Target="../slideLayouts/slideLayout419.xml"/><Relationship Id="rId17" Type="http://schemas.openxmlformats.org/officeDocument/2006/relationships/theme" Target="../theme/theme30.xml"/><Relationship Id="rId2" Type="http://schemas.openxmlformats.org/officeDocument/2006/relationships/slideLayout" Target="../slideLayouts/slideLayout409.xml"/><Relationship Id="rId16" Type="http://schemas.openxmlformats.org/officeDocument/2006/relationships/slideLayout" Target="../slideLayouts/slideLayout423.xml"/><Relationship Id="rId1" Type="http://schemas.openxmlformats.org/officeDocument/2006/relationships/slideLayout" Target="../slideLayouts/slideLayout408.xml"/><Relationship Id="rId6" Type="http://schemas.openxmlformats.org/officeDocument/2006/relationships/slideLayout" Target="../slideLayouts/slideLayout413.xml"/><Relationship Id="rId11" Type="http://schemas.openxmlformats.org/officeDocument/2006/relationships/slideLayout" Target="../slideLayouts/slideLayout418.xml"/><Relationship Id="rId5" Type="http://schemas.openxmlformats.org/officeDocument/2006/relationships/slideLayout" Target="../slideLayouts/slideLayout412.xml"/><Relationship Id="rId15" Type="http://schemas.openxmlformats.org/officeDocument/2006/relationships/slideLayout" Target="../slideLayouts/slideLayout422.xml"/><Relationship Id="rId10" Type="http://schemas.openxmlformats.org/officeDocument/2006/relationships/slideLayout" Target="../slideLayouts/slideLayout417.xml"/><Relationship Id="rId4" Type="http://schemas.openxmlformats.org/officeDocument/2006/relationships/slideLayout" Target="../slideLayouts/slideLayout411.xml"/><Relationship Id="rId9" Type="http://schemas.openxmlformats.org/officeDocument/2006/relationships/slideLayout" Target="../slideLayouts/slideLayout416.xml"/><Relationship Id="rId14" Type="http://schemas.openxmlformats.org/officeDocument/2006/relationships/slideLayout" Target="../slideLayouts/slideLayout421.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431.xml"/><Relationship Id="rId13" Type="http://schemas.openxmlformats.org/officeDocument/2006/relationships/slideLayout" Target="../slideLayouts/slideLayout436.xml"/><Relationship Id="rId18" Type="http://schemas.openxmlformats.org/officeDocument/2006/relationships/image" Target="../media/image1.png"/><Relationship Id="rId3" Type="http://schemas.openxmlformats.org/officeDocument/2006/relationships/slideLayout" Target="../slideLayouts/slideLayout426.xml"/><Relationship Id="rId7" Type="http://schemas.openxmlformats.org/officeDocument/2006/relationships/slideLayout" Target="../slideLayouts/slideLayout430.xml"/><Relationship Id="rId12" Type="http://schemas.openxmlformats.org/officeDocument/2006/relationships/slideLayout" Target="../slideLayouts/slideLayout435.xml"/><Relationship Id="rId17" Type="http://schemas.openxmlformats.org/officeDocument/2006/relationships/theme" Target="../theme/theme31.xml"/><Relationship Id="rId2" Type="http://schemas.openxmlformats.org/officeDocument/2006/relationships/slideLayout" Target="../slideLayouts/slideLayout425.xml"/><Relationship Id="rId16" Type="http://schemas.openxmlformats.org/officeDocument/2006/relationships/slideLayout" Target="../slideLayouts/slideLayout439.xml"/><Relationship Id="rId1" Type="http://schemas.openxmlformats.org/officeDocument/2006/relationships/slideLayout" Target="../slideLayouts/slideLayout424.xml"/><Relationship Id="rId6" Type="http://schemas.openxmlformats.org/officeDocument/2006/relationships/slideLayout" Target="../slideLayouts/slideLayout429.xml"/><Relationship Id="rId11" Type="http://schemas.openxmlformats.org/officeDocument/2006/relationships/slideLayout" Target="../slideLayouts/slideLayout434.xml"/><Relationship Id="rId5" Type="http://schemas.openxmlformats.org/officeDocument/2006/relationships/slideLayout" Target="../slideLayouts/slideLayout428.xml"/><Relationship Id="rId15" Type="http://schemas.openxmlformats.org/officeDocument/2006/relationships/slideLayout" Target="../slideLayouts/slideLayout438.xml"/><Relationship Id="rId10" Type="http://schemas.openxmlformats.org/officeDocument/2006/relationships/slideLayout" Target="../slideLayouts/slideLayout433.xml"/><Relationship Id="rId4" Type="http://schemas.openxmlformats.org/officeDocument/2006/relationships/slideLayout" Target="../slideLayouts/slideLayout427.xml"/><Relationship Id="rId9" Type="http://schemas.openxmlformats.org/officeDocument/2006/relationships/slideLayout" Target="../slideLayouts/slideLayout432.xml"/><Relationship Id="rId14" Type="http://schemas.openxmlformats.org/officeDocument/2006/relationships/slideLayout" Target="../slideLayouts/slideLayout437.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447.xml"/><Relationship Id="rId13" Type="http://schemas.openxmlformats.org/officeDocument/2006/relationships/slideLayout" Target="../slideLayouts/slideLayout452.xml"/><Relationship Id="rId18" Type="http://schemas.openxmlformats.org/officeDocument/2006/relationships/image" Target="../media/image1.png"/><Relationship Id="rId3" Type="http://schemas.openxmlformats.org/officeDocument/2006/relationships/slideLayout" Target="../slideLayouts/slideLayout442.xml"/><Relationship Id="rId7" Type="http://schemas.openxmlformats.org/officeDocument/2006/relationships/slideLayout" Target="../slideLayouts/slideLayout446.xml"/><Relationship Id="rId12" Type="http://schemas.openxmlformats.org/officeDocument/2006/relationships/slideLayout" Target="../slideLayouts/slideLayout451.xml"/><Relationship Id="rId17" Type="http://schemas.openxmlformats.org/officeDocument/2006/relationships/theme" Target="../theme/theme32.xml"/><Relationship Id="rId2" Type="http://schemas.openxmlformats.org/officeDocument/2006/relationships/slideLayout" Target="../slideLayouts/slideLayout441.xml"/><Relationship Id="rId16" Type="http://schemas.openxmlformats.org/officeDocument/2006/relationships/slideLayout" Target="../slideLayouts/slideLayout455.xml"/><Relationship Id="rId1" Type="http://schemas.openxmlformats.org/officeDocument/2006/relationships/slideLayout" Target="../slideLayouts/slideLayout440.xml"/><Relationship Id="rId6" Type="http://schemas.openxmlformats.org/officeDocument/2006/relationships/slideLayout" Target="../slideLayouts/slideLayout445.xml"/><Relationship Id="rId11" Type="http://schemas.openxmlformats.org/officeDocument/2006/relationships/slideLayout" Target="../slideLayouts/slideLayout450.xml"/><Relationship Id="rId5" Type="http://schemas.openxmlformats.org/officeDocument/2006/relationships/slideLayout" Target="../slideLayouts/slideLayout444.xml"/><Relationship Id="rId15" Type="http://schemas.openxmlformats.org/officeDocument/2006/relationships/slideLayout" Target="../slideLayouts/slideLayout454.xml"/><Relationship Id="rId10" Type="http://schemas.openxmlformats.org/officeDocument/2006/relationships/slideLayout" Target="../slideLayouts/slideLayout449.xml"/><Relationship Id="rId4" Type="http://schemas.openxmlformats.org/officeDocument/2006/relationships/slideLayout" Target="../slideLayouts/slideLayout443.xml"/><Relationship Id="rId9" Type="http://schemas.openxmlformats.org/officeDocument/2006/relationships/slideLayout" Target="../slideLayouts/slideLayout448.xml"/><Relationship Id="rId14" Type="http://schemas.openxmlformats.org/officeDocument/2006/relationships/slideLayout" Target="../slideLayouts/slideLayout453.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463.xml"/><Relationship Id="rId13" Type="http://schemas.openxmlformats.org/officeDocument/2006/relationships/slideLayout" Target="../slideLayouts/slideLayout468.xml"/><Relationship Id="rId18" Type="http://schemas.openxmlformats.org/officeDocument/2006/relationships/image" Target="../media/image1.png"/><Relationship Id="rId3" Type="http://schemas.openxmlformats.org/officeDocument/2006/relationships/slideLayout" Target="../slideLayouts/slideLayout458.xml"/><Relationship Id="rId7" Type="http://schemas.openxmlformats.org/officeDocument/2006/relationships/slideLayout" Target="../slideLayouts/slideLayout462.xml"/><Relationship Id="rId12" Type="http://schemas.openxmlformats.org/officeDocument/2006/relationships/slideLayout" Target="../slideLayouts/slideLayout467.xml"/><Relationship Id="rId17" Type="http://schemas.openxmlformats.org/officeDocument/2006/relationships/theme" Target="../theme/theme33.xml"/><Relationship Id="rId2" Type="http://schemas.openxmlformats.org/officeDocument/2006/relationships/slideLayout" Target="../slideLayouts/slideLayout457.xml"/><Relationship Id="rId16" Type="http://schemas.openxmlformats.org/officeDocument/2006/relationships/slideLayout" Target="../slideLayouts/slideLayout471.xml"/><Relationship Id="rId1" Type="http://schemas.openxmlformats.org/officeDocument/2006/relationships/slideLayout" Target="../slideLayouts/slideLayout456.xml"/><Relationship Id="rId6" Type="http://schemas.openxmlformats.org/officeDocument/2006/relationships/slideLayout" Target="../slideLayouts/slideLayout461.xml"/><Relationship Id="rId11" Type="http://schemas.openxmlformats.org/officeDocument/2006/relationships/slideLayout" Target="../slideLayouts/slideLayout466.xml"/><Relationship Id="rId5" Type="http://schemas.openxmlformats.org/officeDocument/2006/relationships/slideLayout" Target="../slideLayouts/slideLayout460.xml"/><Relationship Id="rId15" Type="http://schemas.openxmlformats.org/officeDocument/2006/relationships/slideLayout" Target="../slideLayouts/slideLayout470.xml"/><Relationship Id="rId10" Type="http://schemas.openxmlformats.org/officeDocument/2006/relationships/slideLayout" Target="../slideLayouts/slideLayout465.xml"/><Relationship Id="rId4" Type="http://schemas.openxmlformats.org/officeDocument/2006/relationships/slideLayout" Target="../slideLayouts/slideLayout459.xml"/><Relationship Id="rId9" Type="http://schemas.openxmlformats.org/officeDocument/2006/relationships/slideLayout" Target="../slideLayouts/slideLayout464.xml"/><Relationship Id="rId14" Type="http://schemas.openxmlformats.org/officeDocument/2006/relationships/slideLayout" Target="../slideLayouts/slideLayout469.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479.xml"/><Relationship Id="rId13" Type="http://schemas.openxmlformats.org/officeDocument/2006/relationships/slideLayout" Target="../slideLayouts/slideLayout484.xml"/><Relationship Id="rId18" Type="http://schemas.openxmlformats.org/officeDocument/2006/relationships/image" Target="../media/image1.png"/><Relationship Id="rId3" Type="http://schemas.openxmlformats.org/officeDocument/2006/relationships/slideLayout" Target="../slideLayouts/slideLayout474.xml"/><Relationship Id="rId7" Type="http://schemas.openxmlformats.org/officeDocument/2006/relationships/slideLayout" Target="../slideLayouts/slideLayout478.xml"/><Relationship Id="rId12" Type="http://schemas.openxmlformats.org/officeDocument/2006/relationships/slideLayout" Target="../slideLayouts/slideLayout483.xml"/><Relationship Id="rId17" Type="http://schemas.openxmlformats.org/officeDocument/2006/relationships/theme" Target="../theme/theme34.xml"/><Relationship Id="rId2" Type="http://schemas.openxmlformats.org/officeDocument/2006/relationships/slideLayout" Target="../slideLayouts/slideLayout473.xml"/><Relationship Id="rId16" Type="http://schemas.openxmlformats.org/officeDocument/2006/relationships/slideLayout" Target="../slideLayouts/slideLayout487.xml"/><Relationship Id="rId1" Type="http://schemas.openxmlformats.org/officeDocument/2006/relationships/slideLayout" Target="../slideLayouts/slideLayout472.xml"/><Relationship Id="rId6" Type="http://schemas.openxmlformats.org/officeDocument/2006/relationships/slideLayout" Target="../slideLayouts/slideLayout477.xml"/><Relationship Id="rId11" Type="http://schemas.openxmlformats.org/officeDocument/2006/relationships/slideLayout" Target="../slideLayouts/slideLayout482.xml"/><Relationship Id="rId5" Type="http://schemas.openxmlformats.org/officeDocument/2006/relationships/slideLayout" Target="../slideLayouts/slideLayout476.xml"/><Relationship Id="rId15" Type="http://schemas.openxmlformats.org/officeDocument/2006/relationships/slideLayout" Target="../slideLayouts/slideLayout486.xml"/><Relationship Id="rId10" Type="http://schemas.openxmlformats.org/officeDocument/2006/relationships/slideLayout" Target="../slideLayouts/slideLayout481.xml"/><Relationship Id="rId4" Type="http://schemas.openxmlformats.org/officeDocument/2006/relationships/slideLayout" Target="../slideLayouts/slideLayout475.xml"/><Relationship Id="rId9" Type="http://schemas.openxmlformats.org/officeDocument/2006/relationships/slideLayout" Target="../slideLayouts/slideLayout480.xml"/><Relationship Id="rId14" Type="http://schemas.openxmlformats.org/officeDocument/2006/relationships/slideLayout" Target="../slideLayouts/slideLayout485.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495.xml"/><Relationship Id="rId13" Type="http://schemas.openxmlformats.org/officeDocument/2006/relationships/slideLayout" Target="../slideLayouts/slideLayout500.xml"/><Relationship Id="rId18" Type="http://schemas.openxmlformats.org/officeDocument/2006/relationships/image" Target="../media/image1.png"/><Relationship Id="rId3" Type="http://schemas.openxmlformats.org/officeDocument/2006/relationships/slideLayout" Target="../slideLayouts/slideLayout490.xml"/><Relationship Id="rId7" Type="http://schemas.openxmlformats.org/officeDocument/2006/relationships/slideLayout" Target="../slideLayouts/slideLayout494.xml"/><Relationship Id="rId12" Type="http://schemas.openxmlformats.org/officeDocument/2006/relationships/slideLayout" Target="../slideLayouts/slideLayout499.xml"/><Relationship Id="rId17" Type="http://schemas.openxmlformats.org/officeDocument/2006/relationships/theme" Target="../theme/theme35.xml"/><Relationship Id="rId2" Type="http://schemas.openxmlformats.org/officeDocument/2006/relationships/slideLayout" Target="../slideLayouts/slideLayout489.xml"/><Relationship Id="rId16" Type="http://schemas.openxmlformats.org/officeDocument/2006/relationships/slideLayout" Target="../slideLayouts/slideLayout503.xml"/><Relationship Id="rId1" Type="http://schemas.openxmlformats.org/officeDocument/2006/relationships/slideLayout" Target="../slideLayouts/slideLayout488.xml"/><Relationship Id="rId6" Type="http://schemas.openxmlformats.org/officeDocument/2006/relationships/slideLayout" Target="../slideLayouts/slideLayout493.xml"/><Relationship Id="rId11" Type="http://schemas.openxmlformats.org/officeDocument/2006/relationships/slideLayout" Target="../slideLayouts/slideLayout498.xml"/><Relationship Id="rId5" Type="http://schemas.openxmlformats.org/officeDocument/2006/relationships/slideLayout" Target="../slideLayouts/slideLayout492.xml"/><Relationship Id="rId15" Type="http://schemas.openxmlformats.org/officeDocument/2006/relationships/slideLayout" Target="../slideLayouts/slideLayout502.xml"/><Relationship Id="rId10" Type="http://schemas.openxmlformats.org/officeDocument/2006/relationships/slideLayout" Target="../slideLayouts/slideLayout497.xml"/><Relationship Id="rId4" Type="http://schemas.openxmlformats.org/officeDocument/2006/relationships/slideLayout" Target="../slideLayouts/slideLayout491.xml"/><Relationship Id="rId9" Type="http://schemas.openxmlformats.org/officeDocument/2006/relationships/slideLayout" Target="../slideLayouts/slideLayout496.xml"/><Relationship Id="rId14" Type="http://schemas.openxmlformats.org/officeDocument/2006/relationships/slideLayout" Target="../slideLayouts/slideLayout501.xm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511.xml"/><Relationship Id="rId13" Type="http://schemas.openxmlformats.org/officeDocument/2006/relationships/slideLayout" Target="../slideLayouts/slideLayout516.xml"/><Relationship Id="rId18" Type="http://schemas.openxmlformats.org/officeDocument/2006/relationships/image" Target="../media/image1.png"/><Relationship Id="rId3" Type="http://schemas.openxmlformats.org/officeDocument/2006/relationships/slideLayout" Target="../slideLayouts/slideLayout506.xml"/><Relationship Id="rId7" Type="http://schemas.openxmlformats.org/officeDocument/2006/relationships/slideLayout" Target="../slideLayouts/slideLayout510.xml"/><Relationship Id="rId12" Type="http://schemas.openxmlformats.org/officeDocument/2006/relationships/slideLayout" Target="../slideLayouts/slideLayout515.xml"/><Relationship Id="rId17" Type="http://schemas.openxmlformats.org/officeDocument/2006/relationships/theme" Target="../theme/theme36.xml"/><Relationship Id="rId2" Type="http://schemas.openxmlformats.org/officeDocument/2006/relationships/slideLayout" Target="../slideLayouts/slideLayout505.xml"/><Relationship Id="rId16" Type="http://schemas.openxmlformats.org/officeDocument/2006/relationships/slideLayout" Target="../slideLayouts/slideLayout519.xml"/><Relationship Id="rId1" Type="http://schemas.openxmlformats.org/officeDocument/2006/relationships/slideLayout" Target="../slideLayouts/slideLayout504.xml"/><Relationship Id="rId6" Type="http://schemas.openxmlformats.org/officeDocument/2006/relationships/slideLayout" Target="../slideLayouts/slideLayout509.xml"/><Relationship Id="rId11" Type="http://schemas.openxmlformats.org/officeDocument/2006/relationships/slideLayout" Target="../slideLayouts/slideLayout514.xml"/><Relationship Id="rId5" Type="http://schemas.openxmlformats.org/officeDocument/2006/relationships/slideLayout" Target="../slideLayouts/slideLayout508.xml"/><Relationship Id="rId15" Type="http://schemas.openxmlformats.org/officeDocument/2006/relationships/slideLayout" Target="../slideLayouts/slideLayout518.xml"/><Relationship Id="rId10" Type="http://schemas.openxmlformats.org/officeDocument/2006/relationships/slideLayout" Target="../slideLayouts/slideLayout513.xml"/><Relationship Id="rId4" Type="http://schemas.openxmlformats.org/officeDocument/2006/relationships/slideLayout" Target="../slideLayouts/slideLayout507.xml"/><Relationship Id="rId9" Type="http://schemas.openxmlformats.org/officeDocument/2006/relationships/slideLayout" Target="../slideLayouts/slideLayout512.xml"/><Relationship Id="rId14" Type="http://schemas.openxmlformats.org/officeDocument/2006/relationships/slideLayout" Target="../slideLayouts/slideLayout517.xml"/></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527.xml"/><Relationship Id="rId13" Type="http://schemas.openxmlformats.org/officeDocument/2006/relationships/slideLayout" Target="../slideLayouts/slideLayout532.xml"/><Relationship Id="rId18" Type="http://schemas.openxmlformats.org/officeDocument/2006/relationships/image" Target="../media/image1.png"/><Relationship Id="rId3" Type="http://schemas.openxmlformats.org/officeDocument/2006/relationships/slideLayout" Target="../slideLayouts/slideLayout522.xml"/><Relationship Id="rId7" Type="http://schemas.openxmlformats.org/officeDocument/2006/relationships/slideLayout" Target="../slideLayouts/slideLayout526.xml"/><Relationship Id="rId12" Type="http://schemas.openxmlformats.org/officeDocument/2006/relationships/slideLayout" Target="../slideLayouts/slideLayout531.xml"/><Relationship Id="rId17" Type="http://schemas.openxmlformats.org/officeDocument/2006/relationships/theme" Target="../theme/theme37.xml"/><Relationship Id="rId2" Type="http://schemas.openxmlformats.org/officeDocument/2006/relationships/slideLayout" Target="../slideLayouts/slideLayout521.xml"/><Relationship Id="rId16" Type="http://schemas.openxmlformats.org/officeDocument/2006/relationships/slideLayout" Target="../slideLayouts/slideLayout535.xml"/><Relationship Id="rId1" Type="http://schemas.openxmlformats.org/officeDocument/2006/relationships/slideLayout" Target="../slideLayouts/slideLayout520.xml"/><Relationship Id="rId6" Type="http://schemas.openxmlformats.org/officeDocument/2006/relationships/slideLayout" Target="../slideLayouts/slideLayout525.xml"/><Relationship Id="rId11" Type="http://schemas.openxmlformats.org/officeDocument/2006/relationships/slideLayout" Target="../slideLayouts/slideLayout530.xml"/><Relationship Id="rId5" Type="http://schemas.openxmlformats.org/officeDocument/2006/relationships/slideLayout" Target="../slideLayouts/slideLayout524.xml"/><Relationship Id="rId15" Type="http://schemas.openxmlformats.org/officeDocument/2006/relationships/slideLayout" Target="../slideLayouts/slideLayout534.xml"/><Relationship Id="rId10" Type="http://schemas.openxmlformats.org/officeDocument/2006/relationships/slideLayout" Target="../slideLayouts/slideLayout529.xml"/><Relationship Id="rId4" Type="http://schemas.openxmlformats.org/officeDocument/2006/relationships/slideLayout" Target="../slideLayouts/slideLayout523.xml"/><Relationship Id="rId9" Type="http://schemas.openxmlformats.org/officeDocument/2006/relationships/slideLayout" Target="../slideLayouts/slideLayout528.xml"/><Relationship Id="rId14" Type="http://schemas.openxmlformats.org/officeDocument/2006/relationships/slideLayout" Target="../slideLayouts/slideLayout533.xml"/></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543.xml"/><Relationship Id="rId13" Type="http://schemas.openxmlformats.org/officeDocument/2006/relationships/slideLayout" Target="../slideLayouts/slideLayout548.xml"/><Relationship Id="rId18" Type="http://schemas.openxmlformats.org/officeDocument/2006/relationships/image" Target="../media/image1.png"/><Relationship Id="rId3" Type="http://schemas.openxmlformats.org/officeDocument/2006/relationships/slideLayout" Target="../slideLayouts/slideLayout538.xml"/><Relationship Id="rId7" Type="http://schemas.openxmlformats.org/officeDocument/2006/relationships/slideLayout" Target="../slideLayouts/slideLayout542.xml"/><Relationship Id="rId12" Type="http://schemas.openxmlformats.org/officeDocument/2006/relationships/slideLayout" Target="../slideLayouts/slideLayout547.xml"/><Relationship Id="rId17" Type="http://schemas.openxmlformats.org/officeDocument/2006/relationships/theme" Target="../theme/theme38.xml"/><Relationship Id="rId2" Type="http://schemas.openxmlformats.org/officeDocument/2006/relationships/slideLayout" Target="../slideLayouts/slideLayout537.xml"/><Relationship Id="rId16" Type="http://schemas.openxmlformats.org/officeDocument/2006/relationships/slideLayout" Target="../slideLayouts/slideLayout551.xml"/><Relationship Id="rId1" Type="http://schemas.openxmlformats.org/officeDocument/2006/relationships/slideLayout" Target="../slideLayouts/slideLayout536.xml"/><Relationship Id="rId6" Type="http://schemas.openxmlformats.org/officeDocument/2006/relationships/slideLayout" Target="../slideLayouts/slideLayout541.xml"/><Relationship Id="rId11" Type="http://schemas.openxmlformats.org/officeDocument/2006/relationships/slideLayout" Target="../slideLayouts/slideLayout546.xml"/><Relationship Id="rId5" Type="http://schemas.openxmlformats.org/officeDocument/2006/relationships/slideLayout" Target="../slideLayouts/slideLayout540.xml"/><Relationship Id="rId15" Type="http://schemas.openxmlformats.org/officeDocument/2006/relationships/slideLayout" Target="../slideLayouts/slideLayout550.xml"/><Relationship Id="rId10" Type="http://schemas.openxmlformats.org/officeDocument/2006/relationships/slideLayout" Target="../slideLayouts/slideLayout545.xml"/><Relationship Id="rId4" Type="http://schemas.openxmlformats.org/officeDocument/2006/relationships/slideLayout" Target="../slideLayouts/slideLayout539.xml"/><Relationship Id="rId9" Type="http://schemas.openxmlformats.org/officeDocument/2006/relationships/slideLayout" Target="../slideLayouts/slideLayout544.xml"/><Relationship Id="rId14" Type="http://schemas.openxmlformats.org/officeDocument/2006/relationships/slideLayout" Target="../slideLayouts/slideLayout549.xml"/></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559.xml"/><Relationship Id="rId13" Type="http://schemas.openxmlformats.org/officeDocument/2006/relationships/slideLayout" Target="../slideLayouts/slideLayout564.xml"/><Relationship Id="rId3" Type="http://schemas.openxmlformats.org/officeDocument/2006/relationships/slideLayout" Target="../slideLayouts/slideLayout554.xml"/><Relationship Id="rId7" Type="http://schemas.openxmlformats.org/officeDocument/2006/relationships/slideLayout" Target="../slideLayouts/slideLayout558.xml"/><Relationship Id="rId12" Type="http://schemas.openxmlformats.org/officeDocument/2006/relationships/slideLayout" Target="../slideLayouts/slideLayout563.xml"/><Relationship Id="rId17" Type="http://schemas.openxmlformats.org/officeDocument/2006/relationships/image" Target="../media/image1.png"/><Relationship Id="rId2" Type="http://schemas.openxmlformats.org/officeDocument/2006/relationships/slideLayout" Target="../slideLayouts/slideLayout553.xml"/><Relationship Id="rId16" Type="http://schemas.openxmlformats.org/officeDocument/2006/relationships/theme" Target="../theme/theme39.xml"/><Relationship Id="rId1" Type="http://schemas.openxmlformats.org/officeDocument/2006/relationships/slideLayout" Target="../slideLayouts/slideLayout552.xml"/><Relationship Id="rId6" Type="http://schemas.openxmlformats.org/officeDocument/2006/relationships/slideLayout" Target="../slideLayouts/slideLayout557.xml"/><Relationship Id="rId11" Type="http://schemas.openxmlformats.org/officeDocument/2006/relationships/slideLayout" Target="../slideLayouts/slideLayout562.xml"/><Relationship Id="rId5" Type="http://schemas.openxmlformats.org/officeDocument/2006/relationships/slideLayout" Target="../slideLayouts/slideLayout556.xml"/><Relationship Id="rId15" Type="http://schemas.openxmlformats.org/officeDocument/2006/relationships/slideLayout" Target="../slideLayouts/slideLayout566.xml"/><Relationship Id="rId10" Type="http://schemas.openxmlformats.org/officeDocument/2006/relationships/slideLayout" Target="../slideLayouts/slideLayout561.xml"/><Relationship Id="rId4" Type="http://schemas.openxmlformats.org/officeDocument/2006/relationships/slideLayout" Target="../slideLayouts/slideLayout555.xml"/><Relationship Id="rId9" Type="http://schemas.openxmlformats.org/officeDocument/2006/relationships/slideLayout" Target="../slideLayouts/slideLayout560.xml"/><Relationship Id="rId14" Type="http://schemas.openxmlformats.org/officeDocument/2006/relationships/slideLayout" Target="../slideLayouts/slideLayout56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18" Type="http://schemas.openxmlformats.org/officeDocument/2006/relationships/image" Target="../media/image1.png"/><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theme" Target="../theme/theme4.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s>
</file>

<file path=ppt/slideMasters/_rels/slideMaster40.xml.rels><?xml version="1.0" encoding="UTF-8" standalone="yes"?>
<Relationships xmlns="http://schemas.openxmlformats.org/package/2006/relationships"><Relationship Id="rId8" Type="http://schemas.openxmlformats.org/officeDocument/2006/relationships/slideLayout" Target="../slideLayouts/slideLayout574.xml"/><Relationship Id="rId13" Type="http://schemas.openxmlformats.org/officeDocument/2006/relationships/slideLayout" Target="../slideLayouts/slideLayout579.xml"/><Relationship Id="rId18" Type="http://schemas.openxmlformats.org/officeDocument/2006/relationships/image" Target="../media/image12.png"/><Relationship Id="rId3" Type="http://schemas.openxmlformats.org/officeDocument/2006/relationships/slideLayout" Target="../slideLayouts/slideLayout569.xml"/><Relationship Id="rId7" Type="http://schemas.openxmlformats.org/officeDocument/2006/relationships/slideLayout" Target="../slideLayouts/slideLayout573.xml"/><Relationship Id="rId12" Type="http://schemas.openxmlformats.org/officeDocument/2006/relationships/slideLayout" Target="../slideLayouts/slideLayout578.xml"/><Relationship Id="rId17" Type="http://schemas.openxmlformats.org/officeDocument/2006/relationships/theme" Target="../theme/theme40.xml"/><Relationship Id="rId2" Type="http://schemas.openxmlformats.org/officeDocument/2006/relationships/slideLayout" Target="../slideLayouts/slideLayout568.xml"/><Relationship Id="rId16" Type="http://schemas.openxmlformats.org/officeDocument/2006/relationships/slideLayout" Target="../slideLayouts/slideLayout582.xml"/><Relationship Id="rId1" Type="http://schemas.openxmlformats.org/officeDocument/2006/relationships/slideLayout" Target="../slideLayouts/slideLayout567.xml"/><Relationship Id="rId6" Type="http://schemas.openxmlformats.org/officeDocument/2006/relationships/slideLayout" Target="../slideLayouts/slideLayout572.xml"/><Relationship Id="rId11" Type="http://schemas.openxmlformats.org/officeDocument/2006/relationships/slideLayout" Target="../slideLayouts/slideLayout577.xml"/><Relationship Id="rId5" Type="http://schemas.openxmlformats.org/officeDocument/2006/relationships/slideLayout" Target="../slideLayouts/slideLayout571.xml"/><Relationship Id="rId15" Type="http://schemas.openxmlformats.org/officeDocument/2006/relationships/slideLayout" Target="../slideLayouts/slideLayout581.xml"/><Relationship Id="rId10" Type="http://schemas.openxmlformats.org/officeDocument/2006/relationships/slideLayout" Target="../slideLayouts/slideLayout576.xml"/><Relationship Id="rId4" Type="http://schemas.openxmlformats.org/officeDocument/2006/relationships/slideLayout" Target="../slideLayouts/slideLayout570.xml"/><Relationship Id="rId9" Type="http://schemas.openxmlformats.org/officeDocument/2006/relationships/slideLayout" Target="../slideLayouts/slideLayout575.xml"/><Relationship Id="rId14" Type="http://schemas.openxmlformats.org/officeDocument/2006/relationships/slideLayout" Target="../slideLayouts/slideLayout580.xml"/></Relationships>
</file>

<file path=ppt/slideMasters/_rels/slideMaster41.xml.rels><?xml version="1.0" encoding="UTF-8" standalone="yes"?>
<Relationships xmlns="http://schemas.openxmlformats.org/package/2006/relationships"><Relationship Id="rId8" Type="http://schemas.openxmlformats.org/officeDocument/2006/relationships/slideLayout" Target="../slideLayouts/slideLayout590.xml"/><Relationship Id="rId13" Type="http://schemas.openxmlformats.org/officeDocument/2006/relationships/slideLayout" Target="../slideLayouts/slideLayout595.xml"/><Relationship Id="rId18" Type="http://schemas.openxmlformats.org/officeDocument/2006/relationships/slideLayout" Target="../slideLayouts/slideLayout600.xml"/><Relationship Id="rId26" Type="http://schemas.openxmlformats.org/officeDocument/2006/relationships/image" Target="../media/image1.png"/><Relationship Id="rId3" Type="http://schemas.openxmlformats.org/officeDocument/2006/relationships/slideLayout" Target="../slideLayouts/slideLayout585.xml"/><Relationship Id="rId21" Type="http://schemas.openxmlformats.org/officeDocument/2006/relationships/slideLayout" Target="../slideLayouts/slideLayout603.xml"/><Relationship Id="rId7" Type="http://schemas.openxmlformats.org/officeDocument/2006/relationships/slideLayout" Target="../slideLayouts/slideLayout589.xml"/><Relationship Id="rId12" Type="http://schemas.openxmlformats.org/officeDocument/2006/relationships/slideLayout" Target="../slideLayouts/slideLayout594.xml"/><Relationship Id="rId17" Type="http://schemas.openxmlformats.org/officeDocument/2006/relationships/slideLayout" Target="../slideLayouts/slideLayout599.xml"/><Relationship Id="rId25" Type="http://schemas.openxmlformats.org/officeDocument/2006/relationships/theme" Target="../theme/theme41.xml"/><Relationship Id="rId2" Type="http://schemas.openxmlformats.org/officeDocument/2006/relationships/slideLayout" Target="../slideLayouts/slideLayout584.xml"/><Relationship Id="rId16" Type="http://schemas.openxmlformats.org/officeDocument/2006/relationships/slideLayout" Target="../slideLayouts/slideLayout598.xml"/><Relationship Id="rId20" Type="http://schemas.openxmlformats.org/officeDocument/2006/relationships/slideLayout" Target="../slideLayouts/slideLayout602.xml"/><Relationship Id="rId1" Type="http://schemas.openxmlformats.org/officeDocument/2006/relationships/slideLayout" Target="../slideLayouts/slideLayout583.xml"/><Relationship Id="rId6" Type="http://schemas.openxmlformats.org/officeDocument/2006/relationships/slideLayout" Target="../slideLayouts/slideLayout588.xml"/><Relationship Id="rId11" Type="http://schemas.openxmlformats.org/officeDocument/2006/relationships/slideLayout" Target="../slideLayouts/slideLayout593.xml"/><Relationship Id="rId24" Type="http://schemas.openxmlformats.org/officeDocument/2006/relationships/slideLayout" Target="../slideLayouts/slideLayout606.xml"/><Relationship Id="rId5" Type="http://schemas.openxmlformats.org/officeDocument/2006/relationships/slideLayout" Target="../slideLayouts/slideLayout587.xml"/><Relationship Id="rId15" Type="http://schemas.openxmlformats.org/officeDocument/2006/relationships/slideLayout" Target="../slideLayouts/slideLayout597.xml"/><Relationship Id="rId23" Type="http://schemas.openxmlformats.org/officeDocument/2006/relationships/slideLayout" Target="../slideLayouts/slideLayout605.xml"/><Relationship Id="rId10" Type="http://schemas.openxmlformats.org/officeDocument/2006/relationships/slideLayout" Target="../slideLayouts/slideLayout592.xml"/><Relationship Id="rId19" Type="http://schemas.openxmlformats.org/officeDocument/2006/relationships/slideLayout" Target="../slideLayouts/slideLayout601.xml"/><Relationship Id="rId4" Type="http://schemas.openxmlformats.org/officeDocument/2006/relationships/slideLayout" Target="../slideLayouts/slideLayout586.xml"/><Relationship Id="rId9" Type="http://schemas.openxmlformats.org/officeDocument/2006/relationships/slideLayout" Target="../slideLayouts/slideLayout591.xml"/><Relationship Id="rId14" Type="http://schemas.openxmlformats.org/officeDocument/2006/relationships/slideLayout" Target="../slideLayouts/slideLayout596.xml"/><Relationship Id="rId22" Type="http://schemas.openxmlformats.org/officeDocument/2006/relationships/slideLayout" Target="../slideLayouts/slideLayout604.xml"/></Relationships>
</file>

<file path=ppt/slideMasters/_rels/slideMaster42.xml.rels><?xml version="1.0" encoding="UTF-8" standalone="yes"?>
<Relationships xmlns="http://schemas.openxmlformats.org/package/2006/relationships"><Relationship Id="rId8" Type="http://schemas.openxmlformats.org/officeDocument/2006/relationships/slideLayout" Target="../slideLayouts/slideLayout614.xml"/><Relationship Id="rId13" Type="http://schemas.openxmlformats.org/officeDocument/2006/relationships/slideLayout" Target="../slideLayouts/slideLayout619.xml"/><Relationship Id="rId18" Type="http://schemas.openxmlformats.org/officeDocument/2006/relationships/theme" Target="../theme/theme42.xml"/><Relationship Id="rId3" Type="http://schemas.openxmlformats.org/officeDocument/2006/relationships/slideLayout" Target="../slideLayouts/slideLayout609.xml"/><Relationship Id="rId7" Type="http://schemas.openxmlformats.org/officeDocument/2006/relationships/slideLayout" Target="../slideLayouts/slideLayout613.xml"/><Relationship Id="rId12" Type="http://schemas.openxmlformats.org/officeDocument/2006/relationships/slideLayout" Target="../slideLayouts/slideLayout618.xml"/><Relationship Id="rId17" Type="http://schemas.openxmlformats.org/officeDocument/2006/relationships/slideLayout" Target="../slideLayouts/slideLayout623.xml"/><Relationship Id="rId2" Type="http://schemas.openxmlformats.org/officeDocument/2006/relationships/slideLayout" Target="../slideLayouts/slideLayout608.xml"/><Relationship Id="rId16" Type="http://schemas.openxmlformats.org/officeDocument/2006/relationships/slideLayout" Target="../slideLayouts/slideLayout622.xml"/><Relationship Id="rId1" Type="http://schemas.openxmlformats.org/officeDocument/2006/relationships/slideLayout" Target="../slideLayouts/slideLayout607.xml"/><Relationship Id="rId6" Type="http://schemas.openxmlformats.org/officeDocument/2006/relationships/slideLayout" Target="../slideLayouts/slideLayout612.xml"/><Relationship Id="rId11" Type="http://schemas.openxmlformats.org/officeDocument/2006/relationships/slideLayout" Target="../slideLayouts/slideLayout617.xml"/><Relationship Id="rId5" Type="http://schemas.openxmlformats.org/officeDocument/2006/relationships/slideLayout" Target="../slideLayouts/slideLayout611.xml"/><Relationship Id="rId15" Type="http://schemas.openxmlformats.org/officeDocument/2006/relationships/slideLayout" Target="../slideLayouts/slideLayout621.xml"/><Relationship Id="rId10" Type="http://schemas.openxmlformats.org/officeDocument/2006/relationships/slideLayout" Target="../slideLayouts/slideLayout616.xml"/><Relationship Id="rId19" Type="http://schemas.openxmlformats.org/officeDocument/2006/relationships/image" Target="../media/image1.png"/><Relationship Id="rId4" Type="http://schemas.openxmlformats.org/officeDocument/2006/relationships/slideLayout" Target="../slideLayouts/slideLayout610.xml"/><Relationship Id="rId9" Type="http://schemas.openxmlformats.org/officeDocument/2006/relationships/slideLayout" Target="../slideLayouts/slideLayout615.xml"/><Relationship Id="rId14" Type="http://schemas.openxmlformats.org/officeDocument/2006/relationships/slideLayout" Target="../slideLayouts/slideLayout620.xml"/></Relationships>
</file>

<file path=ppt/slideMasters/_rels/slideMaster43.xml.rels><?xml version="1.0" encoding="UTF-8" standalone="yes"?>
<Relationships xmlns="http://schemas.openxmlformats.org/package/2006/relationships"><Relationship Id="rId8" Type="http://schemas.openxmlformats.org/officeDocument/2006/relationships/slideLayout" Target="../slideLayouts/slideLayout631.xml"/><Relationship Id="rId13" Type="http://schemas.openxmlformats.org/officeDocument/2006/relationships/slideLayout" Target="../slideLayouts/slideLayout636.xml"/><Relationship Id="rId18" Type="http://schemas.openxmlformats.org/officeDocument/2006/relationships/image" Target="../media/image1.png"/><Relationship Id="rId3" Type="http://schemas.openxmlformats.org/officeDocument/2006/relationships/slideLayout" Target="../slideLayouts/slideLayout626.xml"/><Relationship Id="rId7" Type="http://schemas.openxmlformats.org/officeDocument/2006/relationships/slideLayout" Target="../slideLayouts/slideLayout630.xml"/><Relationship Id="rId12" Type="http://schemas.openxmlformats.org/officeDocument/2006/relationships/slideLayout" Target="../slideLayouts/slideLayout635.xml"/><Relationship Id="rId17" Type="http://schemas.openxmlformats.org/officeDocument/2006/relationships/theme" Target="../theme/theme43.xml"/><Relationship Id="rId2" Type="http://schemas.openxmlformats.org/officeDocument/2006/relationships/slideLayout" Target="../slideLayouts/slideLayout625.xml"/><Relationship Id="rId16" Type="http://schemas.openxmlformats.org/officeDocument/2006/relationships/slideLayout" Target="../slideLayouts/slideLayout639.xml"/><Relationship Id="rId1" Type="http://schemas.openxmlformats.org/officeDocument/2006/relationships/slideLayout" Target="../slideLayouts/slideLayout624.xml"/><Relationship Id="rId6" Type="http://schemas.openxmlformats.org/officeDocument/2006/relationships/slideLayout" Target="../slideLayouts/slideLayout629.xml"/><Relationship Id="rId11" Type="http://schemas.openxmlformats.org/officeDocument/2006/relationships/slideLayout" Target="../slideLayouts/slideLayout634.xml"/><Relationship Id="rId5" Type="http://schemas.openxmlformats.org/officeDocument/2006/relationships/slideLayout" Target="../slideLayouts/slideLayout628.xml"/><Relationship Id="rId15" Type="http://schemas.openxmlformats.org/officeDocument/2006/relationships/slideLayout" Target="../slideLayouts/slideLayout638.xml"/><Relationship Id="rId10" Type="http://schemas.openxmlformats.org/officeDocument/2006/relationships/slideLayout" Target="../slideLayouts/slideLayout633.xml"/><Relationship Id="rId4" Type="http://schemas.openxmlformats.org/officeDocument/2006/relationships/slideLayout" Target="../slideLayouts/slideLayout627.xml"/><Relationship Id="rId9" Type="http://schemas.openxmlformats.org/officeDocument/2006/relationships/slideLayout" Target="../slideLayouts/slideLayout632.xml"/><Relationship Id="rId14" Type="http://schemas.openxmlformats.org/officeDocument/2006/relationships/slideLayout" Target="../slideLayouts/slideLayout63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18" Type="http://schemas.openxmlformats.org/officeDocument/2006/relationships/image" Target="../media/image1.png"/><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theme" Target="../theme/theme5.xml"/><Relationship Id="rId2" Type="http://schemas.openxmlformats.org/officeDocument/2006/relationships/slideLayout" Target="../slideLayouts/slideLayout67.xml"/><Relationship Id="rId16" Type="http://schemas.openxmlformats.org/officeDocument/2006/relationships/slideLayout" Target="../slideLayouts/slideLayout81.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slideLayout" Target="../slideLayouts/slideLayout94.xml"/><Relationship Id="rId18" Type="http://schemas.openxmlformats.org/officeDocument/2006/relationships/image" Target="../media/image1.png"/><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17" Type="http://schemas.openxmlformats.org/officeDocument/2006/relationships/theme" Target="../theme/theme6.xml"/><Relationship Id="rId2" Type="http://schemas.openxmlformats.org/officeDocument/2006/relationships/slideLayout" Target="../slideLayouts/slideLayout83.xml"/><Relationship Id="rId16" Type="http://schemas.openxmlformats.org/officeDocument/2006/relationships/slideLayout" Target="../slideLayouts/slideLayout97.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5" Type="http://schemas.openxmlformats.org/officeDocument/2006/relationships/slideLayout" Target="../slideLayouts/slideLayout9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slideLayout" Target="../slideLayouts/slideLayout9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slideLayout" Target="../slideLayouts/slideLayout110.xml"/><Relationship Id="rId18" Type="http://schemas.openxmlformats.org/officeDocument/2006/relationships/image" Target="../media/image1.png"/><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slideLayout" Target="../slideLayouts/slideLayout109.xml"/><Relationship Id="rId17" Type="http://schemas.openxmlformats.org/officeDocument/2006/relationships/theme" Target="../theme/theme7.xml"/><Relationship Id="rId2" Type="http://schemas.openxmlformats.org/officeDocument/2006/relationships/slideLayout" Target="../slideLayouts/slideLayout99.xml"/><Relationship Id="rId16" Type="http://schemas.openxmlformats.org/officeDocument/2006/relationships/slideLayout" Target="../slideLayouts/slideLayout113.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5" Type="http://schemas.openxmlformats.org/officeDocument/2006/relationships/slideLayout" Target="../slideLayouts/slideLayout112.xml"/><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 Id="rId14" Type="http://schemas.openxmlformats.org/officeDocument/2006/relationships/slideLayout" Target="../slideLayouts/slideLayout11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slideLayout" Target="../slideLayouts/slideLayout126.xml"/><Relationship Id="rId18" Type="http://schemas.openxmlformats.org/officeDocument/2006/relationships/image" Target="../media/image1.pn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slideLayout" Target="../slideLayouts/slideLayout125.xml"/><Relationship Id="rId17" Type="http://schemas.openxmlformats.org/officeDocument/2006/relationships/theme" Target="../theme/theme8.xml"/><Relationship Id="rId2" Type="http://schemas.openxmlformats.org/officeDocument/2006/relationships/slideLayout" Target="../slideLayouts/slideLayout115.xml"/><Relationship Id="rId16" Type="http://schemas.openxmlformats.org/officeDocument/2006/relationships/slideLayout" Target="../slideLayouts/slideLayout129.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5" Type="http://schemas.openxmlformats.org/officeDocument/2006/relationships/slideLayout" Target="../slideLayouts/slideLayout12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 Id="rId14" Type="http://schemas.openxmlformats.org/officeDocument/2006/relationships/slideLayout" Target="../slideLayouts/slideLayout12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37.xml"/><Relationship Id="rId13" Type="http://schemas.openxmlformats.org/officeDocument/2006/relationships/slideLayout" Target="../slideLayouts/slideLayout142.xml"/><Relationship Id="rId3" Type="http://schemas.openxmlformats.org/officeDocument/2006/relationships/slideLayout" Target="../slideLayouts/slideLayout132.xml"/><Relationship Id="rId7" Type="http://schemas.openxmlformats.org/officeDocument/2006/relationships/slideLayout" Target="../slideLayouts/slideLayout136.xml"/><Relationship Id="rId12" Type="http://schemas.openxmlformats.org/officeDocument/2006/relationships/slideLayout" Target="../slideLayouts/slideLayout141.xml"/><Relationship Id="rId17" Type="http://schemas.openxmlformats.org/officeDocument/2006/relationships/image" Target="../media/image1.png"/><Relationship Id="rId2" Type="http://schemas.openxmlformats.org/officeDocument/2006/relationships/slideLayout" Target="../slideLayouts/slideLayout131.xml"/><Relationship Id="rId16" Type="http://schemas.openxmlformats.org/officeDocument/2006/relationships/theme" Target="../theme/theme9.xml"/><Relationship Id="rId1" Type="http://schemas.openxmlformats.org/officeDocument/2006/relationships/slideLayout" Target="../slideLayouts/slideLayout130.xml"/><Relationship Id="rId6" Type="http://schemas.openxmlformats.org/officeDocument/2006/relationships/slideLayout" Target="../slideLayouts/slideLayout135.xml"/><Relationship Id="rId11" Type="http://schemas.openxmlformats.org/officeDocument/2006/relationships/slideLayout" Target="../slideLayouts/slideLayout140.xml"/><Relationship Id="rId5" Type="http://schemas.openxmlformats.org/officeDocument/2006/relationships/slideLayout" Target="../slideLayouts/slideLayout134.xml"/><Relationship Id="rId15" Type="http://schemas.openxmlformats.org/officeDocument/2006/relationships/slideLayout" Target="../slideLayouts/slideLayout144.xml"/><Relationship Id="rId10" Type="http://schemas.openxmlformats.org/officeDocument/2006/relationships/slideLayout" Target="../slideLayouts/slideLayout139.xml"/><Relationship Id="rId4" Type="http://schemas.openxmlformats.org/officeDocument/2006/relationships/slideLayout" Target="../slideLayouts/slideLayout133.xml"/><Relationship Id="rId9" Type="http://schemas.openxmlformats.org/officeDocument/2006/relationships/slideLayout" Target="../slideLayouts/slideLayout138.xml"/><Relationship Id="rId14" Type="http://schemas.openxmlformats.org/officeDocument/2006/relationships/slideLayout" Target="../slideLayouts/slideLayout1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457200"/>
            <a:ext cx="7772400" cy="960120"/>
          </a:xfrm>
          <a:prstGeom prst="rect">
            <a:avLst/>
          </a:prstGeom>
        </p:spPr>
        <p:txBody>
          <a:bodyPr vert="horz" lIns="0" tIns="0" rIns="0" bIns="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508760"/>
            <a:ext cx="7772400" cy="4526280"/>
          </a:xfrm>
          <a:prstGeom prst="rect">
            <a:avLst/>
          </a:prstGeom>
        </p:spPr>
        <p:txBody>
          <a:bodyPr vert="horz" lIns="0" tIns="0" rIns="0" bIns="0" spcCol="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p:cNvPicPr>
            <a:picLocks noChangeAspect="1"/>
          </p:cNvPicPr>
          <p:nvPr/>
        </p:nvPicPr>
        <p:blipFill>
          <a:blip r:embed="rId18"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
        <p:nvSpPr>
          <p:cNvPr id="10" name="Footer Placeholder 4"/>
          <p:cNvSpPr txBox="1">
            <a:spLocks/>
          </p:cNvSpPr>
          <p:nvPr userDrawn="1"/>
        </p:nvSpPr>
        <p:spPr>
          <a:xfrm>
            <a:off x="683568" y="6350635"/>
            <a:ext cx="5943600" cy="228600"/>
          </a:xfrm>
          <a:prstGeom prst="rect">
            <a:avLst/>
          </a:prstGeom>
        </p:spPr>
        <p:txBody>
          <a:bodyPr vert="horz" lIns="0" tIns="0" rIns="0" bIns="0" rtlCol="0" anchor="b" anchorCtr="0"/>
          <a:lstStyle>
            <a:defPPr>
              <a:defRPr lang="en-US"/>
            </a:defPPr>
            <a:lvl1pPr marL="0" algn="l" defTabSz="914400" rtl="0" eaLnBrk="1" latinLnBrk="0" hangingPunct="1">
              <a:defRPr sz="1000" b="1" kern="1200">
                <a:solidFill>
                  <a:srgbClr val="0460A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t>Capability Building Academy</a:t>
            </a:r>
            <a:endParaRPr lang="en-US" sz="1200" dirty="0"/>
          </a:p>
        </p:txBody>
      </p:sp>
      <p:grpSp>
        <p:nvGrpSpPr>
          <p:cNvPr id="20" name="Group 19"/>
          <p:cNvGrpSpPr/>
          <p:nvPr/>
        </p:nvGrpSpPr>
        <p:grpSpPr>
          <a:xfrm>
            <a:off x="-137160" y="-137160"/>
            <a:ext cx="9418320" cy="7132320"/>
            <a:chOff x="-137160" y="-137160"/>
            <a:chExt cx="9418320" cy="7132320"/>
          </a:xfrm>
        </p:grpSpPr>
        <p:cxnSp>
          <p:nvCxnSpPr>
            <p:cNvPr id="12" name="Straight Connector 11"/>
            <p:cNvCxnSpPr/>
            <p:nvPr userDrawn="1"/>
          </p:nvCxnSpPr>
          <p:spPr>
            <a:xfrm flipV="1">
              <a:off x="6858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V="1">
              <a:off x="6858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44805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V="1">
              <a:off x="44805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V="1">
              <a:off x="466344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466344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9189720" y="150876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9189720" y="60350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137160" y="150876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37160" y="60350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9189720" y="4572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137160" y="4572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
        <p:nvSpPr>
          <p:cNvPr id="5" name="Footer Placeholder 4"/>
          <p:cNvSpPr>
            <a:spLocks noGrp="1"/>
          </p:cNvSpPr>
          <p:nvPr>
            <p:ph type="ftr" sz="quarter" idx="3"/>
          </p:nvPr>
        </p:nvSpPr>
        <p:spPr>
          <a:xfrm>
            <a:off x="683568" y="6656784"/>
            <a:ext cx="5715000" cy="228600"/>
          </a:xfrm>
          <a:prstGeom prst="rect">
            <a:avLst/>
          </a:prstGeom>
          <a:noFill/>
        </p:spPr>
        <p:txBody>
          <a:bodyPr wrap="square" lIns="0" tIns="0" rIns="0" bIns="0" rtlCol="0" anchor="t" anchorCtr="0">
            <a:noAutofit/>
          </a:bodyPr>
          <a:lstStyle>
            <a:lvl1pPr>
              <a:defRPr lang="en-US" sz="700" dirty="0">
                <a:solidFill>
                  <a:schemeClr val="tx1"/>
                </a:solidFill>
              </a:defRPr>
            </a:lvl1pPr>
          </a:lstStyle>
          <a:p>
            <a:r>
              <a:rPr lang="en-US" smtClean="0">
                <a:solidFill>
                  <a:srgbClr val="000000"/>
                </a:solidFill>
              </a:rPr>
              <a:t>Dec 20 , 2018 MMS </a:t>
            </a:r>
            <a:endParaRPr>
              <a:solidFill>
                <a:srgbClr val="000000"/>
              </a:solidFill>
            </a:endParaRPr>
          </a:p>
        </p:txBody>
      </p:sp>
    </p:spTree>
    <p:extLst>
      <p:ext uri="{BB962C8B-B14F-4D97-AF65-F5344CB8AC3E}">
        <p14:creationId xmlns:p14="http://schemas.microsoft.com/office/powerpoint/2010/main" xmlns="" val="195902651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Lst>
  <p:timing>
    <p:tnLst>
      <p:par>
        <p:cTn id="1" dur="indefinite" restart="never" nodeType="tmRoot"/>
      </p:par>
    </p:tnLst>
  </p:timing>
  <p:hf hdr="0" dt="0"/>
  <p:txStyles>
    <p:titleStyle>
      <a:lvl1pPr algn="l" defTabSz="914400" rtl="0" eaLnBrk="1" latinLnBrk="0" hangingPunct="1">
        <a:lnSpc>
          <a:spcPct val="95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spcBef>
          <a:spcPts val="1200"/>
        </a:spcBef>
        <a:buClrTx/>
        <a:buSzPct val="120000"/>
        <a:buFont typeface="Arial" pitchFamily="34" charset="0"/>
        <a:buChar char="•"/>
        <a:tabLst>
          <a:tab pos="3998913" algn="r"/>
          <a:tab pos="8229600" algn="r"/>
        </a:tabLst>
        <a:defRPr sz="2400" kern="1200">
          <a:solidFill>
            <a:schemeClr val="tx1"/>
          </a:solidFill>
          <a:latin typeface="+mn-lt"/>
          <a:ea typeface="+mn-ea"/>
          <a:cs typeface="+mn-cs"/>
        </a:defRPr>
      </a:lvl1pPr>
      <a:lvl2pPr marL="457200" indent="-228600" algn="l" defTabSz="914400" rtl="0" eaLnBrk="1" latinLnBrk="0" hangingPunct="1">
        <a:spcBef>
          <a:spcPts val="600"/>
        </a:spcBef>
        <a:buClrTx/>
        <a:buSzPct val="100000"/>
        <a:buFont typeface="Arial" pitchFamily="34" charset="0"/>
        <a:buChar char="–"/>
        <a:defRPr sz="1800" kern="1200">
          <a:solidFill>
            <a:schemeClr val="tx1"/>
          </a:solidFill>
          <a:latin typeface="+mn-lt"/>
          <a:ea typeface="+mn-ea"/>
          <a:cs typeface="+mn-cs"/>
        </a:defRPr>
      </a:lvl2pPr>
      <a:lvl3pPr marL="6858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3pPr>
      <a:lvl4pPr marL="9144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4pPr>
      <a:lvl5pPr marL="11430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457200"/>
            <a:ext cx="7772400" cy="960120"/>
          </a:xfrm>
          <a:prstGeom prst="rect">
            <a:avLst/>
          </a:prstGeom>
        </p:spPr>
        <p:txBody>
          <a:bodyPr vert="horz" lIns="0" tIns="0" rIns="0" bIns="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508760"/>
            <a:ext cx="7772400" cy="4526280"/>
          </a:xfrm>
          <a:prstGeom prst="rect">
            <a:avLst/>
          </a:prstGeom>
        </p:spPr>
        <p:txBody>
          <a:bodyPr vert="horz" lIns="0" tIns="0" rIns="0" bIns="0" spcCol="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grpSp>
        <p:nvGrpSpPr>
          <p:cNvPr id="20" name="Group 19"/>
          <p:cNvGrpSpPr/>
          <p:nvPr/>
        </p:nvGrpSpPr>
        <p:grpSpPr>
          <a:xfrm>
            <a:off x="-137160" y="-137160"/>
            <a:ext cx="9418320" cy="7132320"/>
            <a:chOff x="-137160" y="-137160"/>
            <a:chExt cx="9418320" cy="7132320"/>
          </a:xfrm>
        </p:grpSpPr>
        <p:cxnSp>
          <p:nvCxnSpPr>
            <p:cNvPr id="12" name="Straight Connector 11"/>
            <p:cNvCxnSpPr/>
            <p:nvPr userDrawn="1"/>
          </p:nvCxnSpPr>
          <p:spPr>
            <a:xfrm flipV="1">
              <a:off x="6858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V="1">
              <a:off x="6858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44805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V="1">
              <a:off x="44805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V="1">
              <a:off x="466344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466344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9189720" y="150876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9189720" y="60350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137160" y="150876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37160" y="60350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9189720" y="4572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137160" y="4572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xmlns="" val="644546698"/>
      </p:ext>
    </p:extLst>
  </p:cSld>
  <p:clrMap bg1="lt1" tx1="dk1" bg2="lt2" tx2="dk2" accent1="accent1" accent2="accent2" accent3="accent3" accent4="accent4" accent5="accent5" accent6="accent6" hlink="hlink" folHlink="folHlink"/>
  <p:sldLayoutIdLst>
    <p:sldLayoutId id="2147484147" r:id="rId1"/>
    <p:sldLayoutId id="2147484148" r:id="rId2"/>
    <p:sldLayoutId id="2147484149" r:id="rId3"/>
    <p:sldLayoutId id="2147484150" r:id="rId4"/>
    <p:sldLayoutId id="2147484151" r:id="rId5"/>
    <p:sldLayoutId id="2147484152" r:id="rId6"/>
    <p:sldLayoutId id="2147484153" r:id="rId7"/>
    <p:sldLayoutId id="2147484154" r:id="rId8"/>
  </p:sldLayoutIdLst>
  <p:timing>
    <p:tnLst>
      <p:par>
        <p:cTn id="1" dur="indefinite" restart="never" nodeType="tmRoot"/>
      </p:par>
    </p:tnLst>
  </p:timing>
  <p:hf hdr="0" dt="0"/>
  <p:txStyles>
    <p:titleStyle>
      <a:lvl1pPr algn="l" defTabSz="914400" rtl="0" eaLnBrk="1" latinLnBrk="0" hangingPunct="1">
        <a:lnSpc>
          <a:spcPct val="95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spcBef>
          <a:spcPts val="1200"/>
        </a:spcBef>
        <a:buClrTx/>
        <a:buSzPct val="120000"/>
        <a:buFont typeface="Arial" pitchFamily="34" charset="0"/>
        <a:buChar char="•"/>
        <a:tabLst>
          <a:tab pos="3998913" algn="r"/>
          <a:tab pos="8229600" algn="r"/>
        </a:tabLst>
        <a:defRPr sz="2400" kern="1200">
          <a:solidFill>
            <a:schemeClr val="tx1"/>
          </a:solidFill>
          <a:latin typeface="+mn-lt"/>
          <a:ea typeface="+mn-ea"/>
          <a:cs typeface="+mn-cs"/>
        </a:defRPr>
      </a:lvl1pPr>
      <a:lvl2pPr marL="457200" indent="-228600" algn="l" defTabSz="914400" rtl="0" eaLnBrk="1" latinLnBrk="0" hangingPunct="1">
        <a:spcBef>
          <a:spcPts val="600"/>
        </a:spcBef>
        <a:buClrTx/>
        <a:buSzPct val="100000"/>
        <a:buFont typeface="Arial" pitchFamily="34" charset="0"/>
        <a:buChar char="–"/>
        <a:defRPr sz="1800" kern="1200">
          <a:solidFill>
            <a:schemeClr val="tx1"/>
          </a:solidFill>
          <a:latin typeface="+mn-lt"/>
          <a:ea typeface="+mn-ea"/>
          <a:cs typeface="+mn-cs"/>
        </a:defRPr>
      </a:lvl2pPr>
      <a:lvl3pPr marL="6858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3pPr>
      <a:lvl4pPr marL="9144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4pPr>
      <a:lvl5pPr marL="11430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457200"/>
            <a:ext cx="7772400" cy="960120"/>
          </a:xfrm>
          <a:prstGeom prst="rect">
            <a:avLst/>
          </a:prstGeom>
        </p:spPr>
        <p:txBody>
          <a:bodyPr vert="horz" lIns="0" tIns="0" rIns="0" bIns="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508760"/>
            <a:ext cx="7772400" cy="4526280"/>
          </a:xfrm>
          <a:prstGeom prst="rect">
            <a:avLst/>
          </a:prstGeom>
        </p:spPr>
        <p:txBody>
          <a:bodyPr vert="horz" lIns="0" tIns="0" rIns="0" bIns="0" spcCol="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p:cNvPicPr>
            <a:picLocks noChangeAspect="1"/>
          </p:cNvPicPr>
          <p:nvPr/>
        </p:nvPicPr>
        <p:blipFill>
          <a:blip r:embed="rId18"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grpSp>
        <p:nvGrpSpPr>
          <p:cNvPr id="20" name="Group 19"/>
          <p:cNvGrpSpPr/>
          <p:nvPr/>
        </p:nvGrpSpPr>
        <p:grpSpPr>
          <a:xfrm>
            <a:off x="-137160" y="-137160"/>
            <a:ext cx="9418320" cy="7132320"/>
            <a:chOff x="-137160" y="-137160"/>
            <a:chExt cx="9418320" cy="7132320"/>
          </a:xfrm>
        </p:grpSpPr>
        <p:cxnSp>
          <p:nvCxnSpPr>
            <p:cNvPr id="12" name="Straight Connector 11"/>
            <p:cNvCxnSpPr/>
            <p:nvPr userDrawn="1"/>
          </p:nvCxnSpPr>
          <p:spPr>
            <a:xfrm flipV="1">
              <a:off x="6858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V="1">
              <a:off x="6858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44805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V="1">
              <a:off x="44805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V="1">
              <a:off x="466344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466344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9189720" y="150876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9189720" y="60350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137160" y="150876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37160" y="60350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9189720" y="4572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137160" y="4572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
        <p:nvSpPr>
          <p:cNvPr id="5" name="Footer Placeholder 4"/>
          <p:cNvSpPr>
            <a:spLocks noGrp="1"/>
          </p:cNvSpPr>
          <p:nvPr>
            <p:ph type="ftr" sz="quarter" idx="3"/>
          </p:nvPr>
        </p:nvSpPr>
        <p:spPr>
          <a:xfrm>
            <a:off x="683568" y="6656784"/>
            <a:ext cx="5715000" cy="228600"/>
          </a:xfrm>
          <a:prstGeom prst="rect">
            <a:avLst/>
          </a:prstGeom>
          <a:noFill/>
        </p:spPr>
        <p:txBody>
          <a:bodyPr wrap="square" lIns="0" tIns="0" rIns="0" bIns="0" rtlCol="0" anchor="t" anchorCtr="0">
            <a:noAutofit/>
          </a:bodyPr>
          <a:lstStyle>
            <a:lvl1pPr>
              <a:defRPr lang="en-US" sz="700" dirty="0">
                <a:solidFill>
                  <a:schemeClr val="tx1"/>
                </a:solidFill>
              </a:defRPr>
            </a:lvl1pPr>
          </a:lstStyle>
          <a:p>
            <a:r>
              <a:rPr lang="en-US" smtClean="0">
                <a:solidFill>
                  <a:srgbClr val="000000"/>
                </a:solidFill>
              </a:rPr>
              <a:t>Dec 20 , 2018 MMS </a:t>
            </a:r>
            <a:endParaRPr>
              <a:solidFill>
                <a:srgbClr val="000000"/>
              </a:solidFill>
            </a:endParaRPr>
          </a:p>
        </p:txBody>
      </p:sp>
    </p:spTree>
    <p:extLst>
      <p:ext uri="{BB962C8B-B14F-4D97-AF65-F5344CB8AC3E}">
        <p14:creationId xmlns:p14="http://schemas.microsoft.com/office/powerpoint/2010/main" xmlns="" val="2498491830"/>
      </p:ext>
    </p:extLst>
  </p:cSld>
  <p:clrMap bg1="lt1" tx1="dk1" bg2="lt2" tx2="dk2" accent1="accent1" accent2="accent2" accent3="accent3" accent4="accent4" accent5="accent5" accent6="accent6" hlink="hlink" folHlink="folHlink"/>
  <p:sldLayoutIdLst>
    <p:sldLayoutId id="2147484157" r:id="rId1"/>
    <p:sldLayoutId id="2147484158" r:id="rId2"/>
    <p:sldLayoutId id="2147484159" r:id="rId3"/>
    <p:sldLayoutId id="2147484160" r:id="rId4"/>
    <p:sldLayoutId id="2147484161" r:id="rId5"/>
    <p:sldLayoutId id="2147484162" r:id="rId6"/>
    <p:sldLayoutId id="2147484163" r:id="rId7"/>
    <p:sldLayoutId id="2147484164" r:id="rId8"/>
    <p:sldLayoutId id="2147484165" r:id="rId9"/>
    <p:sldLayoutId id="2147484166" r:id="rId10"/>
    <p:sldLayoutId id="2147484167" r:id="rId11"/>
    <p:sldLayoutId id="2147484168" r:id="rId12"/>
    <p:sldLayoutId id="2147484169" r:id="rId13"/>
    <p:sldLayoutId id="2147484170" r:id="rId14"/>
    <p:sldLayoutId id="2147484171" r:id="rId15"/>
    <p:sldLayoutId id="2147484172" r:id="rId16"/>
  </p:sldLayoutIdLst>
  <p:timing>
    <p:tnLst>
      <p:par>
        <p:cTn id="1" dur="indefinite" restart="never" nodeType="tmRoot"/>
      </p:par>
    </p:tnLst>
  </p:timing>
  <p:hf hdr="0" dt="0"/>
  <p:txStyles>
    <p:titleStyle>
      <a:lvl1pPr algn="l" defTabSz="914400" rtl="0" eaLnBrk="1" latinLnBrk="0" hangingPunct="1">
        <a:lnSpc>
          <a:spcPct val="95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spcBef>
          <a:spcPts val="1200"/>
        </a:spcBef>
        <a:buClrTx/>
        <a:buSzPct val="120000"/>
        <a:buFont typeface="Arial" pitchFamily="34" charset="0"/>
        <a:buChar char="•"/>
        <a:tabLst>
          <a:tab pos="3998913" algn="r"/>
          <a:tab pos="8229600" algn="r"/>
        </a:tabLst>
        <a:defRPr sz="2400" kern="1200">
          <a:solidFill>
            <a:schemeClr val="tx1"/>
          </a:solidFill>
          <a:latin typeface="+mn-lt"/>
          <a:ea typeface="+mn-ea"/>
          <a:cs typeface="+mn-cs"/>
        </a:defRPr>
      </a:lvl1pPr>
      <a:lvl2pPr marL="457200" indent="-228600" algn="l" defTabSz="914400" rtl="0" eaLnBrk="1" latinLnBrk="0" hangingPunct="1">
        <a:spcBef>
          <a:spcPts val="600"/>
        </a:spcBef>
        <a:buClrTx/>
        <a:buSzPct val="100000"/>
        <a:buFont typeface="Arial" pitchFamily="34" charset="0"/>
        <a:buChar char="–"/>
        <a:defRPr sz="1800" kern="1200">
          <a:solidFill>
            <a:schemeClr val="tx1"/>
          </a:solidFill>
          <a:latin typeface="+mn-lt"/>
          <a:ea typeface="+mn-ea"/>
          <a:cs typeface="+mn-cs"/>
        </a:defRPr>
      </a:lvl2pPr>
      <a:lvl3pPr marL="6858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3pPr>
      <a:lvl4pPr marL="9144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4pPr>
      <a:lvl5pPr marL="11430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457200"/>
            <a:ext cx="7772400" cy="960120"/>
          </a:xfrm>
          <a:prstGeom prst="rect">
            <a:avLst/>
          </a:prstGeom>
        </p:spPr>
        <p:txBody>
          <a:bodyPr vert="horz" lIns="0" tIns="0" rIns="0" bIns="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508760"/>
            <a:ext cx="7772400" cy="4526280"/>
          </a:xfrm>
          <a:prstGeom prst="rect">
            <a:avLst/>
          </a:prstGeom>
        </p:spPr>
        <p:txBody>
          <a:bodyPr vert="horz" lIns="0" tIns="0" rIns="0" bIns="0" spcCol="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p:cNvPicPr>
            <a:picLocks noChangeAspect="1"/>
          </p:cNvPicPr>
          <p:nvPr/>
        </p:nvPicPr>
        <p:blipFill>
          <a:blip r:embed="rId19"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
        <p:nvSpPr>
          <p:cNvPr id="10" name="Footer Placeholder 4"/>
          <p:cNvSpPr txBox="1">
            <a:spLocks/>
          </p:cNvSpPr>
          <p:nvPr userDrawn="1"/>
        </p:nvSpPr>
        <p:spPr>
          <a:xfrm>
            <a:off x="683568" y="6350635"/>
            <a:ext cx="5943600" cy="228600"/>
          </a:xfrm>
          <a:prstGeom prst="rect">
            <a:avLst/>
          </a:prstGeom>
        </p:spPr>
        <p:txBody>
          <a:bodyPr vert="horz" lIns="0" tIns="0" rIns="0" bIns="0" rtlCol="0" anchor="b" anchorCtr="0"/>
          <a:lstStyle>
            <a:defPPr>
              <a:defRPr lang="en-US"/>
            </a:defPPr>
            <a:lvl1pPr marL="0" algn="l" defTabSz="914400" rtl="0" eaLnBrk="1" latinLnBrk="0" hangingPunct="1">
              <a:defRPr sz="1000" b="1" kern="1200">
                <a:solidFill>
                  <a:srgbClr val="0460A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t>Capability Building Academy</a:t>
            </a:r>
            <a:endParaRPr lang="en-US" sz="1200" dirty="0"/>
          </a:p>
        </p:txBody>
      </p:sp>
      <p:grpSp>
        <p:nvGrpSpPr>
          <p:cNvPr id="20" name="Group 19"/>
          <p:cNvGrpSpPr/>
          <p:nvPr/>
        </p:nvGrpSpPr>
        <p:grpSpPr>
          <a:xfrm>
            <a:off x="-137160" y="-137160"/>
            <a:ext cx="9418320" cy="7132320"/>
            <a:chOff x="-137160" y="-137160"/>
            <a:chExt cx="9418320" cy="7132320"/>
          </a:xfrm>
        </p:grpSpPr>
        <p:cxnSp>
          <p:nvCxnSpPr>
            <p:cNvPr id="12" name="Straight Connector 11"/>
            <p:cNvCxnSpPr/>
            <p:nvPr userDrawn="1"/>
          </p:nvCxnSpPr>
          <p:spPr>
            <a:xfrm flipV="1">
              <a:off x="6858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V="1">
              <a:off x="6858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44805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V="1">
              <a:off x="44805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V="1">
              <a:off x="466344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466344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9189720" y="150876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9189720" y="60350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137160" y="150876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37160" y="60350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9189720" y="4572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137160" y="4572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
        <p:nvSpPr>
          <p:cNvPr id="5" name="Footer Placeholder 4"/>
          <p:cNvSpPr>
            <a:spLocks noGrp="1"/>
          </p:cNvSpPr>
          <p:nvPr>
            <p:ph type="ftr" sz="quarter" idx="3"/>
          </p:nvPr>
        </p:nvSpPr>
        <p:spPr>
          <a:xfrm>
            <a:off x="683568" y="6656784"/>
            <a:ext cx="5715000" cy="228600"/>
          </a:xfrm>
          <a:prstGeom prst="rect">
            <a:avLst/>
          </a:prstGeom>
          <a:noFill/>
        </p:spPr>
        <p:txBody>
          <a:bodyPr wrap="square" lIns="0" tIns="0" rIns="0" bIns="0" rtlCol="0" anchor="t" anchorCtr="0">
            <a:noAutofit/>
          </a:bodyPr>
          <a:lstStyle>
            <a:lvl1pPr>
              <a:defRPr lang="en-US" sz="700" dirty="0">
                <a:solidFill>
                  <a:schemeClr val="tx1"/>
                </a:solidFill>
              </a:defRPr>
            </a:lvl1pPr>
          </a:lstStyle>
          <a:p>
            <a:r>
              <a:rPr lang="en-US" smtClean="0">
                <a:solidFill>
                  <a:srgbClr val="000000"/>
                </a:solidFill>
              </a:rPr>
              <a:t>Dec 20 , 2018 MMS </a:t>
            </a:r>
            <a:endParaRPr>
              <a:solidFill>
                <a:srgbClr val="000000"/>
              </a:solidFill>
            </a:endParaRPr>
          </a:p>
        </p:txBody>
      </p:sp>
    </p:spTree>
    <p:extLst>
      <p:ext uri="{BB962C8B-B14F-4D97-AF65-F5344CB8AC3E}">
        <p14:creationId xmlns:p14="http://schemas.microsoft.com/office/powerpoint/2010/main" xmlns="" val="2158269530"/>
      </p:ext>
    </p:extLst>
  </p:cSld>
  <p:clrMap bg1="lt1" tx1="dk1" bg2="lt2" tx2="dk2" accent1="accent1" accent2="accent2" accent3="accent3" accent4="accent4" accent5="accent5" accent6="accent6" hlink="hlink" folHlink="folHlink"/>
  <p:sldLayoutIdLst>
    <p:sldLayoutId id="2147484174" r:id="rId1"/>
    <p:sldLayoutId id="2147484175" r:id="rId2"/>
    <p:sldLayoutId id="2147484176" r:id="rId3"/>
    <p:sldLayoutId id="2147484177" r:id="rId4"/>
    <p:sldLayoutId id="2147484178" r:id="rId5"/>
    <p:sldLayoutId id="2147484179" r:id="rId6"/>
    <p:sldLayoutId id="2147484180" r:id="rId7"/>
    <p:sldLayoutId id="2147484181" r:id="rId8"/>
    <p:sldLayoutId id="2147484182" r:id="rId9"/>
    <p:sldLayoutId id="2147484183" r:id="rId10"/>
    <p:sldLayoutId id="2147484184" r:id="rId11"/>
    <p:sldLayoutId id="2147484185" r:id="rId12"/>
    <p:sldLayoutId id="2147484186" r:id="rId13"/>
    <p:sldLayoutId id="2147484187" r:id="rId14"/>
    <p:sldLayoutId id="2147484188" r:id="rId15"/>
    <p:sldLayoutId id="2147484189" r:id="rId16"/>
    <p:sldLayoutId id="2147484190" r:id="rId17"/>
  </p:sldLayoutIdLst>
  <p:timing>
    <p:tnLst>
      <p:par>
        <p:cTn id="1" dur="indefinite" restart="never" nodeType="tmRoot"/>
      </p:par>
    </p:tnLst>
  </p:timing>
  <p:hf hdr="0" dt="0"/>
  <p:txStyles>
    <p:titleStyle>
      <a:lvl1pPr algn="l" defTabSz="914400" rtl="0" eaLnBrk="1" latinLnBrk="0" hangingPunct="1">
        <a:lnSpc>
          <a:spcPct val="95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spcBef>
          <a:spcPts val="1200"/>
        </a:spcBef>
        <a:buClrTx/>
        <a:buSzPct val="120000"/>
        <a:buFont typeface="Arial" pitchFamily="34" charset="0"/>
        <a:buChar char="•"/>
        <a:tabLst>
          <a:tab pos="3998913" algn="r"/>
          <a:tab pos="8229600" algn="r"/>
        </a:tabLst>
        <a:defRPr sz="2400" kern="1200">
          <a:solidFill>
            <a:schemeClr val="tx1"/>
          </a:solidFill>
          <a:latin typeface="+mn-lt"/>
          <a:ea typeface="+mn-ea"/>
          <a:cs typeface="+mn-cs"/>
        </a:defRPr>
      </a:lvl1pPr>
      <a:lvl2pPr marL="457200" indent="-228600" algn="l" defTabSz="914400" rtl="0" eaLnBrk="1" latinLnBrk="0" hangingPunct="1">
        <a:spcBef>
          <a:spcPts val="600"/>
        </a:spcBef>
        <a:buClrTx/>
        <a:buSzPct val="100000"/>
        <a:buFont typeface="Arial" pitchFamily="34" charset="0"/>
        <a:buChar char="–"/>
        <a:defRPr sz="1800" kern="1200">
          <a:solidFill>
            <a:schemeClr val="tx1"/>
          </a:solidFill>
          <a:latin typeface="+mn-lt"/>
          <a:ea typeface="+mn-ea"/>
          <a:cs typeface="+mn-cs"/>
        </a:defRPr>
      </a:lvl2pPr>
      <a:lvl3pPr marL="6858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3pPr>
      <a:lvl4pPr marL="9144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4pPr>
      <a:lvl5pPr marL="11430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457200"/>
            <a:ext cx="7772400" cy="960120"/>
          </a:xfrm>
          <a:prstGeom prst="rect">
            <a:avLst/>
          </a:prstGeom>
        </p:spPr>
        <p:txBody>
          <a:bodyPr vert="horz" lIns="0" tIns="0" rIns="0" bIns="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508760"/>
            <a:ext cx="7772400" cy="4526280"/>
          </a:xfrm>
          <a:prstGeom prst="rect">
            <a:avLst/>
          </a:prstGeom>
        </p:spPr>
        <p:txBody>
          <a:bodyPr vert="horz" lIns="0" tIns="0" rIns="0" bIns="0" spcCol="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p:cNvPicPr>
            <a:picLocks noChangeAspect="1"/>
          </p:cNvPicPr>
          <p:nvPr/>
        </p:nvPicPr>
        <p:blipFill>
          <a:blip r:embed="rId18"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grpSp>
        <p:nvGrpSpPr>
          <p:cNvPr id="20" name="Group 19"/>
          <p:cNvGrpSpPr/>
          <p:nvPr/>
        </p:nvGrpSpPr>
        <p:grpSpPr>
          <a:xfrm>
            <a:off x="-137160" y="-137160"/>
            <a:ext cx="9418320" cy="7132320"/>
            <a:chOff x="-137160" y="-137160"/>
            <a:chExt cx="9418320" cy="7132320"/>
          </a:xfrm>
        </p:grpSpPr>
        <p:cxnSp>
          <p:nvCxnSpPr>
            <p:cNvPr id="12" name="Straight Connector 11"/>
            <p:cNvCxnSpPr/>
            <p:nvPr userDrawn="1"/>
          </p:nvCxnSpPr>
          <p:spPr>
            <a:xfrm flipV="1">
              <a:off x="6858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V="1">
              <a:off x="6858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44805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V="1">
              <a:off x="44805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V="1">
              <a:off x="466344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466344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9189720" y="150876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9189720" y="60350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137160" y="150876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37160" y="60350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9189720" y="4572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137160" y="4572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
        <p:nvSpPr>
          <p:cNvPr id="5" name="Footer Placeholder 4"/>
          <p:cNvSpPr>
            <a:spLocks noGrp="1"/>
          </p:cNvSpPr>
          <p:nvPr>
            <p:ph type="ftr" sz="quarter" idx="3"/>
          </p:nvPr>
        </p:nvSpPr>
        <p:spPr>
          <a:xfrm>
            <a:off x="683568" y="6656784"/>
            <a:ext cx="5715000" cy="228600"/>
          </a:xfrm>
          <a:prstGeom prst="rect">
            <a:avLst/>
          </a:prstGeom>
          <a:noFill/>
        </p:spPr>
        <p:txBody>
          <a:bodyPr wrap="square" lIns="0" tIns="0" rIns="0" bIns="0" rtlCol="0" anchor="t" anchorCtr="0">
            <a:noAutofit/>
          </a:bodyPr>
          <a:lstStyle>
            <a:lvl1pPr>
              <a:defRPr lang="en-US" sz="700" dirty="0">
                <a:solidFill>
                  <a:schemeClr val="tx1"/>
                </a:solidFill>
              </a:defRPr>
            </a:lvl1pPr>
          </a:lstStyle>
          <a:p>
            <a:r>
              <a:rPr lang="en-US" smtClean="0">
                <a:solidFill>
                  <a:srgbClr val="000000"/>
                </a:solidFill>
              </a:rPr>
              <a:t>Dec 20 , 2018 MMS </a:t>
            </a:r>
            <a:endParaRPr>
              <a:solidFill>
                <a:srgbClr val="000000"/>
              </a:solidFill>
            </a:endParaRPr>
          </a:p>
        </p:txBody>
      </p:sp>
    </p:spTree>
    <p:extLst>
      <p:ext uri="{BB962C8B-B14F-4D97-AF65-F5344CB8AC3E}">
        <p14:creationId xmlns:p14="http://schemas.microsoft.com/office/powerpoint/2010/main" xmlns="" val="2474764397"/>
      </p:ext>
    </p:extLst>
  </p:cSld>
  <p:clrMap bg1="lt1" tx1="dk1" bg2="lt2" tx2="dk2" accent1="accent1" accent2="accent2" accent3="accent3" accent4="accent4" accent5="accent5" accent6="accent6" hlink="hlink" folHlink="folHlink"/>
  <p:sldLayoutIdLst>
    <p:sldLayoutId id="2147484221" r:id="rId1"/>
    <p:sldLayoutId id="2147484222" r:id="rId2"/>
    <p:sldLayoutId id="2147484223" r:id="rId3"/>
    <p:sldLayoutId id="2147484224" r:id="rId4"/>
    <p:sldLayoutId id="2147484225" r:id="rId5"/>
    <p:sldLayoutId id="2147484226" r:id="rId6"/>
    <p:sldLayoutId id="2147484227" r:id="rId7"/>
    <p:sldLayoutId id="2147484228" r:id="rId8"/>
    <p:sldLayoutId id="2147484229" r:id="rId9"/>
    <p:sldLayoutId id="2147484230" r:id="rId10"/>
    <p:sldLayoutId id="2147484231" r:id="rId11"/>
    <p:sldLayoutId id="2147484232" r:id="rId12"/>
    <p:sldLayoutId id="2147484233" r:id="rId13"/>
    <p:sldLayoutId id="2147484234" r:id="rId14"/>
    <p:sldLayoutId id="2147484235" r:id="rId15"/>
    <p:sldLayoutId id="2147484236" r:id="rId16"/>
  </p:sldLayoutIdLst>
  <p:timing>
    <p:tnLst>
      <p:par>
        <p:cTn id="1" dur="indefinite" restart="never" nodeType="tmRoot"/>
      </p:par>
    </p:tnLst>
  </p:timing>
  <p:hf hdr="0" dt="0"/>
  <p:txStyles>
    <p:titleStyle>
      <a:lvl1pPr algn="l" defTabSz="914400" rtl="0" eaLnBrk="1" latinLnBrk="0" hangingPunct="1">
        <a:lnSpc>
          <a:spcPct val="95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spcBef>
          <a:spcPts val="1200"/>
        </a:spcBef>
        <a:buClrTx/>
        <a:buSzPct val="120000"/>
        <a:buFont typeface="Arial" pitchFamily="34" charset="0"/>
        <a:buChar char="•"/>
        <a:tabLst>
          <a:tab pos="3998913" algn="r"/>
          <a:tab pos="8229600" algn="r"/>
        </a:tabLst>
        <a:defRPr sz="2400" kern="1200">
          <a:solidFill>
            <a:schemeClr val="tx1"/>
          </a:solidFill>
          <a:latin typeface="+mn-lt"/>
          <a:ea typeface="+mn-ea"/>
          <a:cs typeface="+mn-cs"/>
        </a:defRPr>
      </a:lvl1pPr>
      <a:lvl2pPr marL="457200" indent="-228600" algn="l" defTabSz="914400" rtl="0" eaLnBrk="1" latinLnBrk="0" hangingPunct="1">
        <a:spcBef>
          <a:spcPts val="600"/>
        </a:spcBef>
        <a:buClrTx/>
        <a:buSzPct val="100000"/>
        <a:buFont typeface="Arial" pitchFamily="34" charset="0"/>
        <a:buChar char="–"/>
        <a:defRPr sz="1800" kern="1200">
          <a:solidFill>
            <a:schemeClr val="tx1"/>
          </a:solidFill>
          <a:latin typeface="+mn-lt"/>
          <a:ea typeface="+mn-ea"/>
          <a:cs typeface="+mn-cs"/>
        </a:defRPr>
      </a:lvl2pPr>
      <a:lvl3pPr marL="6858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3pPr>
      <a:lvl4pPr marL="9144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4pPr>
      <a:lvl5pPr marL="11430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457200"/>
            <a:ext cx="7772400" cy="960120"/>
          </a:xfrm>
          <a:prstGeom prst="rect">
            <a:avLst/>
          </a:prstGeom>
        </p:spPr>
        <p:txBody>
          <a:bodyPr vert="horz" lIns="0" tIns="0" rIns="0" bIns="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508760"/>
            <a:ext cx="7772400" cy="4526280"/>
          </a:xfrm>
          <a:prstGeom prst="rect">
            <a:avLst/>
          </a:prstGeom>
        </p:spPr>
        <p:txBody>
          <a:bodyPr vert="horz" lIns="0" tIns="0" rIns="0" bIns="0" spcCol="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p:cNvPicPr>
            <a:picLocks noChangeAspect="1"/>
          </p:cNvPicPr>
          <p:nvPr/>
        </p:nvPicPr>
        <p:blipFill>
          <a:blip r:embed="rId18"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
        <p:nvSpPr>
          <p:cNvPr id="10" name="Footer Placeholder 4"/>
          <p:cNvSpPr txBox="1">
            <a:spLocks/>
          </p:cNvSpPr>
          <p:nvPr userDrawn="1"/>
        </p:nvSpPr>
        <p:spPr>
          <a:xfrm>
            <a:off x="683568" y="6350635"/>
            <a:ext cx="5943600" cy="228600"/>
          </a:xfrm>
          <a:prstGeom prst="rect">
            <a:avLst/>
          </a:prstGeom>
        </p:spPr>
        <p:txBody>
          <a:bodyPr vert="horz" lIns="0" tIns="0" rIns="0" bIns="0" rtlCol="0" anchor="b" anchorCtr="0"/>
          <a:lstStyle>
            <a:defPPr>
              <a:defRPr lang="en-US"/>
            </a:defPPr>
            <a:lvl1pPr marL="0" algn="l" defTabSz="914400" rtl="0" eaLnBrk="1" latinLnBrk="0" hangingPunct="1">
              <a:defRPr sz="1000" b="1" kern="1200">
                <a:solidFill>
                  <a:srgbClr val="0460A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t>Capability Building Academy</a:t>
            </a:r>
            <a:endParaRPr lang="en-US" sz="1200" dirty="0"/>
          </a:p>
        </p:txBody>
      </p:sp>
      <p:grpSp>
        <p:nvGrpSpPr>
          <p:cNvPr id="20" name="Group 19"/>
          <p:cNvGrpSpPr/>
          <p:nvPr/>
        </p:nvGrpSpPr>
        <p:grpSpPr>
          <a:xfrm>
            <a:off x="-137160" y="-137160"/>
            <a:ext cx="9418320" cy="7132320"/>
            <a:chOff x="-137160" y="-137160"/>
            <a:chExt cx="9418320" cy="7132320"/>
          </a:xfrm>
        </p:grpSpPr>
        <p:cxnSp>
          <p:nvCxnSpPr>
            <p:cNvPr id="12" name="Straight Connector 11"/>
            <p:cNvCxnSpPr/>
            <p:nvPr userDrawn="1"/>
          </p:nvCxnSpPr>
          <p:spPr>
            <a:xfrm flipV="1">
              <a:off x="6858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V="1">
              <a:off x="6858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44805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V="1">
              <a:off x="44805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V="1">
              <a:off x="466344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466344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9189720" y="150876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9189720" y="60350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137160" y="150876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37160" y="60350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9189720" y="4572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137160" y="4572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
        <p:nvSpPr>
          <p:cNvPr id="5" name="Footer Placeholder 4"/>
          <p:cNvSpPr>
            <a:spLocks noGrp="1"/>
          </p:cNvSpPr>
          <p:nvPr>
            <p:ph type="ftr" sz="quarter" idx="3"/>
          </p:nvPr>
        </p:nvSpPr>
        <p:spPr>
          <a:xfrm>
            <a:off x="683568" y="6656784"/>
            <a:ext cx="5715000" cy="228600"/>
          </a:xfrm>
          <a:prstGeom prst="rect">
            <a:avLst/>
          </a:prstGeom>
          <a:noFill/>
        </p:spPr>
        <p:txBody>
          <a:bodyPr wrap="square" lIns="0" tIns="0" rIns="0" bIns="0" rtlCol="0" anchor="t" anchorCtr="0">
            <a:noAutofit/>
          </a:bodyPr>
          <a:lstStyle>
            <a:lvl1pPr>
              <a:defRPr lang="en-US" sz="700" dirty="0">
                <a:solidFill>
                  <a:schemeClr val="tx1"/>
                </a:solidFill>
              </a:defRPr>
            </a:lvl1pPr>
          </a:lstStyle>
          <a:p>
            <a:r>
              <a:rPr lang="en-US" smtClean="0">
                <a:solidFill>
                  <a:srgbClr val="000000"/>
                </a:solidFill>
              </a:rPr>
              <a:t>Dec 20 , 2018 MMS </a:t>
            </a:r>
            <a:endParaRPr>
              <a:solidFill>
                <a:srgbClr val="000000"/>
              </a:solidFill>
            </a:endParaRPr>
          </a:p>
        </p:txBody>
      </p:sp>
    </p:spTree>
    <p:extLst>
      <p:ext uri="{BB962C8B-B14F-4D97-AF65-F5344CB8AC3E}">
        <p14:creationId xmlns:p14="http://schemas.microsoft.com/office/powerpoint/2010/main" xmlns="" val="2259400532"/>
      </p:ext>
    </p:extLst>
  </p:cSld>
  <p:clrMap bg1="lt1" tx1="dk1" bg2="lt2" tx2="dk2" accent1="accent1" accent2="accent2" accent3="accent3" accent4="accent4" accent5="accent5" accent6="accent6" hlink="hlink" folHlink="folHlink"/>
  <p:sldLayoutIdLst>
    <p:sldLayoutId id="2147484240" r:id="rId1"/>
    <p:sldLayoutId id="2147484241" r:id="rId2"/>
    <p:sldLayoutId id="2147484242" r:id="rId3"/>
    <p:sldLayoutId id="2147484243" r:id="rId4"/>
    <p:sldLayoutId id="2147484244" r:id="rId5"/>
    <p:sldLayoutId id="2147484245" r:id="rId6"/>
    <p:sldLayoutId id="2147484246" r:id="rId7"/>
    <p:sldLayoutId id="2147484247" r:id="rId8"/>
    <p:sldLayoutId id="2147484248" r:id="rId9"/>
    <p:sldLayoutId id="2147484249" r:id="rId10"/>
    <p:sldLayoutId id="2147484250" r:id="rId11"/>
    <p:sldLayoutId id="2147484251" r:id="rId12"/>
    <p:sldLayoutId id="2147484252" r:id="rId13"/>
    <p:sldLayoutId id="2147484253" r:id="rId14"/>
    <p:sldLayoutId id="2147484254" r:id="rId15"/>
    <p:sldLayoutId id="2147484255" r:id="rId16"/>
  </p:sldLayoutIdLst>
  <p:timing>
    <p:tnLst>
      <p:par>
        <p:cTn id="1" dur="indefinite" restart="never" nodeType="tmRoot"/>
      </p:par>
    </p:tnLst>
  </p:timing>
  <p:hf hdr="0" dt="0"/>
  <p:txStyles>
    <p:titleStyle>
      <a:lvl1pPr algn="l" defTabSz="914400" rtl="0" eaLnBrk="1" latinLnBrk="0" hangingPunct="1">
        <a:lnSpc>
          <a:spcPct val="95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spcBef>
          <a:spcPts val="1200"/>
        </a:spcBef>
        <a:buClrTx/>
        <a:buSzPct val="120000"/>
        <a:buFont typeface="Arial" pitchFamily="34" charset="0"/>
        <a:buChar char="•"/>
        <a:tabLst>
          <a:tab pos="3998913" algn="r"/>
          <a:tab pos="8229600" algn="r"/>
        </a:tabLst>
        <a:defRPr sz="2400" kern="1200">
          <a:solidFill>
            <a:schemeClr val="tx1"/>
          </a:solidFill>
          <a:latin typeface="+mn-lt"/>
          <a:ea typeface="+mn-ea"/>
          <a:cs typeface="+mn-cs"/>
        </a:defRPr>
      </a:lvl1pPr>
      <a:lvl2pPr marL="457200" indent="-228600" algn="l" defTabSz="914400" rtl="0" eaLnBrk="1" latinLnBrk="0" hangingPunct="1">
        <a:spcBef>
          <a:spcPts val="600"/>
        </a:spcBef>
        <a:buClrTx/>
        <a:buSzPct val="100000"/>
        <a:buFont typeface="Arial" pitchFamily="34" charset="0"/>
        <a:buChar char="–"/>
        <a:defRPr sz="1800" kern="1200">
          <a:solidFill>
            <a:schemeClr val="tx1"/>
          </a:solidFill>
          <a:latin typeface="+mn-lt"/>
          <a:ea typeface="+mn-ea"/>
          <a:cs typeface="+mn-cs"/>
        </a:defRPr>
      </a:lvl2pPr>
      <a:lvl3pPr marL="6858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3pPr>
      <a:lvl4pPr marL="9144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4pPr>
      <a:lvl5pPr marL="11430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457200"/>
            <a:ext cx="7772400" cy="960120"/>
          </a:xfrm>
          <a:prstGeom prst="rect">
            <a:avLst/>
          </a:prstGeom>
        </p:spPr>
        <p:txBody>
          <a:bodyPr vert="horz" lIns="0" tIns="0" rIns="0" bIns="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508760"/>
            <a:ext cx="7772400" cy="4526280"/>
          </a:xfrm>
          <a:prstGeom prst="rect">
            <a:avLst/>
          </a:prstGeom>
        </p:spPr>
        <p:txBody>
          <a:bodyPr vert="horz" lIns="0" tIns="0" rIns="0" bIns="0" spcCol="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p:cNvPicPr>
            <a:picLocks noChangeAspect="1"/>
          </p:cNvPicPr>
          <p:nvPr/>
        </p:nvPicPr>
        <p:blipFill>
          <a:blip r:embed="rId18"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
        <p:nvSpPr>
          <p:cNvPr id="10" name="Footer Placeholder 4"/>
          <p:cNvSpPr txBox="1">
            <a:spLocks/>
          </p:cNvSpPr>
          <p:nvPr userDrawn="1"/>
        </p:nvSpPr>
        <p:spPr>
          <a:xfrm>
            <a:off x="683568" y="6350635"/>
            <a:ext cx="5943600" cy="228600"/>
          </a:xfrm>
          <a:prstGeom prst="rect">
            <a:avLst/>
          </a:prstGeom>
        </p:spPr>
        <p:txBody>
          <a:bodyPr vert="horz" lIns="0" tIns="0" rIns="0" bIns="0" rtlCol="0" anchor="b" anchorCtr="0"/>
          <a:lstStyle>
            <a:defPPr>
              <a:defRPr lang="en-US"/>
            </a:defPPr>
            <a:lvl1pPr marL="0" algn="l" defTabSz="914400" rtl="0" eaLnBrk="1" latinLnBrk="0" hangingPunct="1">
              <a:defRPr sz="1000" b="1" kern="1200">
                <a:solidFill>
                  <a:srgbClr val="0460A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t>Capability Building Academy</a:t>
            </a:r>
            <a:endParaRPr lang="en-US" sz="1200" dirty="0"/>
          </a:p>
        </p:txBody>
      </p:sp>
      <p:grpSp>
        <p:nvGrpSpPr>
          <p:cNvPr id="20" name="Group 19"/>
          <p:cNvGrpSpPr/>
          <p:nvPr/>
        </p:nvGrpSpPr>
        <p:grpSpPr>
          <a:xfrm>
            <a:off x="-137160" y="-137160"/>
            <a:ext cx="9418320" cy="7132320"/>
            <a:chOff x="-137160" y="-137160"/>
            <a:chExt cx="9418320" cy="7132320"/>
          </a:xfrm>
        </p:grpSpPr>
        <p:cxnSp>
          <p:nvCxnSpPr>
            <p:cNvPr id="12" name="Straight Connector 11"/>
            <p:cNvCxnSpPr/>
            <p:nvPr userDrawn="1"/>
          </p:nvCxnSpPr>
          <p:spPr>
            <a:xfrm flipV="1">
              <a:off x="6858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V="1">
              <a:off x="6858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44805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V="1">
              <a:off x="44805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V="1">
              <a:off x="466344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466344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9189720" y="150876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9189720" y="60350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137160" y="150876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37160" y="60350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9189720" y="4572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137160" y="4572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
        <p:nvSpPr>
          <p:cNvPr id="5" name="Footer Placeholder 4"/>
          <p:cNvSpPr>
            <a:spLocks noGrp="1"/>
          </p:cNvSpPr>
          <p:nvPr>
            <p:ph type="ftr" sz="quarter" idx="3"/>
          </p:nvPr>
        </p:nvSpPr>
        <p:spPr>
          <a:xfrm>
            <a:off x="683568" y="6656784"/>
            <a:ext cx="5715000" cy="228600"/>
          </a:xfrm>
          <a:prstGeom prst="rect">
            <a:avLst/>
          </a:prstGeom>
          <a:noFill/>
        </p:spPr>
        <p:txBody>
          <a:bodyPr wrap="square" lIns="0" tIns="0" rIns="0" bIns="0" rtlCol="0" anchor="t" anchorCtr="0">
            <a:noAutofit/>
          </a:bodyPr>
          <a:lstStyle>
            <a:lvl1pPr>
              <a:defRPr lang="en-US" sz="700" dirty="0">
                <a:solidFill>
                  <a:schemeClr val="tx1"/>
                </a:solidFill>
              </a:defRPr>
            </a:lvl1pPr>
          </a:lstStyle>
          <a:p>
            <a:r>
              <a:rPr lang="en-US" smtClean="0">
                <a:solidFill>
                  <a:srgbClr val="000000"/>
                </a:solidFill>
              </a:rPr>
              <a:t>Dec 20 , 2018 MMS </a:t>
            </a:r>
            <a:endParaRPr>
              <a:solidFill>
                <a:srgbClr val="000000"/>
              </a:solidFill>
            </a:endParaRPr>
          </a:p>
        </p:txBody>
      </p:sp>
    </p:spTree>
    <p:extLst>
      <p:ext uri="{BB962C8B-B14F-4D97-AF65-F5344CB8AC3E}">
        <p14:creationId xmlns:p14="http://schemas.microsoft.com/office/powerpoint/2010/main" xmlns="" val="735713003"/>
      </p:ext>
    </p:extLst>
  </p:cSld>
  <p:clrMap bg1="lt1" tx1="dk1" bg2="lt2" tx2="dk2" accent1="accent1" accent2="accent2" accent3="accent3" accent4="accent4" accent5="accent5" accent6="accent6" hlink="hlink" folHlink="folHlink"/>
  <p:sldLayoutIdLst>
    <p:sldLayoutId id="2147484257" r:id="rId1"/>
    <p:sldLayoutId id="2147484258" r:id="rId2"/>
    <p:sldLayoutId id="2147484259" r:id="rId3"/>
    <p:sldLayoutId id="2147484260" r:id="rId4"/>
    <p:sldLayoutId id="2147484261" r:id="rId5"/>
    <p:sldLayoutId id="2147484262" r:id="rId6"/>
    <p:sldLayoutId id="2147484263" r:id="rId7"/>
    <p:sldLayoutId id="2147484264" r:id="rId8"/>
    <p:sldLayoutId id="2147484265" r:id="rId9"/>
    <p:sldLayoutId id="2147484266" r:id="rId10"/>
    <p:sldLayoutId id="2147484267" r:id="rId11"/>
    <p:sldLayoutId id="2147484268" r:id="rId12"/>
    <p:sldLayoutId id="2147484269" r:id="rId13"/>
    <p:sldLayoutId id="2147484270" r:id="rId14"/>
    <p:sldLayoutId id="2147484271" r:id="rId15"/>
    <p:sldLayoutId id="2147484272" r:id="rId16"/>
  </p:sldLayoutIdLst>
  <p:timing>
    <p:tnLst>
      <p:par>
        <p:cTn id="1" dur="indefinite" restart="never" nodeType="tmRoot"/>
      </p:par>
    </p:tnLst>
  </p:timing>
  <p:hf hdr="0" dt="0"/>
  <p:txStyles>
    <p:titleStyle>
      <a:lvl1pPr algn="l" defTabSz="914400" rtl="0" eaLnBrk="1" latinLnBrk="0" hangingPunct="1">
        <a:lnSpc>
          <a:spcPct val="95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spcBef>
          <a:spcPts val="1200"/>
        </a:spcBef>
        <a:buClrTx/>
        <a:buSzPct val="120000"/>
        <a:buFont typeface="Arial" pitchFamily="34" charset="0"/>
        <a:buChar char="•"/>
        <a:tabLst>
          <a:tab pos="3998913" algn="r"/>
          <a:tab pos="8229600" algn="r"/>
        </a:tabLst>
        <a:defRPr sz="2400" kern="1200">
          <a:solidFill>
            <a:schemeClr val="tx1"/>
          </a:solidFill>
          <a:latin typeface="+mn-lt"/>
          <a:ea typeface="+mn-ea"/>
          <a:cs typeface="+mn-cs"/>
        </a:defRPr>
      </a:lvl1pPr>
      <a:lvl2pPr marL="457200" indent="-228600" algn="l" defTabSz="914400" rtl="0" eaLnBrk="1" latinLnBrk="0" hangingPunct="1">
        <a:spcBef>
          <a:spcPts val="600"/>
        </a:spcBef>
        <a:buClrTx/>
        <a:buSzPct val="100000"/>
        <a:buFont typeface="Arial" pitchFamily="34" charset="0"/>
        <a:buChar char="–"/>
        <a:defRPr sz="1800" kern="1200">
          <a:solidFill>
            <a:schemeClr val="tx1"/>
          </a:solidFill>
          <a:latin typeface="+mn-lt"/>
          <a:ea typeface="+mn-ea"/>
          <a:cs typeface="+mn-cs"/>
        </a:defRPr>
      </a:lvl2pPr>
      <a:lvl3pPr marL="6858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3pPr>
      <a:lvl4pPr marL="9144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4pPr>
      <a:lvl5pPr marL="11430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457200"/>
            <a:ext cx="7772400" cy="960120"/>
          </a:xfrm>
          <a:prstGeom prst="rect">
            <a:avLst/>
          </a:prstGeom>
        </p:spPr>
        <p:txBody>
          <a:bodyPr vert="horz" lIns="0" tIns="0" rIns="0" bIns="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508760"/>
            <a:ext cx="7772400" cy="4526280"/>
          </a:xfrm>
          <a:prstGeom prst="rect">
            <a:avLst/>
          </a:prstGeom>
        </p:spPr>
        <p:txBody>
          <a:bodyPr vert="horz" lIns="0" tIns="0" rIns="0" bIns="0" spcCol="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p:cNvPicPr>
            <a:picLocks noChangeAspect="1"/>
          </p:cNvPicPr>
          <p:nvPr/>
        </p:nvPicPr>
        <p:blipFill>
          <a:blip r:embed="rId18"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
        <p:nvSpPr>
          <p:cNvPr id="10" name="Footer Placeholder 4"/>
          <p:cNvSpPr txBox="1">
            <a:spLocks/>
          </p:cNvSpPr>
          <p:nvPr userDrawn="1"/>
        </p:nvSpPr>
        <p:spPr>
          <a:xfrm>
            <a:off x="683568" y="6350635"/>
            <a:ext cx="5943600" cy="228600"/>
          </a:xfrm>
          <a:prstGeom prst="rect">
            <a:avLst/>
          </a:prstGeom>
        </p:spPr>
        <p:txBody>
          <a:bodyPr vert="horz" lIns="0" tIns="0" rIns="0" bIns="0" rtlCol="0" anchor="b" anchorCtr="0"/>
          <a:lstStyle>
            <a:defPPr>
              <a:defRPr lang="en-US"/>
            </a:defPPr>
            <a:lvl1pPr marL="0" algn="l" defTabSz="914400" rtl="0" eaLnBrk="1" latinLnBrk="0" hangingPunct="1">
              <a:defRPr sz="1000" b="1" kern="1200">
                <a:solidFill>
                  <a:srgbClr val="0460A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t>Capability Building Academy</a:t>
            </a:r>
            <a:endParaRPr lang="en-US" sz="1200" dirty="0"/>
          </a:p>
        </p:txBody>
      </p:sp>
      <p:grpSp>
        <p:nvGrpSpPr>
          <p:cNvPr id="20" name="Group 19"/>
          <p:cNvGrpSpPr/>
          <p:nvPr/>
        </p:nvGrpSpPr>
        <p:grpSpPr>
          <a:xfrm>
            <a:off x="-137160" y="-137160"/>
            <a:ext cx="9418320" cy="7132320"/>
            <a:chOff x="-137160" y="-137160"/>
            <a:chExt cx="9418320" cy="7132320"/>
          </a:xfrm>
        </p:grpSpPr>
        <p:cxnSp>
          <p:nvCxnSpPr>
            <p:cNvPr id="12" name="Straight Connector 11"/>
            <p:cNvCxnSpPr/>
            <p:nvPr userDrawn="1"/>
          </p:nvCxnSpPr>
          <p:spPr>
            <a:xfrm flipV="1">
              <a:off x="6858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V="1">
              <a:off x="6858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44805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V="1">
              <a:off x="44805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V="1">
              <a:off x="466344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466344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9189720" y="150876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9189720" y="60350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137160" y="150876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37160" y="60350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9189720" y="4572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137160" y="4572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
        <p:nvSpPr>
          <p:cNvPr id="5" name="Footer Placeholder 4"/>
          <p:cNvSpPr>
            <a:spLocks noGrp="1"/>
          </p:cNvSpPr>
          <p:nvPr>
            <p:ph type="ftr" sz="quarter" idx="3"/>
          </p:nvPr>
        </p:nvSpPr>
        <p:spPr>
          <a:xfrm>
            <a:off x="683568" y="6656784"/>
            <a:ext cx="5715000" cy="228600"/>
          </a:xfrm>
          <a:prstGeom prst="rect">
            <a:avLst/>
          </a:prstGeom>
          <a:noFill/>
        </p:spPr>
        <p:txBody>
          <a:bodyPr wrap="square" lIns="0" tIns="0" rIns="0" bIns="0" rtlCol="0" anchor="t" anchorCtr="0">
            <a:noAutofit/>
          </a:bodyPr>
          <a:lstStyle>
            <a:lvl1pPr>
              <a:defRPr lang="en-US" sz="700" dirty="0">
                <a:solidFill>
                  <a:schemeClr val="tx1"/>
                </a:solidFill>
              </a:defRPr>
            </a:lvl1pPr>
          </a:lstStyle>
          <a:p>
            <a:r>
              <a:rPr lang="en-US" smtClean="0">
                <a:solidFill>
                  <a:srgbClr val="000000"/>
                </a:solidFill>
              </a:rPr>
              <a:t>Dec 20 , 2018 MMS </a:t>
            </a:r>
            <a:endParaRPr>
              <a:solidFill>
                <a:srgbClr val="000000"/>
              </a:solidFill>
            </a:endParaRPr>
          </a:p>
        </p:txBody>
      </p:sp>
    </p:spTree>
    <p:extLst>
      <p:ext uri="{BB962C8B-B14F-4D97-AF65-F5344CB8AC3E}">
        <p14:creationId xmlns:p14="http://schemas.microsoft.com/office/powerpoint/2010/main" xmlns="" val="2228751943"/>
      </p:ext>
    </p:extLst>
  </p:cSld>
  <p:clrMap bg1="lt1" tx1="dk1" bg2="lt2" tx2="dk2" accent1="accent1" accent2="accent2" accent3="accent3" accent4="accent4" accent5="accent5" accent6="accent6" hlink="hlink" folHlink="folHlink"/>
  <p:sldLayoutIdLst>
    <p:sldLayoutId id="2147484274" r:id="rId1"/>
    <p:sldLayoutId id="2147484275" r:id="rId2"/>
    <p:sldLayoutId id="2147484276" r:id="rId3"/>
    <p:sldLayoutId id="2147484277" r:id="rId4"/>
    <p:sldLayoutId id="2147484278" r:id="rId5"/>
    <p:sldLayoutId id="2147484279" r:id="rId6"/>
    <p:sldLayoutId id="2147484280" r:id="rId7"/>
    <p:sldLayoutId id="2147484281" r:id="rId8"/>
    <p:sldLayoutId id="2147484282" r:id="rId9"/>
    <p:sldLayoutId id="2147484283" r:id="rId10"/>
    <p:sldLayoutId id="2147484284" r:id="rId11"/>
    <p:sldLayoutId id="2147484285" r:id="rId12"/>
    <p:sldLayoutId id="2147484286" r:id="rId13"/>
    <p:sldLayoutId id="2147484287" r:id="rId14"/>
    <p:sldLayoutId id="2147484288" r:id="rId15"/>
    <p:sldLayoutId id="2147484289" r:id="rId16"/>
  </p:sldLayoutIdLst>
  <p:timing>
    <p:tnLst>
      <p:par>
        <p:cTn id="1" dur="indefinite" restart="never" nodeType="tmRoot"/>
      </p:par>
    </p:tnLst>
  </p:timing>
  <p:hf hdr="0" dt="0"/>
  <p:txStyles>
    <p:titleStyle>
      <a:lvl1pPr algn="l" defTabSz="914400" rtl="0" eaLnBrk="1" latinLnBrk="0" hangingPunct="1">
        <a:lnSpc>
          <a:spcPct val="95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spcBef>
          <a:spcPts val="1200"/>
        </a:spcBef>
        <a:buClrTx/>
        <a:buSzPct val="120000"/>
        <a:buFont typeface="Arial" pitchFamily="34" charset="0"/>
        <a:buChar char="•"/>
        <a:tabLst>
          <a:tab pos="3998913" algn="r"/>
          <a:tab pos="8229600" algn="r"/>
        </a:tabLst>
        <a:defRPr sz="2400" kern="1200">
          <a:solidFill>
            <a:schemeClr val="tx1"/>
          </a:solidFill>
          <a:latin typeface="+mn-lt"/>
          <a:ea typeface="+mn-ea"/>
          <a:cs typeface="+mn-cs"/>
        </a:defRPr>
      </a:lvl1pPr>
      <a:lvl2pPr marL="457200" indent="-228600" algn="l" defTabSz="914400" rtl="0" eaLnBrk="1" latinLnBrk="0" hangingPunct="1">
        <a:spcBef>
          <a:spcPts val="600"/>
        </a:spcBef>
        <a:buClrTx/>
        <a:buSzPct val="100000"/>
        <a:buFont typeface="Arial" pitchFamily="34" charset="0"/>
        <a:buChar char="–"/>
        <a:defRPr sz="1800" kern="1200">
          <a:solidFill>
            <a:schemeClr val="tx1"/>
          </a:solidFill>
          <a:latin typeface="+mn-lt"/>
          <a:ea typeface="+mn-ea"/>
          <a:cs typeface="+mn-cs"/>
        </a:defRPr>
      </a:lvl2pPr>
      <a:lvl3pPr marL="6858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3pPr>
      <a:lvl4pPr marL="9144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4pPr>
      <a:lvl5pPr marL="11430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457200"/>
            <a:ext cx="7772400" cy="960120"/>
          </a:xfrm>
          <a:prstGeom prst="rect">
            <a:avLst/>
          </a:prstGeom>
        </p:spPr>
        <p:txBody>
          <a:bodyPr vert="horz" lIns="0" tIns="0" rIns="0" bIns="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508760"/>
            <a:ext cx="7772400" cy="4526280"/>
          </a:xfrm>
          <a:prstGeom prst="rect">
            <a:avLst/>
          </a:prstGeom>
        </p:spPr>
        <p:txBody>
          <a:bodyPr vert="horz" lIns="0" tIns="0" rIns="0" bIns="0" spcCol="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p:cNvPicPr>
            <a:picLocks noChangeAspect="1"/>
          </p:cNvPicPr>
          <p:nvPr/>
        </p:nvPicPr>
        <p:blipFill>
          <a:blip r:embed="rId18"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grpSp>
        <p:nvGrpSpPr>
          <p:cNvPr id="20" name="Group 19"/>
          <p:cNvGrpSpPr/>
          <p:nvPr/>
        </p:nvGrpSpPr>
        <p:grpSpPr>
          <a:xfrm>
            <a:off x="-137160" y="-137160"/>
            <a:ext cx="9418320" cy="7132320"/>
            <a:chOff x="-137160" y="-137160"/>
            <a:chExt cx="9418320" cy="7132320"/>
          </a:xfrm>
        </p:grpSpPr>
        <p:cxnSp>
          <p:nvCxnSpPr>
            <p:cNvPr id="12" name="Straight Connector 11"/>
            <p:cNvCxnSpPr/>
            <p:nvPr userDrawn="1"/>
          </p:nvCxnSpPr>
          <p:spPr>
            <a:xfrm flipV="1">
              <a:off x="6858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V="1">
              <a:off x="6858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44805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V="1">
              <a:off x="44805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V="1">
              <a:off x="466344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466344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9189720" y="150876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9189720" y="60350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137160" y="150876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37160" y="60350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9189720" y="4572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137160" y="4572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
        <p:nvSpPr>
          <p:cNvPr id="5" name="Footer Placeholder 4"/>
          <p:cNvSpPr>
            <a:spLocks noGrp="1"/>
          </p:cNvSpPr>
          <p:nvPr>
            <p:ph type="ftr" sz="quarter" idx="3"/>
          </p:nvPr>
        </p:nvSpPr>
        <p:spPr>
          <a:xfrm>
            <a:off x="683568" y="6656784"/>
            <a:ext cx="5715000" cy="228600"/>
          </a:xfrm>
          <a:prstGeom prst="rect">
            <a:avLst/>
          </a:prstGeom>
          <a:noFill/>
        </p:spPr>
        <p:txBody>
          <a:bodyPr wrap="square" lIns="0" tIns="0" rIns="0" bIns="0" rtlCol="0" anchor="t" anchorCtr="0">
            <a:noAutofit/>
          </a:bodyPr>
          <a:lstStyle>
            <a:lvl1pPr>
              <a:defRPr lang="en-US" sz="700" dirty="0">
                <a:solidFill>
                  <a:schemeClr val="tx1"/>
                </a:solidFill>
              </a:defRPr>
            </a:lvl1pPr>
          </a:lstStyle>
          <a:p>
            <a:r>
              <a:rPr lang="en-US" smtClean="0">
                <a:solidFill>
                  <a:srgbClr val="000000"/>
                </a:solidFill>
              </a:rPr>
              <a:t>Dec 20 , 2018 MMS </a:t>
            </a:r>
            <a:endParaRPr>
              <a:solidFill>
                <a:srgbClr val="000000"/>
              </a:solidFill>
            </a:endParaRPr>
          </a:p>
        </p:txBody>
      </p:sp>
    </p:spTree>
    <p:extLst>
      <p:ext uri="{BB962C8B-B14F-4D97-AF65-F5344CB8AC3E}">
        <p14:creationId xmlns:p14="http://schemas.microsoft.com/office/powerpoint/2010/main" xmlns="" val="3928951934"/>
      </p:ext>
    </p:extLst>
  </p:cSld>
  <p:clrMap bg1="lt1" tx1="dk1" bg2="lt2" tx2="dk2" accent1="accent1" accent2="accent2" accent3="accent3" accent4="accent4" accent5="accent5" accent6="accent6" hlink="hlink" folHlink="folHlink"/>
  <p:sldLayoutIdLst>
    <p:sldLayoutId id="2147484353" r:id="rId1"/>
    <p:sldLayoutId id="2147484354" r:id="rId2"/>
    <p:sldLayoutId id="2147484355" r:id="rId3"/>
    <p:sldLayoutId id="2147484356" r:id="rId4"/>
    <p:sldLayoutId id="2147484357" r:id="rId5"/>
    <p:sldLayoutId id="2147484358" r:id="rId6"/>
    <p:sldLayoutId id="2147484359" r:id="rId7"/>
    <p:sldLayoutId id="2147484360" r:id="rId8"/>
    <p:sldLayoutId id="2147484361" r:id="rId9"/>
    <p:sldLayoutId id="2147484362" r:id="rId10"/>
    <p:sldLayoutId id="2147484363" r:id="rId11"/>
    <p:sldLayoutId id="2147484364" r:id="rId12"/>
    <p:sldLayoutId id="2147484365" r:id="rId13"/>
    <p:sldLayoutId id="2147484366" r:id="rId14"/>
    <p:sldLayoutId id="2147484367" r:id="rId15"/>
    <p:sldLayoutId id="2147484368" r:id="rId16"/>
  </p:sldLayoutIdLst>
  <p:timing>
    <p:tnLst>
      <p:par>
        <p:cTn id="1" dur="indefinite" restart="never" nodeType="tmRoot"/>
      </p:par>
    </p:tnLst>
  </p:timing>
  <p:hf hdr="0" dt="0"/>
  <p:txStyles>
    <p:titleStyle>
      <a:lvl1pPr algn="l" defTabSz="914400" rtl="0" eaLnBrk="1" latinLnBrk="0" hangingPunct="1">
        <a:lnSpc>
          <a:spcPct val="95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spcBef>
          <a:spcPts val="1200"/>
        </a:spcBef>
        <a:buClrTx/>
        <a:buSzPct val="120000"/>
        <a:buFont typeface="Arial" pitchFamily="34" charset="0"/>
        <a:buChar char="•"/>
        <a:tabLst>
          <a:tab pos="3998913" algn="r"/>
          <a:tab pos="8229600" algn="r"/>
        </a:tabLst>
        <a:defRPr sz="2400" kern="1200">
          <a:solidFill>
            <a:schemeClr val="tx1"/>
          </a:solidFill>
          <a:latin typeface="+mn-lt"/>
          <a:ea typeface="+mn-ea"/>
          <a:cs typeface="+mn-cs"/>
        </a:defRPr>
      </a:lvl1pPr>
      <a:lvl2pPr marL="457200" indent="-228600" algn="l" defTabSz="914400" rtl="0" eaLnBrk="1" latinLnBrk="0" hangingPunct="1">
        <a:spcBef>
          <a:spcPts val="600"/>
        </a:spcBef>
        <a:buClrTx/>
        <a:buSzPct val="100000"/>
        <a:buFont typeface="Arial" pitchFamily="34" charset="0"/>
        <a:buChar char="–"/>
        <a:defRPr sz="1800" kern="1200">
          <a:solidFill>
            <a:schemeClr val="tx1"/>
          </a:solidFill>
          <a:latin typeface="+mn-lt"/>
          <a:ea typeface="+mn-ea"/>
          <a:cs typeface="+mn-cs"/>
        </a:defRPr>
      </a:lvl2pPr>
      <a:lvl3pPr marL="6858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3pPr>
      <a:lvl4pPr marL="9144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4pPr>
      <a:lvl5pPr marL="11430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457200"/>
            <a:ext cx="7772400" cy="960120"/>
          </a:xfrm>
          <a:prstGeom prst="rect">
            <a:avLst/>
          </a:prstGeom>
        </p:spPr>
        <p:txBody>
          <a:bodyPr vert="horz" lIns="0" tIns="0" rIns="0" bIns="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508760"/>
            <a:ext cx="7772400" cy="4526280"/>
          </a:xfrm>
          <a:prstGeom prst="rect">
            <a:avLst/>
          </a:prstGeom>
        </p:spPr>
        <p:txBody>
          <a:bodyPr vert="horz" lIns="0" tIns="0" rIns="0" bIns="0" spcCol="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p:cNvPicPr>
            <a:picLocks noChangeAspect="1"/>
          </p:cNvPicPr>
          <p:nvPr/>
        </p:nvPicPr>
        <p:blipFill>
          <a:blip r:embed="rId20"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grpSp>
        <p:nvGrpSpPr>
          <p:cNvPr id="20" name="Group 19"/>
          <p:cNvGrpSpPr/>
          <p:nvPr/>
        </p:nvGrpSpPr>
        <p:grpSpPr>
          <a:xfrm>
            <a:off x="-137160" y="-137160"/>
            <a:ext cx="9418320" cy="7132320"/>
            <a:chOff x="-137160" y="-137160"/>
            <a:chExt cx="9418320" cy="7132320"/>
          </a:xfrm>
        </p:grpSpPr>
        <p:cxnSp>
          <p:nvCxnSpPr>
            <p:cNvPr id="12" name="Straight Connector 11"/>
            <p:cNvCxnSpPr/>
            <p:nvPr userDrawn="1"/>
          </p:nvCxnSpPr>
          <p:spPr>
            <a:xfrm flipV="1">
              <a:off x="6858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V="1">
              <a:off x="6858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44805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V="1">
              <a:off x="44805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V="1">
              <a:off x="466344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466344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9189720" y="150876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9189720" y="60350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137160" y="150876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37160" y="60350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9189720" y="4572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137160" y="4572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
        <p:nvSpPr>
          <p:cNvPr id="5" name="Footer Placeholder 4"/>
          <p:cNvSpPr>
            <a:spLocks noGrp="1"/>
          </p:cNvSpPr>
          <p:nvPr>
            <p:ph type="ftr" sz="quarter" idx="3"/>
          </p:nvPr>
        </p:nvSpPr>
        <p:spPr>
          <a:xfrm>
            <a:off x="683568" y="6656784"/>
            <a:ext cx="5715000" cy="228600"/>
          </a:xfrm>
          <a:prstGeom prst="rect">
            <a:avLst/>
          </a:prstGeom>
          <a:noFill/>
        </p:spPr>
        <p:txBody>
          <a:bodyPr wrap="square" lIns="0" tIns="0" rIns="0" bIns="0" rtlCol="0" anchor="t" anchorCtr="0">
            <a:noAutofit/>
          </a:bodyPr>
          <a:lstStyle>
            <a:lvl1pPr>
              <a:defRPr lang="en-US" sz="700" dirty="0">
                <a:solidFill>
                  <a:schemeClr val="tx1"/>
                </a:solidFill>
              </a:defRPr>
            </a:lvl1pPr>
          </a:lstStyle>
          <a:p>
            <a:r>
              <a:rPr lang="en-US" smtClean="0">
                <a:solidFill>
                  <a:srgbClr val="000000"/>
                </a:solidFill>
              </a:rPr>
              <a:t>Dec 20 , 2018 MMS </a:t>
            </a:r>
            <a:endParaRPr>
              <a:solidFill>
                <a:srgbClr val="000000"/>
              </a:solidFill>
            </a:endParaRPr>
          </a:p>
        </p:txBody>
      </p:sp>
    </p:spTree>
    <p:extLst>
      <p:ext uri="{BB962C8B-B14F-4D97-AF65-F5344CB8AC3E}">
        <p14:creationId xmlns:p14="http://schemas.microsoft.com/office/powerpoint/2010/main" xmlns="" val="3163082037"/>
      </p:ext>
    </p:extLst>
  </p:cSld>
  <p:clrMap bg1="lt1" tx1="dk1" bg2="lt2" tx2="dk2" accent1="accent1" accent2="accent2" accent3="accent3" accent4="accent4" accent5="accent5" accent6="accent6" hlink="hlink" folHlink="folHlink"/>
  <p:sldLayoutIdLst>
    <p:sldLayoutId id="2147484370" r:id="rId1"/>
    <p:sldLayoutId id="2147484371" r:id="rId2"/>
    <p:sldLayoutId id="2147484372" r:id="rId3"/>
    <p:sldLayoutId id="2147484373" r:id="rId4"/>
    <p:sldLayoutId id="2147484374" r:id="rId5"/>
    <p:sldLayoutId id="2147484375" r:id="rId6"/>
    <p:sldLayoutId id="2147484376" r:id="rId7"/>
    <p:sldLayoutId id="2147484377" r:id="rId8"/>
    <p:sldLayoutId id="2147484378" r:id="rId9"/>
    <p:sldLayoutId id="2147484379" r:id="rId10"/>
    <p:sldLayoutId id="2147484380" r:id="rId11"/>
    <p:sldLayoutId id="2147484381" r:id="rId12"/>
    <p:sldLayoutId id="2147484382" r:id="rId13"/>
    <p:sldLayoutId id="2147484383" r:id="rId14"/>
    <p:sldLayoutId id="2147484384" r:id="rId15"/>
    <p:sldLayoutId id="2147484385" r:id="rId16"/>
    <p:sldLayoutId id="2147484386" r:id="rId17"/>
    <p:sldLayoutId id="2147484387" r:id="rId18"/>
  </p:sldLayoutIdLst>
  <p:timing>
    <p:tnLst>
      <p:par>
        <p:cTn id="1" dur="indefinite" restart="never" nodeType="tmRoot"/>
      </p:par>
    </p:tnLst>
  </p:timing>
  <p:hf hdr="0" dt="0"/>
  <p:txStyles>
    <p:titleStyle>
      <a:lvl1pPr algn="l" defTabSz="914400" rtl="0" eaLnBrk="1" latinLnBrk="0" hangingPunct="1">
        <a:lnSpc>
          <a:spcPct val="95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spcBef>
          <a:spcPts val="1200"/>
        </a:spcBef>
        <a:buClrTx/>
        <a:buSzPct val="120000"/>
        <a:buFont typeface="Arial" pitchFamily="34" charset="0"/>
        <a:buChar char="•"/>
        <a:tabLst>
          <a:tab pos="3998913" algn="r"/>
          <a:tab pos="8229600" algn="r"/>
        </a:tabLst>
        <a:defRPr sz="2400" kern="1200">
          <a:solidFill>
            <a:schemeClr val="tx1"/>
          </a:solidFill>
          <a:latin typeface="+mn-lt"/>
          <a:ea typeface="+mn-ea"/>
          <a:cs typeface="+mn-cs"/>
        </a:defRPr>
      </a:lvl1pPr>
      <a:lvl2pPr marL="457200" indent="-228600" algn="l" defTabSz="914400" rtl="0" eaLnBrk="1" latinLnBrk="0" hangingPunct="1">
        <a:spcBef>
          <a:spcPts val="600"/>
        </a:spcBef>
        <a:buClrTx/>
        <a:buSzPct val="100000"/>
        <a:buFont typeface="Arial" pitchFamily="34" charset="0"/>
        <a:buChar char="–"/>
        <a:defRPr sz="1800" kern="1200">
          <a:solidFill>
            <a:schemeClr val="tx1"/>
          </a:solidFill>
          <a:latin typeface="+mn-lt"/>
          <a:ea typeface="+mn-ea"/>
          <a:cs typeface="+mn-cs"/>
        </a:defRPr>
      </a:lvl2pPr>
      <a:lvl3pPr marL="6858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3pPr>
      <a:lvl4pPr marL="9144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4pPr>
      <a:lvl5pPr marL="11430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001246329"/>
      </p:ext>
    </p:extLst>
  </p:cSld>
  <p:clrMap bg1="lt1" tx1="dk1" bg2="lt2" tx2="dk2" accent1="accent1" accent2="accent2" accent3="accent3" accent4="accent4" accent5="accent5" accent6="accent6" hlink="hlink" folHlink="folHlink"/>
  <p:sldLayoutIdLst>
    <p:sldLayoutId id="2147484402" r:id="rId1"/>
  </p:sldLayoutIdLst>
  <p:timing>
    <p:tnLst>
      <p:par>
        <p:cTn id="1" dur="indefinite" restart="never" nodeType="tmRoot"/>
      </p:par>
    </p:tnLst>
  </p:timing>
  <p:hf hdr="0" dt="0"/>
  <p:txStyles>
    <p:titleStyle>
      <a:lvl1pPr marL="0" marR="0" indent="0" algn="ctr" defTabSz="457200" rtl="0" eaLnBrk="1" fontAlgn="auto" latinLnBrk="0" hangingPunct="1">
        <a:lnSpc>
          <a:spcPct val="100000"/>
        </a:lnSpc>
        <a:spcBef>
          <a:spcPct val="0"/>
        </a:spcBef>
        <a:spcAft>
          <a:spcPts val="0"/>
        </a:spcAft>
        <a:buClrTx/>
        <a:buSzTx/>
        <a:buFontTx/>
        <a:buNone/>
        <a:tabLst/>
        <a:defRPr sz="4000" kern="1200" baseline="0">
          <a:solidFill>
            <a:srgbClr val="FDB156"/>
          </a:solidFill>
          <a:latin typeface="+mj-lt"/>
          <a:ea typeface="+mj-ea"/>
          <a:cs typeface="+mj-cs"/>
        </a:defRPr>
      </a:lvl1pPr>
    </p:titleStyle>
    <p:bodyStyle>
      <a:lvl1pPr marL="0" indent="0" algn="l" defTabSz="457200" rtl="0" eaLnBrk="1" latinLnBrk="0" hangingPunct="1">
        <a:spcBef>
          <a:spcPct val="20000"/>
        </a:spcBef>
        <a:buFont typeface="Arial"/>
        <a:buNone/>
        <a:defRPr sz="2800" kern="1200" baseline="0">
          <a:solidFill>
            <a:schemeClr val="bg1"/>
          </a:solidFill>
          <a:latin typeface="Heiti TC Light"/>
          <a:ea typeface="Heiti TC Light"/>
          <a:cs typeface="Heiti TC Light"/>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zh-TW"/>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457200"/>
            <a:ext cx="7772400" cy="960120"/>
          </a:xfrm>
          <a:prstGeom prst="rect">
            <a:avLst/>
          </a:prstGeom>
        </p:spPr>
        <p:txBody>
          <a:bodyPr vert="horz" lIns="0" tIns="0" rIns="0" bIns="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508760"/>
            <a:ext cx="7772400" cy="4526280"/>
          </a:xfrm>
          <a:prstGeom prst="rect">
            <a:avLst/>
          </a:prstGeom>
        </p:spPr>
        <p:txBody>
          <a:bodyPr vert="horz" lIns="0" tIns="0" rIns="0" bIns="0" spcCol="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p:cNvPicPr>
            <a:picLocks noChangeAspect="1"/>
          </p:cNvPicPr>
          <p:nvPr/>
        </p:nvPicPr>
        <p:blipFill>
          <a:blip r:embed="rId19"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
        <p:nvSpPr>
          <p:cNvPr id="10" name="Footer Placeholder 4"/>
          <p:cNvSpPr txBox="1">
            <a:spLocks/>
          </p:cNvSpPr>
          <p:nvPr userDrawn="1"/>
        </p:nvSpPr>
        <p:spPr>
          <a:xfrm>
            <a:off x="683568" y="6350635"/>
            <a:ext cx="5943600" cy="228600"/>
          </a:xfrm>
          <a:prstGeom prst="rect">
            <a:avLst/>
          </a:prstGeom>
        </p:spPr>
        <p:txBody>
          <a:bodyPr vert="horz" lIns="0" tIns="0" rIns="0" bIns="0" rtlCol="0" anchor="b" anchorCtr="0"/>
          <a:lstStyle>
            <a:defPPr>
              <a:defRPr lang="en-US"/>
            </a:defPPr>
            <a:lvl1pPr marL="0" algn="l" defTabSz="914400" rtl="0" eaLnBrk="1" latinLnBrk="0" hangingPunct="1">
              <a:defRPr sz="1000" b="1" kern="1200">
                <a:solidFill>
                  <a:srgbClr val="0460A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t>Capability Building Academy</a:t>
            </a:r>
            <a:endParaRPr lang="en-US" sz="1200" dirty="0"/>
          </a:p>
        </p:txBody>
      </p:sp>
      <p:grpSp>
        <p:nvGrpSpPr>
          <p:cNvPr id="20" name="Group 19"/>
          <p:cNvGrpSpPr/>
          <p:nvPr/>
        </p:nvGrpSpPr>
        <p:grpSpPr>
          <a:xfrm>
            <a:off x="-137160" y="-137160"/>
            <a:ext cx="9418320" cy="7132320"/>
            <a:chOff x="-137160" y="-137160"/>
            <a:chExt cx="9418320" cy="7132320"/>
          </a:xfrm>
        </p:grpSpPr>
        <p:cxnSp>
          <p:nvCxnSpPr>
            <p:cNvPr id="12" name="Straight Connector 11"/>
            <p:cNvCxnSpPr/>
            <p:nvPr userDrawn="1"/>
          </p:nvCxnSpPr>
          <p:spPr>
            <a:xfrm flipV="1">
              <a:off x="6858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V="1">
              <a:off x="6858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44805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V="1">
              <a:off x="44805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V="1">
              <a:off x="466344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466344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9189720" y="150876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9189720" y="60350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137160" y="150876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37160" y="60350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9189720" y="4572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137160" y="4572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
        <p:nvSpPr>
          <p:cNvPr id="5" name="Footer Placeholder 4"/>
          <p:cNvSpPr>
            <a:spLocks noGrp="1"/>
          </p:cNvSpPr>
          <p:nvPr>
            <p:ph type="ftr" sz="quarter" idx="3"/>
          </p:nvPr>
        </p:nvSpPr>
        <p:spPr>
          <a:xfrm>
            <a:off x="683568" y="6656784"/>
            <a:ext cx="5715000" cy="228600"/>
          </a:xfrm>
          <a:prstGeom prst="rect">
            <a:avLst/>
          </a:prstGeom>
          <a:noFill/>
        </p:spPr>
        <p:txBody>
          <a:bodyPr wrap="square" lIns="0" tIns="0" rIns="0" bIns="0" rtlCol="0" anchor="t" anchorCtr="0">
            <a:noAutofit/>
          </a:bodyPr>
          <a:lstStyle>
            <a:lvl1pPr>
              <a:defRPr lang="en-US" sz="700" dirty="0">
                <a:solidFill>
                  <a:schemeClr val="tx1"/>
                </a:solidFill>
              </a:defRPr>
            </a:lvl1pPr>
          </a:lstStyle>
          <a:p>
            <a:r>
              <a:rPr lang="en-US" smtClean="0">
                <a:solidFill>
                  <a:srgbClr val="000000"/>
                </a:solidFill>
              </a:rPr>
              <a:t>Dec 20 , 2018 MMS </a:t>
            </a:r>
            <a:endParaRPr>
              <a:solidFill>
                <a:srgbClr val="000000"/>
              </a:solidFill>
            </a:endParaRPr>
          </a:p>
        </p:txBody>
      </p:sp>
    </p:spTree>
    <p:extLst>
      <p:ext uri="{BB962C8B-B14F-4D97-AF65-F5344CB8AC3E}">
        <p14:creationId xmlns:p14="http://schemas.microsoft.com/office/powerpoint/2010/main" xmlns="" val="2933727041"/>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4191" r:id="rId17"/>
  </p:sldLayoutIdLst>
  <p:timing>
    <p:tnLst>
      <p:par>
        <p:cTn id="1" dur="indefinite" restart="never" nodeType="tmRoot"/>
      </p:par>
    </p:tnLst>
  </p:timing>
  <p:hf hdr="0" dt="0"/>
  <p:txStyles>
    <p:titleStyle>
      <a:lvl1pPr algn="l" defTabSz="914400" rtl="0" eaLnBrk="1" latinLnBrk="0" hangingPunct="1">
        <a:lnSpc>
          <a:spcPct val="95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spcBef>
          <a:spcPts val="1200"/>
        </a:spcBef>
        <a:buClrTx/>
        <a:buSzPct val="120000"/>
        <a:buFont typeface="Arial" pitchFamily="34" charset="0"/>
        <a:buChar char="•"/>
        <a:tabLst>
          <a:tab pos="3998913" algn="r"/>
          <a:tab pos="8229600" algn="r"/>
        </a:tabLst>
        <a:defRPr sz="2400" kern="1200">
          <a:solidFill>
            <a:schemeClr val="tx1"/>
          </a:solidFill>
          <a:latin typeface="+mn-lt"/>
          <a:ea typeface="+mn-ea"/>
          <a:cs typeface="+mn-cs"/>
        </a:defRPr>
      </a:lvl1pPr>
      <a:lvl2pPr marL="457200" indent="-228600" algn="l" defTabSz="914400" rtl="0" eaLnBrk="1" latinLnBrk="0" hangingPunct="1">
        <a:spcBef>
          <a:spcPts val="600"/>
        </a:spcBef>
        <a:buClrTx/>
        <a:buSzPct val="100000"/>
        <a:buFont typeface="Arial" pitchFamily="34" charset="0"/>
        <a:buChar char="–"/>
        <a:defRPr sz="1800" kern="1200">
          <a:solidFill>
            <a:schemeClr val="tx1"/>
          </a:solidFill>
          <a:latin typeface="+mn-lt"/>
          <a:ea typeface="+mn-ea"/>
          <a:cs typeface="+mn-cs"/>
        </a:defRPr>
      </a:lvl2pPr>
      <a:lvl3pPr marL="6858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3pPr>
      <a:lvl4pPr marL="9144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4pPr>
      <a:lvl5pPr marL="11430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457200"/>
            <a:ext cx="7772400" cy="960120"/>
          </a:xfrm>
          <a:prstGeom prst="rect">
            <a:avLst/>
          </a:prstGeom>
        </p:spPr>
        <p:txBody>
          <a:bodyPr vert="horz" lIns="0" tIns="0" rIns="0" bIns="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508760"/>
            <a:ext cx="7772400" cy="4526280"/>
          </a:xfrm>
          <a:prstGeom prst="rect">
            <a:avLst/>
          </a:prstGeom>
        </p:spPr>
        <p:txBody>
          <a:bodyPr vert="horz" lIns="0" tIns="0" rIns="0" bIns="0" spcCol="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p:cNvPicPr>
            <a:picLocks noChangeAspect="1"/>
          </p:cNvPicPr>
          <p:nvPr/>
        </p:nvPicPr>
        <p:blipFill>
          <a:blip r:embed="rId18"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grpSp>
        <p:nvGrpSpPr>
          <p:cNvPr id="20" name="Group 19"/>
          <p:cNvGrpSpPr/>
          <p:nvPr/>
        </p:nvGrpSpPr>
        <p:grpSpPr>
          <a:xfrm>
            <a:off x="-137160" y="-137160"/>
            <a:ext cx="9418320" cy="7132320"/>
            <a:chOff x="-137160" y="-137160"/>
            <a:chExt cx="9418320" cy="7132320"/>
          </a:xfrm>
        </p:grpSpPr>
        <p:cxnSp>
          <p:nvCxnSpPr>
            <p:cNvPr id="12" name="Straight Connector 11"/>
            <p:cNvCxnSpPr/>
            <p:nvPr userDrawn="1"/>
          </p:nvCxnSpPr>
          <p:spPr>
            <a:xfrm flipV="1">
              <a:off x="6858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V="1">
              <a:off x="6858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44805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V="1">
              <a:off x="44805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V="1">
              <a:off x="466344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466344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9189720" y="150876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9189720" y="60350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137160" y="150876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37160" y="60350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9189720" y="4572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137160" y="4572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
        <p:nvSpPr>
          <p:cNvPr id="5" name="Footer Placeholder 4"/>
          <p:cNvSpPr>
            <a:spLocks noGrp="1"/>
          </p:cNvSpPr>
          <p:nvPr>
            <p:ph type="ftr" sz="quarter" idx="3"/>
          </p:nvPr>
        </p:nvSpPr>
        <p:spPr>
          <a:xfrm>
            <a:off x="683568" y="6656784"/>
            <a:ext cx="5715000" cy="228600"/>
          </a:xfrm>
          <a:prstGeom prst="rect">
            <a:avLst/>
          </a:prstGeom>
          <a:noFill/>
        </p:spPr>
        <p:txBody>
          <a:bodyPr wrap="square" lIns="0" tIns="0" rIns="0" bIns="0" rtlCol="0" anchor="t" anchorCtr="0">
            <a:noAutofit/>
          </a:bodyPr>
          <a:lstStyle>
            <a:lvl1pPr>
              <a:defRPr lang="en-US" sz="700" dirty="0">
                <a:solidFill>
                  <a:schemeClr val="tx1"/>
                </a:solidFill>
              </a:defRPr>
            </a:lvl1pPr>
          </a:lstStyle>
          <a:p>
            <a:r>
              <a:rPr lang="en-US" smtClean="0">
                <a:solidFill>
                  <a:srgbClr val="000000"/>
                </a:solidFill>
              </a:rPr>
              <a:t>Dec 20 , 2018 MMS </a:t>
            </a:r>
            <a:endParaRPr>
              <a:solidFill>
                <a:srgbClr val="000000"/>
              </a:solidFill>
            </a:endParaRPr>
          </a:p>
        </p:txBody>
      </p:sp>
    </p:spTree>
    <p:extLst>
      <p:ext uri="{BB962C8B-B14F-4D97-AF65-F5344CB8AC3E}">
        <p14:creationId xmlns:p14="http://schemas.microsoft.com/office/powerpoint/2010/main" xmlns="" val="2466320638"/>
      </p:ext>
    </p:extLst>
  </p:cSld>
  <p:clrMap bg1="lt1" tx1="dk1" bg2="lt2" tx2="dk2" accent1="accent1" accent2="accent2" accent3="accent3" accent4="accent4" accent5="accent5" accent6="accent6" hlink="hlink" folHlink="folHlink"/>
  <p:sldLayoutIdLst>
    <p:sldLayoutId id="2147484431" r:id="rId1"/>
    <p:sldLayoutId id="2147484432" r:id="rId2"/>
    <p:sldLayoutId id="2147484433" r:id="rId3"/>
    <p:sldLayoutId id="2147484434" r:id="rId4"/>
    <p:sldLayoutId id="2147484435" r:id="rId5"/>
    <p:sldLayoutId id="2147484436" r:id="rId6"/>
    <p:sldLayoutId id="2147484437" r:id="rId7"/>
    <p:sldLayoutId id="2147484438" r:id="rId8"/>
    <p:sldLayoutId id="2147484439" r:id="rId9"/>
    <p:sldLayoutId id="2147484440" r:id="rId10"/>
    <p:sldLayoutId id="2147484441" r:id="rId11"/>
    <p:sldLayoutId id="2147484442" r:id="rId12"/>
    <p:sldLayoutId id="2147484443" r:id="rId13"/>
    <p:sldLayoutId id="2147484444" r:id="rId14"/>
    <p:sldLayoutId id="2147484445" r:id="rId15"/>
    <p:sldLayoutId id="2147484446" r:id="rId16"/>
  </p:sldLayoutIdLst>
  <p:timing>
    <p:tnLst>
      <p:par>
        <p:cTn id="1" dur="indefinite" restart="never" nodeType="tmRoot"/>
      </p:par>
    </p:tnLst>
  </p:timing>
  <p:hf hdr="0" dt="0"/>
  <p:txStyles>
    <p:titleStyle>
      <a:lvl1pPr algn="l" defTabSz="914400" rtl="0" eaLnBrk="1" latinLnBrk="0" hangingPunct="1">
        <a:lnSpc>
          <a:spcPct val="95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spcBef>
          <a:spcPts val="1200"/>
        </a:spcBef>
        <a:buClrTx/>
        <a:buSzPct val="120000"/>
        <a:buFont typeface="Arial" pitchFamily="34" charset="0"/>
        <a:buChar char="•"/>
        <a:tabLst>
          <a:tab pos="3998913" algn="r"/>
          <a:tab pos="8229600" algn="r"/>
        </a:tabLst>
        <a:defRPr sz="2400" kern="1200">
          <a:solidFill>
            <a:schemeClr val="tx1"/>
          </a:solidFill>
          <a:latin typeface="+mn-lt"/>
          <a:ea typeface="+mn-ea"/>
          <a:cs typeface="+mn-cs"/>
        </a:defRPr>
      </a:lvl1pPr>
      <a:lvl2pPr marL="457200" indent="-228600" algn="l" defTabSz="914400" rtl="0" eaLnBrk="1" latinLnBrk="0" hangingPunct="1">
        <a:spcBef>
          <a:spcPts val="600"/>
        </a:spcBef>
        <a:buClrTx/>
        <a:buSzPct val="100000"/>
        <a:buFont typeface="Arial" pitchFamily="34" charset="0"/>
        <a:buChar char="–"/>
        <a:defRPr sz="1800" kern="1200">
          <a:solidFill>
            <a:schemeClr val="tx1"/>
          </a:solidFill>
          <a:latin typeface="+mn-lt"/>
          <a:ea typeface="+mn-ea"/>
          <a:cs typeface="+mn-cs"/>
        </a:defRPr>
      </a:lvl2pPr>
      <a:lvl3pPr marL="6858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3pPr>
      <a:lvl4pPr marL="9144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4pPr>
      <a:lvl5pPr marL="11430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457200"/>
            <a:ext cx="7772400" cy="960120"/>
          </a:xfrm>
          <a:prstGeom prst="rect">
            <a:avLst/>
          </a:prstGeom>
        </p:spPr>
        <p:txBody>
          <a:bodyPr vert="horz" lIns="0" tIns="0" rIns="0" bIns="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508760"/>
            <a:ext cx="7772400" cy="4526280"/>
          </a:xfrm>
          <a:prstGeom prst="rect">
            <a:avLst/>
          </a:prstGeom>
        </p:spPr>
        <p:txBody>
          <a:bodyPr vert="horz" lIns="0" tIns="0" rIns="0" bIns="0" spcCol="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p:cNvPicPr>
            <a:picLocks noChangeAspect="1"/>
          </p:cNvPicPr>
          <p:nvPr/>
        </p:nvPicPr>
        <p:blipFill>
          <a:blip r:embed="rId18"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
        <p:nvSpPr>
          <p:cNvPr id="10" name="Footer Placeholder 4"/>
          <p:cNvSpPr txBox="1">
            <a:spLocks/>
          </p:cNvSpPr>
          <p:nvPr userDrawn="1"/>
        </p:nvSpPr>
        <p:spPr>
          <a:xfrm>
            <a:off x="683568" y="6350635"/>
            <a:ext cx="5943600" cy="228600"/>
          </a:xfrm>
          <a:prstGeom prst="rect">
            <a:avLst/>
          </a:prstGeom>
        </p:spPr>
        <p:txBody>
          <a:bodyPr vert="horz" lIns="0" tIns="0" rIns="0" bIns="0" rtlCol="0" anchor="b" anchorCtr="0"/>
          <a:lstStyle>
            <a:defPPr>
              <a:defRPr lang="en-US"/>
            </a:defPPr>
            <a:lvl1pPr marL="0" algn="l" defTabSz="914400" rtl="0" eaLnBrk="1" latinLnBrk="0" hangingPunct="1">
              <a:defRPr sz="1000" b="1" kern="1200">
                <a:solidFill>
                  <a:srgbClr val="0460A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t>Capability Building Academy</a:t>
            </a:r>
            <a:endParaRPr lang="en-US" sz="1200" dirty="0"/>
          </a:p>
        </p:txBody>
      </p:sp>
      <p:grpSp>
        <p:nvGrpSpPr>
          <p:cNvPr id="20" name="Group 19"/>
          <p:cNvGrpSpPr/>
          <p:nvPr/>
        </p:nvGrpSpPr>
        <p:grpSpPr>
          <a:xfrm>
            <a:off x="-137160" y="-137160"/>
            <a:ext cx="9418320" cy="7132320"/>
            <a:chOff x="-137160" y="-137160"/>
            <a:chExt cx="9418320" cy="7132320"/>
          </a:xfrm>
        </p:grpSpPr>
        <p:cxnSp>
          <p:nvCxnSpPr>
            <p:cNvPr id="12" name="Straight Connector 11"/>
            <p:cNvCxnSpPr/>
            <p:nvPr userDrawn="1"/>
          </p:nvCxnSpPr>
          <p:spPr>
            <a:xfrm flipV="1">
              <a:off x="6858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V="1">
              <a:off x="6858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44805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V="1">
              <a:off x="44805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V="1">
              <a:off x="466344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466344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9189720" y="150876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9189720" y="60350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137160" y="150876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37160" y="60350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9189720" y="4572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137160" y="4572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
        <p:nvSpPr>
          <p:cNvPr id="5" name="Footer Placeholder 4"/>
          <p:cNvSpPr>
            <a:spLocks noGrp="1"/>
          </p:cNvSpPr>
          <p:nvPr>
            <p:ph type="ftr" sz="quarter" idx="3"/>
          </p:nvPr>
        </p:nvSpPr>
        <p:spPr>
          <a:xfrm>
            <a:off x="683568" y="6656784"/>
            <a:ext cx="5715000" cy="228600"/>
          </a:xfrm>
          <a:prstGeom prst="rect">
            <a:avLst/>
          </a:prstGeom>
          <a:noFill/>
        </p:spPr>
        <p:txBody>
          <a:bodyPr wrap="square" lIns="0" tIns="0" rIns="0" bIns="0" rtlCol="0" anchor="t" anchorCtr="0">
            <a:noAutofit/>
          </a:bodyPr>
          <a:lstStyle>
            <a:lvl1pPr>
              <a:defRPr lang="en-US" sz="700" dirty="0">
                <a:solidFill>
                  <a:schemeClr val="tx1"/>
                </a:solidFill>
              </a:defRPr>
            </a:lvl1pPr>
          </a:lstStyle>
          <a:p>
            <a:r>
              <a:rPr lang="en-US" smtClean="0">
                <a:solidFill>
                  <a:srgbClr val="000000"/>
                </a:solidFill>
              </a:rPr>
              <a:t>Dec 20 , 2018 MMS </a:t>
            </a:r>
            <a:endParaRPr>
              <a:solidFill>
                <a:srgbClr val="000000"/>
              </a:solidFill>
            </a:endParaRPr>
          </a:p>
        </p:txBody>
      </p:sp>
    </p:spTree>
    <p:extLst>
      <p:ext uri="{BB962C8B-B14F-4D97-AF65-F5344CB8AC3E}">
        <p14:creationId xmlns:p14="http://schemas.microsoft.com/office/powerpoint/2010/main" xmlns="" val="1788779501"/>
      </p:ext>
    </p:extLst>
  </p:cSld>
  <p:clrMap bg1="lt1" tx1="dk1" bg2="lt2" tx2="dk2" accent1="accent1" accent2="accent2" accent3="accent3" accent4="accent4" accent5="accent5" accent6="accent6" hlink="hlink" folHlink="folHlink"/>
  <p:sldLayoutIdLst>
    <p:sldLayoutId id="2147484448" r:id="rId1"/>
    <p:sldLayoutId id="2147484449" r:id="rId2"/>
    <p:sldLayoutId id="2147484450" r:id="rId3"/>
    <p:sldLayoutId id="2147484451" r:id="rId4"/>
    <p:sldLayoutId id="2147484452" r:id="rId5"/>
    <p:sldLayoutId id="2147484453" r:id="rId6"/>
    <p:sldLayoutId id="2147484454" r:id="rId7"/>
    <p:sldLayoutId id="2147484455" r:id="rId8"/>
    <p:sldLayoutId id="2147484456" r:id="rId9"/>
    <p:sldLayoutId id="2147484457" r:id="rId10"/>
    <p:sldLayoutId id="2147484458" r:id="rId11"/>
    <p:sldLayoutId id="2147484459" r:id="rId12"/>
    <p:sldLayoutId id="2147484460" r:id="rId13"/>
    <p:sldLayoutId id="2147484461" r:id="rId14"/>
    <p:sldLayoutId id="2147484462" r:id="rId15"/>
    <p:sldLayoutId id="2147484463" r:id="rId16"/>
  </p:sldLayoutIdLst>
  <p:timing>
    <p:tnLst>
      <p:par>
        <p:cTn id="1" dur="indefinite" restart="never" nodeType="tmRoot"/>
      </p:par>
    </p:tnLst>
  </p:timing>
  <p:hf hdr="0" dt="0"/>
  <p:txStyles>
    <p:titleStyle>
      <a:lvl1pPr algn="l" defTabSz="914400" rtl="0" eaLnBrk="1" latinLnBrk="0" hangingPunct="1">
        <a:lnSpc>
          <a:spcPct val="95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spcBef>
          <a:spcPts val="1200"/>
        </a:spcBef>
        <a:buClrTx/>
        <a:buSzPct val="120000"/>
        <a:buFont typeface="Arial" pitchFamily="34" charset="0"/>
        <a:buChar char="•"/>
        <a:tabLst>
          <a:tab pos="3998913" algn="r"/>
          <a:tab pos="8229600" algn="r"/>
        </a:tabLst>
        <a:defRPr sz="2400" kern="1200">
          <a:solidFill>
            <a:schemeClr val="tx1"/>
          </a:solidFill>
          <a:latin typeface="+mn-lt"/>
          <a:ea typeface="+mn-ea"/>
          <a:cs typeface="+mn-cs"/>
        </a:defRPr>
      </a:lvl1pPr>
      <a:lvl2pPr marL="457200" indent="-228600" algn="l" defTabSz="914400" rtl="0" eaLnBrk="1" latinLnBrk="0" hangingPunct="1">
        <a:spcBef>
          <a:spcPts val="600"/>
        </a:spcBef>
        <a:buClrTx/>
        <a:buSzPct val="100000"/>
        <a:buFont typeface="Arial" pitchFamily="34" charset="0"/>
        <a:buChar char="–"/>
        <a:defRPr sz="1800" kern="1200">
          <a:solidFill>
            <a:schemeClr val="tx1"/>
          </a:solidFill>
          <a:latin typeface="+mn-lt"/>
          <a:ea typeface="+mn-ea"/>
          <a:cs typeface="+mn-cs"/>
        </a:defRPr>
      </a:lvl2pPr>
      <a:lvl3pPr marL="6858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3pPr>
      <a:lvl4pPr marL="9144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4pPr>
      <a:lvl5pPr marL="11430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body" idx="1"/>
          </p:nvPr>
        </p:nvSpPr>
        <p:spPr bwMode="auto">
          <a:xfrm>
            <a:off x="520700" y="1273175"/>
            <a:ext cx="8166100" cy="4202113"/>
          </a:xfrm>
          <a:prstGeom prst="rect">
            <a:avLst/>
          </a:prstGeom>
          <a:noFill/>
          <a:ln w="9525">
            <a:noFill/>
            <a:miter lim="800000"/>
            <a:headEnd/>
            <a:tailEnd/>
          </a:ln>
        </p:spPr>
        <p:txBody>
          <a:bodyPr vert="horz" wrap="square" lIns="82926" tIns="41464" rIns="82926" bIns="41464" numCol="1" anchor="t" anchorCtr="0" compatLnSpc="1">
            <a:prstTxWarp prst="textNoShape">
              <a:avLst/>
            </a:prstTxWarp>
          </a:bodyPr>
          <a:lstStyle/>
          <a:p>
            <a:pPr lvl="0"/>
            <a:r>
              <a:rPr lang="en-GB" altLang="zh-TW" smtClean="0"/>
              <a:t>Click to edit Master text styles</a:t>
            </a:r>
          </a:p>
          <a:p>
            <a:pPr lvl="1"/>
            <a:r>
              <a:rPr lang="en-GB" altLang="zh-TW" smtClean="0"/>
              <a:t>Level 2</a:t>
            </a:r>
          </a:p>
          <a:p>
            <a:pPr lvl="2"/>
            <a:r>
              <a:rPr lang="en-GB" altLang="zh-TW" smtClean="0"/>
              <a:t>Level 3</a:t>
            </a:r>
          </a:p>
        </p:txBody>
      </p:sp>
      <p:sp>
        <p:nvSpPr>
          <p:cNvPr id="361475" name="AutoShape 3"/>
          <p:cNvSpPr>
            <a:spLocks noChangeArrowheads="1"/>
          </p:cNvSpPr>
          <p:nvPr/>
        </p:nvSpPr>
        <p:spPr bwMode="auto">
          <a:xfrm>
            <a:off x="0" y="0"/>
            <a:ext cx="9144000" cy="830263"/>
          </a:xfrm>
          <a:prstGeom prst="roundRect">
            <a:avLst>
              <a:gd name="adj" fmla="val 440"/>
            </a:avLst>
          </a:prstGeom>
          <a:solidFill>
            <a:srgbClr val="8CB61D"/>
          </a:solidFill>
          <a:ln w="9525">
            <a:noFill/>
            <a:round/>
            <a:headEnd/>
            <a:tailEnd/>
          </a:ln>
          <a:effectLst/>
        </p:spPr>
        <p:txBody>
          <a:bodyPr wrap="none" anchor="ctr"/>
          <a:lstStyle/>
          <a:p>
            <a:pPr fontAlgn="base">
              <a:spcBef>
                <a:spcPct val="0"/>
              </a:spcBef>
              <a:spcAft>
                <a:spcPct val="0"/>
              </a:spcAft>
              <a:defRPr/>
            </a:pPr>
            <a:endParaRPr lang="en-US" sz="2800">
              <a:solidFill>
                <a:srgbClr val="000000"/>
              </a:solidFill>
              <a:ea typeface="新細明體" pitchFamily="18" charset="-120"/>
              <a:cs typeface="Arial" pitchFamily="34" charset="0"/>
            </a:endParaRPr>
          </a:p>
        </p:txBody>
      </p:sp>
      <p:sp>
        <p:nvSpPr>
          <p:cNvPr id="9220" name="Rectangle 4"/>
          <p:cNvSpPr>
            <a:spLocks noGrp="1" noChangeArrowheads="1"/>
          </p:cNvSpPr>
          <p:nvPr>
            <p:ph type="title"/>
          </p:nvPr>
        </p:nvSpPr>
        <p:spPr bwMode="auto">
          <a:xfrm>
            <a:off x="519113" y="115888"/>
            <a:ext cx="8121650" cy="557212"/>
          </a:xfrm>
          <a:prstGeom prst="rect">
            <a:avLst/>
          </a:prstGeom>
          <a:noFill/>
          <a:ln w="9525">
            <a:noFill/>
            <a:round/>
            <a:headEnd/>
            <a:tailEnd/>
          </a:ln>
        </p:spPr>
        <p:txBody>
          <a:bodyPr vert="horz" wrap="square" lIns="0" tIns="0" rIns="0" bIns="0" numCol="1" anchor="t" anchorCtr="0" compatLnSpc="1">
            <a:prstTxWarp prst="textNoShape">
              <a:avLst/>
            </a:prstTxWarp>
          </a:bodyPr>
          <a:lstStyle/>
          <a:p>
            <a:pPr lvl="0"/>
            <a:r>
              <a:rPr lang="en-GB" altLang="zh-TW" smtClean="0"/>
              <a:t>Click to edit Master title style</a:t>
            </a:r>
          </a:p>
        </p:txBody>
      </p:sp>
      <p:sp>
        <p:nvSpPr>
          <p:cNvPr id="361477" name="Line 5"/>
          <p:cNvSpPr>
            <a:spLocks noChangeShapeType="1"/>
          </p:cNvSpPr>
          <p:nvPr/>
        </p:nvSpPr>
        <p:spPr bwMode="auto">
          <a:xfrm flipH="1">
            <a:off x="0" y="5945188"/>
            <a:ext cx="9144000" cy="0"/>
          </a:xfrm>
          <a:prstGeom prst="line">
            <a:avLst/>
          </a:prstGeom>
          <a:noFill/>
          <a:ln w="9525">
            <a:solidFill>
              <a:srgbClr val="8CB61D"/>
            </a:solidFill>
            <a:round/>
            <a:headEnd/>
            <a:tailEnd/>
          </a:ln>
          <a:effectLst/>
        </p:spPr>
        <p:txBody>
          <a:bodyPr wrap="none" anchor="ctr"/>
          <a:lstStyle/>
          <a:p>
            <a:pPr fontAlgn="base">
              <a:spcBef>
                <a:spcPct val="0"/>
              </a:spcBef>
              <a:spcAft>
                <a:spcPct val="0"/>
              </a:spcAft>
              <a:defRPr/>
            </a:pPr>
            <a:endParaRPr lang="en-GB" sz="2800">
              <a:solidFill>
                <a:srgbClr val="000000"/>
              </a:solidFill>
              <a:ea typeface="新細明體" pitchFamily="18" charset="-120"/>
              <a:cs typeface="Arial" pitchFamily="34" charset="0"/>
            </a:endParaRPr>
          </a:p>
        </p:txBody>
      </p:sp>
      <p:sp>
        <p:nvSpPr>
          <p:cNvPr id="3614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82936" tIns="41468" rIns="82936" bIns="41468" numCol="1" anchor="t" anchorCtr="0" compatLnSpc="1">
            <a:prstTxWarp prst="textNoShape">
              <a:avLst/>
            </a:prstTxWarp>
          </a:bodyPr>
          <a:lstStyle>
            <a:lvl1pPr algn="r">
              <a:defRPr kumimoji="0" sz="1000">
                <a:solidFill>
                  <a:srgbClr val="000000"/>
                </a:solidFill>
                <a:ea typeface="新細明體" pitchFamily="18" charset="-120"/>
                <a:cs typeface="Arial" pitchFamily="34" charset="0"/>
              </a:defRPr>
            </a:lvl1pPr>
          </a:lstStyle>
          <a:p>
            <a:pPr fontAlgn="base">
              <a:spcBef>
                <a:spcPct val="0"/>
              </a:spcBef>
              <a:spcAft>
                <a:spcPct val="0"/>
              </a:spcAft>
              <a:defRPr/>
            </a:pPr>
            <a:fld id="{EC170F2B-6ED4-44D0-AD90-BC18B49D42C1}" type="slidenum">
              <a:rPr lang="zh-TW" altLang="en-GB" smtClean="0"/>
              <a:pPr fontAlgn="base">
                <a:spcBef>
                  <a:spcPct val="0"/>
                </a:spcBef>
                <a:spcAft>
                  <a:spcPct val="0"/>
                </a:spcAft>
                <a:defRPr/>
              </a:pPr>
              <a:t>‹#›</a:t>
            </a:fld>
            <a:endParaRPr lang="en-GB" altLang="zh-TW" dirty="0"/>
          </a:p>
        </p:txBody>
      </p:sp>
    </p:spTree>
    <p:extLst>
      <p:ext uri="{BB962C8B-B14F-4D97-AF65-F5344CB8AC3E}">
        <p14:creationId xmlns:p14="http://schemas.microsoft.com/office/powerpoint/2010/main" xmlns="" val="3855527378"/>
      </p:ext>
    </p:extLst>
  </p:cSld>
  <p:clrMap bg1="lt1" tx1="dk1" bg2="lt2" tx2="dk2" accent1="accent1" accent2="accent2" accent3="accent3" accent4="accent4" accent5="accent5" accent6="accent6" hlink="hlink" folHlink="folHlink"/>
  <p:sldLayoutIdLst>
    <p:sldLayoutId id="2147484499" r:id="rId1"/>
    <p:sldLayoutId id="2147484500" r:id="rId2"/>
    <p:sldLayoutId id="2147484501" r:id="rId3"/>
    <p:sldLayoutId id="2147484502" r:id="rId4"/>
    <p:sldLayoutId id="2147484503" r:id="rId5"/>
    <p:sldLayoutId id="2147484504" r:id="rId6"/>
    <p:sldLayoutId id="2147484505" r:id="rId7"/>
    <p:sldLayoutId id="2147484506" r:id="rId8"/>
    <p:sldLayoutId id="2147484507" r:id="rId9"/>
    <p:sldLayoutId id="2147484508" r:id="rId10"/>
    <p:sldLayoutId id="2147484509" r:id="rId11"/>
    <p:sldLayoutId id="2147484510" r:id="rId12"/>
  </p:sldLayoutIdLst>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hf hdr="0" dt="0"/>
  <p:txStyles>
    <p:titleStyle>
      <a:lvl1pPr algn="ctr" defTabSz="828675" rtl="0" eaLnBrk="0" fontAlgn="base" hangingPunct="0">
        <a:spcBef>
          <a:spcPct val="0"/>
        </a:spcBef>
        <a:spcAft>
          <a:spcPct val="0"/>
        </a:spcAft>
        <a:defRPr sz="2500">
          <a:solidFill>
            <a:srgbClr val="FFFFFF"/>
          </a:solidFill>
          <a:latin typeface="+mj-lt"/>
          <a:ea typeface="+mj-ea"/>
          <a:cs typeface="+mj-cs"/>
        </a:defRPr>
      </a:lvl1pPr>
      <a:lvl2pPr algn="ctr" defTabSz="828675" rtl="0" eaLnBrk="0" fontAlgn="base" hangingPunct="0">
        <a:spcBef>
          <a:spcPct val="0"/>
        </a:spcBef>
        <a:spcAft>
          <a:spcPct val="0"/>
        </a:spcAft>
        <a:defRPr sz="2500">
          <a:solidFill>
            <a:srgbClr val="FFFFFF"/>
          </a:solidFill>
          <a:latin typeface="Arial" charset="0"/>
        </a:defRPr>
      </a:lvl2pPr>
      <a:lvl3pPr algn="ctr" defTabSz="828675" rtl="0" eaLnBrk="0" fontAlgn="base" hangingPunct="0">
        <a:spcBef>
          <a:spcPct val="0"/>
        </a:spcBef>
        <a:spcAft>
          <a:spcPct val="0"/>
        </a:spcAft>
        <a:defRPr sz="2500">
          <a:solidFill>
            <a:srgbClr val="FFFFFF"/>
          </a:solidFill>
          <a:latin typeface="Arial" charset="0"/>
        </a:defRPr>
      </a:lvl3pPr>
      <a:lvl4pPr algn="ctr" defTabSz="828675" rtl="0" eaLnBrk="0" fontAlgn="base" hangingPunct="0">
        <a:spcBef>
          <a:spcPct val="0"/>
        </a:spcBef>
        <a:spcAft>
          <a:spcPct val="0"/>
        </a:spcAft>
        <a:defRPr sz="2500">
          <a:solidFill>
            <a:srgbClr val="FFFFFF"/>
          </a:solidFill>
          <a:latin typeface="Arial" charset="0"/>
        </a:defRPr>
      </a:lvl4pPr>
      <a:lvl5pPr algn="ctr" defTabSz="828675" rtl="0" eaLnBrk="0" fontAlgn="base" hangingPunct="0">
        <a:spcBef>
          <a:spcPct val="0"/>
        </a:spcBef>
        <a:spcAft>
          <a:spcPct val="0"/>
        </a:spcAft>
        <a:defRPr sz="2500">
          <a:solidFill>
            <a:srgbClr val="FFFFFF"/>
          </a:solidFill>
          <a:latin typeface="Arial" charset="0"/>
        </a:defRPr>
      </a:lvl5pPr>
      <a:lvl6pPr marL="457200" algn="ctr" defTabSz="828675" rtl="0" eaLnBrk="0" fontAlgn="base" hangingPunct="0">
        <a:spcBef>
          <a:spcPct val="0"/>
        </a:spcBef>
        <a:spcAft>
          <a:spcPct val="0"/>
        </a:spcAft>
        <a:defRPr sz="2500">
          <a:solidFill>
            <a:srgbClr val="FFFFFF"/>
          </a:solidFill>
          <a:latin typeface="Arial" charset="0"/>
        </a:defRPr>
      </a:lvl6pPr>
      <a:lvl7pPr marL="914400" algn="ctr" defTabSz="828675" rtl="0" eaLnBrk="0" fontAlgn="base" hangingPunct="0">
        <a:spcBef>
          <a:spcPct val="0"/>
        </a:spcBef>
        <a:spcAft>
          <a:spcPct val="0"/>
        </a:spcAft>
        <a:defRPr sz="2500">
          <a:solidFill>
            <a:srgbClr val="FFFFFF"/>
          </a:solidFill>
          <a:latin typeface="Arial" charset="0"/>
        </a:defRPr>
      </a:lvl7pPr>
      <a:lvl8pPr marL="1371600" algn="ctr" defTabSz="828675" rtl="0" eaLnBrk="0" fontAlgn="base" hangingPunct="0">
        <a:spcBef>
          <a:spcPct val="0"/>
        </a:spcBef>
        <a:spcAft>
          <a:spcPct val="0"/>
        </a:spcAft>
        <a:defRPr sz="2500">
          <a:solidFill>
            <a:srgbClr val="FFFFFF"/>
          </a:solidFill>
          <a:latin typeface="Arial" charset="0"/>
        </a:defRPr>
      </a:lvl8pPr>
      <a:lvl9pPr marL="1828800" algn="ctr" defTabSz="828675" rtl="0" eaLnBrk="0" fontAlgn="base" hangingPunct="0">
        <a:spcBef>
          <a:spcPct val="0"/>
        </a:spcBef>
        <a:spcAft>
          <a:spcPct val="0"/>
        </a:spcAft>
        <a:defRPr sz="2500">
          <a:solidFill>
            <a:srgbClr val="FFFFFF"/>
          </a:solidFill>
          <a:latin typeface="Arial" charset="0"/>
        </a:defRPr>
      </a:lvl9pPr>
    </p:titleStyle>
    <p:bodyStyle>
      <a:lvl1pPr marL="342900" indent="-342900" algn="l" defTabSz="828675" rtl="0" eaLnBrk="0" fontAlgn="base" hangingPunct="0">
        <a:spcBef>
          <a:spcPct val="20000"/>
        </a:spcBef>
        <a:spcAft>
          <a:spcPct val="0"/>
        </a:spcAft>
        <a:defRPr sz="2500">
          <a:solidFill>
            <a:srgbClr val="8CB61D"/>
          </a:solidFill>
          <a:latin typeface="+mn-lt"/>
          <a:ea typeface="+mn-ea"/>
          <a:cs typeface="+mn-cs"/>
        </a:defRPr>
      </a:lvl1pPr>
      <a:lvl2pPr marL="242888" indent="-241300" algn="l" defTabSz="828675" rtl="0" eaLnBrk="0" fontAlgn="base" hangingPunct="0">
        <a:spcBef>
          <a:spcPct val="20000"/>
        </a:spcBef>
        <a:spcAft>
          <a:spcPct val="0"/>
        </a:spcAft>
        <a:buClr>
          <a:schemeClr val="folHlink"/>
        </a:buClr>
        <a:buChar char="•"/>
        <a:defRPr sz="2200">
          <a:solidFill>
            <a:schemeClr val="tx1"/>
          </a:solidFill>
          <a:latin typeface="+mn-lt"/>
        </a:defRPr>
      </a:lvl2pPr>
      <a:lvl3pPr marL="735013" indent="-246063" algn="l" defTabSz="828675" rtl="0" eaLnBrk="0" fontAlgn="base" hangingPunct="0">
        <a:spcBef>
          <a:spcPct val="20000"/>
        </a:spcBef>
        <a:spcAft>
          <a:spcPct val="0"/>
        </a:spcAft>
        <a:buClr>
          <a:schemeClr val="folHlink"/>
        </a:buClr>
        <a:buFont typeface="Arial" pitchFamily="34" charset="0"/>
        <a:buChar char="–"/>
        <a:defRPr>
          <a:solidFill>
            <a:schemeClr val="tx1"/>
          </a:solidFill>
          <a:latin typeface="+mn-lt"/>
        </a:defRPr>
      </a:lvl3pPr>
      <a:lvl4pPr marL="1489075" indent="-207963" algn="l" defTabSz="828675" rtl="0" eaLnBrk="0" fontAlgn="base" hangingPunct="0">
        <a:spcBef>
          <a:spcPct val="20000"/>
        </a:spcBef>
        <a:spcAft>
          <a:spcPct val="0"/>
        </a:spcAft>
        <a:buChar char="–"/>
        <a:defRPr>
          <a:solidFill>
            <a:schemeClr val="tx1"/>
          </a:solidFill>
          <a:latin typeface="+mn-lt"/>
        </a:defRPr>
      </a:lvl4pPr>
      <a:lvl5pPr marL="1865313" indent="-206375" algn="l" defTabSz="828675" rtl="0" eaLnBrk="0" fontAlgn="base" hangingPunct="0">
        <a:spcBef>
          <a:spcPct val="20000"/>
        </a:spcBef>
        <a:spcAft>
          <a:spcPct val="0"/>
        </a:spcAft>
        <a:buChar char="»"/>
        <a:defRPr>
          <a:solidFill>
            <a:schemeClr val="tx1"/>
          </a:solidFill>
          <a:latin typeface="+mn-lt"/>
        </a:defRPr>
      </a:lvl5pPr>
      <a:lvl6pPr marL="2322513" indent="-206375" algn="l" defTabSz="828675" rtl="0" eaLnBrk="0" fontAlgn="base" hangingPunct="0">
        <a:spcBef>
          <a:spcPct val="20000"/>
        </a:spcBef>
        <a:spcAft>
          <a:spcPct val="0"/>
        </a:spcAft>
        <a:buChar char="»"/>
        <a:defRPr>
          <a:solidFill>
            <a:schemeClr val="tx1"/>
          </a:solidFill>
          <a:latin typeface="+mn-lt"/>
        </a:defRPr>
      </a:lvl6pPr>
      <a:lvl7pPr marL="2779713" indent="-206375" algn="l" defTabSz="828675" rtl="0" eaLnBrk="0" fontAlgn="base" hangingPunct="0">
        <a:spcBef>
          <a:spcPct val="20000"/>
        </a:spcBef>
        <a:spcAft>
          <a:spcPct val="0"/>
        </a:spcAft>
        <a:buChar char="»"/>
        <a:defRPr>
          <a:solidFill>
            <a:schemeClr val="tx1"/>
          </a:solidFill>
          <a:latin typeface="+mn-lt"/>
        </a:defRPr>
      </a:lvl7pPr>
      <a:lvl8pPr marL="3236913" indent="-206375" algn="l" defTabSz="828675" rtl="0" eaLnBrk="0" fontAlgn="base" hangingPunct="0">
        <a:spcBef>
          <a:spcPct val="20000"/>
        </a:spcBef>
        <a:spcAft>
          <a:spcPct val="0"/>
        </a:spcAft>
        <a:buChar char="»"/>
        <a:defRPr>
          <a:solidFill>
            <a:schemeClr val="tx1"/>
          </a:solidFill>
          <a:latin typeface="+mn-lt"/>
        </a:defRPr>
      </a:lvl8pPr>
      <a:lvl9pPr marL="3694113" indent="-206375" algn="l" defTabSz="828675" rtl="0" eaLnBrk="0" fontAlgn="base" hangingPunct="0">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AutoShape 8"/>
          <p:cNvSpPr>
            <a:spLocks noChangeArrowheads="1"/>
          </p:cNvSpPr>
          <p:nvPr/>
        </p:nvSpPr>
        <p:spPr bwMode="auto">
          <a:xfrm>
            <a:off x="0" y="0"/>
            <a:ext cx="9144000" cy="1154113"/>
          </a:xfrm>
          <a:prstGeom prst="roundRect">
            <a:avLst>
              <a:gd name="adj" fmla="val 0"/>
            </a:avLst>
          </a:prstGeom>
          <a:solidFill>
            <a:schemeClr val="accent1"/>
          </a:solidFill>
          <a:ln w="9525">
            <a:noFill/>
            <a:round/>
            <a:headEnd/>
            <a:tailEnd/>
          </a:ln>
        </p:spPr>
        <p:txBody>
          <a:bodyPr wrap="none" anchor="ctr"/>
          <a:lstStyle/>
          <a:p>
            <a:endParaRPr lang="it-IT" sz="1200">
              <a:solidFill>
                <a:srgbClr val="FFFFFF"/>
              </a:solidFill>
            </a:endParaRPr>
          </a:p>
        </p:txBody>
      </p:sp>
      <p:sp>
        <p:nvSpPr>
          <p:cNvPr id="1026" name="Rectangle 3"/>
          <p:cNvSpPr>
            <a:spLocks noGrp="1" noChangeArrowheads="1"/>
          </p:cNvSpPr>
          <p:nvPr>
            <p:ph type="body" idx="1"/>
          </p:nvPr>
        </p:nvSpPr>
        <p:spPr bwMode="auto">
          <a:xfrm>
            <a:off x="251520" y="1554480"/>
            <a:ext cx="8640960" cy="46108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2"/>
          <p:cNvSpPr>
            <a:spLocks noGrp="1" noChangeArrowheads="1"/>
          </p:cNvSpPr>
          <p:nvPr>
            <p:ph type="title"/>
          </p:nvPr>
        </p:nvSpPr>
        <p:spPr bwMode="auto">
          <a:xfrm>
            <a:off x="251520" y="66658"/>
            <a:ext cx="8640960" cy="102503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9" name="Rectangle 5"/>
          <p:cNvSpPr>
            <a:spLocks noGrp="1" noChangeArrowheads="1"/>
          </p:cNvSpPr>
          <p:nvPr>
            <p:ph type="ftr" sz="quarter" idx="3"/>
          </p:nvPr>
        </p:nvSpPr>
        <p:spPr bwMode="auto">
          <a:xfrm>
            <a:off x="251520" y="6321425"/>
            <a:ext cx="828092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100">
                <a:solidFill>
                  <a:srgbClr val="000000"/>
                </a:solidFill>
                <a:latin typeface="Arial" pitchFamily="34" charset="0"/>
              </a:defRPr>
            </a:lvl1pPr>
          </a:lstStyle>
          <a:p>
            <a:pPr fontAlgn="base">
              <a:spcBef>
                <a:spcPct val="0"/>
              </a:spcBef>
              <a:spcAft>
                <a:spcPct val="0"/>
              </a:spcAft>
              <a:defRPr/>
            </a:pPr>
            <a:r>
              <a:rPr lang="en-US" smtClean="0">
                <a:cs typeface="Arial" pitchFamily="34" charset="0"/>
              </a:rPr>
              <a:t>Dec 20 , 2018 MMS </a:t>
            </a:r>
            <a:endParaRPr lang="en-US" dirty="0">
              <a:cs typeface="Arial" pitchFamily="34" charset="0"/>
            </a:endParaRPr>
          </a:p>
        </p:txBody>
      </p:sp>
      <p:sp>
        <p:nvSpPr>
          <p:cNvPr id="2" name="Slide Number Placeholder 1"/>
          <p:cNvSpPr>
            <a:spLocks noGrp="1"/>
          </p:cNvSpPr>
          <p:nvPr>
            <p:ph type="sldNum" sz="quarter" idx="4"/>
          </p:nvPr>
        </p:nvSpPr>
        <p:spPr>
          <a:xfrm>
            <a:off x="8663814" y="6484447"/>
            <a:ext cx="467544" cy="365125"/>
          </a:xfrm>
          <a:prstGeom prst="rect">
            <a:avLst/>
          </a:prstGeom>
        </p:spPr>
        <p:txBody>
          <a:bodyPr vert="horz" lIns="91440" tIns="45720" rIns="91440" bIns="45720" rtlCol="0" anchor="ctr"/>
          <a:lstStyle>
            <a:lvl1pPr algn="r">
              <a:defRPr sz="1100">
                <a:solidFill>
                  <a:schemeClr val="tx1"/>
                </a:solidFill>
              </a:defRPr>
            </a:lvl1pPr>
          </a:lstStyle>
          <a:p>
            <a:fld id="{20660BC7-B564-4542-9DE3-D90F86D98751}" type="slidenum">
              <a:rPr lang="en-GB" smtClean="0">
                <a:solidFill>
                  <a:srgbClr val="000000"/>
                </a:solidFill>
              </a:rPr>
              <a:pPr/>
              <a:t>‹#›</a:t>
            </a:fld>
            <a:endParaRPr lang="en-GB" dirty="0">
              <a:solidFill>
                <a:srgbClr val="000000"/>
              </a:solidFill>
            </a:endParaRPr>
          </a:p>
        </p:txBody>
      </p:sp>
      <p:sp>
        <p:nvSpPr>
          <p:cNvPr id="13" name="Freeform 12"/>
          <p:cNvSpPr/>
          <p:nvPr/>
        </p:nvSpPr>
        <p:spPr>
          <a:xfrm>
            <a:off x="0" y="1153772"/>
            <a:ext cx="9144000" cy="0"/>
          </a:xfrm>
          <a:custGeom>
            <a:avLst/>
            <a:gdLst>
              <a:gd name="connsiteX0" fmla="*/ 0 w 9167150"/>
              <a:gd name="connsiteY0" fmla="*/ 0 h 0"/>
              <a:gd name="connsiteX1" fmla="*/ 9167150 w 9167150"/>
              <a:gd name="connsiteY1" fmla="*/ 0 h 0"/>
            </a:gdLst>
            <a:ahLst/>
            <a:cxnLst>
              <a:cxn ang="0">
                <a:pos x="connsiteX0" y="connsiteY0"/>
              </a:cxn>
              <a:cxn ang="0">
                <a:pos x="connsiteX1" y="connsiteY1"/>
              </a:cxn>
            </a:cxnLst>
            <a:rect l="l" t="t" r="r" b="b"/>
            <a:pathLst>
              <a:path w="9167150">
                <a:moveTo>
                  <a:pt x="0" y="0"/>
                </a:moveTo>
                <a:lnTo>
                  <a:pt x="9167150" y="0"/>
                </a:lnTo>
              </a:path>
            </a:pathLst>
          </a:custGeom>
          <a:ln w="3175">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000000"/>
              </a:solidFill>
            </a:endParaRPr>
          </a:p>
        </p:txBody>
      </p:sp>
    </p:spTree>
    <p:extLst>
      <p:ext uri="{BB962C8B-B14F-4D97-AF65-F5344CB8AC3E}">
        <p14:creationId xmlns:p14="http://schemas.microsoft.com/office/powerpoint/2010/main" xmlns="" val="2216970985"/>
      </p:ext>
    </p:extLst>
  </p:cSld>
  <p:clrMap bg1="lt1" tx1="dk1" bg2="lt2" tx2="dk2" accent1="accent1" accent2="accent2" accent3="accent3" accent4="accent4" accent5="accent5" accent6="accent6" hlink="hlink" folHlink="folHlink"/>
  <p:sldLayoutIdLst>
    <p:sldLayoutId id="2147484512" r:id="rId1"/>
    <p:sldLayoutId id="2147484513" r:id="rId2"/>
    <p:sldLayoutId id="2147484514" r:id="rId3"/>
    <p:sldLayoutId id="2147484515" r:id="rId4"/>
    <p:sldLayoutId id="2147484516" r:id="rId5"/>
    <p:sldLayoutId id="2147484517" r:id="rId6"/>
    <p:sldLayoutId id="2147484518" r:id="rId7"/>
    <p:sldLayoutId id="2147484519" r:id="rId8"/>
    <p:sldLayoutId id="2147484520" r:id="rId9"/>
    <p:sldLayoutId id="2147484521" r:id="rId10"/>
  </p:sldLayoutIdLst>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hf hdr="0" dt="0"/>
  <p:txStyles>
    <p:titleStyle>
      <a:lvl1pPr algn="ctr" rtl="0" eaLnBrk="0" fontAlgn="base" hangingPunct="0">
        <a:lnSpc>
          <a:spcPct val="85000"/>
        </a:lnSpc>
        <a:spcBef>
          <a:spcPct val="0"/>
        </a:spcBef>
        <a:spcAft>
          <a:spcPct val="0"/>
        </a:spcAft>
        <a:defRPr sz="2800" b="1">
          <a:solidFill>
            <a:schemeClr val="bg1"/>
          </a:solidFill>
          <a:latin typeface="+mj-lt"/>
          <a:ea typeface="MS PGothic" pitchFamily="34" charset="-128"/>
          <a:cs typeface="MS PGothic" pitchFamily="34" charset="-128"/>
        </a:defRPr>
      </a:lvl1pPr>
      <a:lvl2pPr algn="l" rtl="0" eaLnBrk="0" fontAlgn="base" hangingPunct="0">
        <a:spcBef>
          <a:spcPct val="0"/>
        </a:spcBef>
        <a:spcAft>
          <a:spcPct val="0"/>
        </a:spcAft>
        <a:defRPr sz="2800" b="1">
          <a:solidFill>
            <a:schemeClr val="bg1"/>
          </a:solidFill>
          <a:latin typeface="Arial" pitchFamily="-112" charset="0"/>
          <a:ea typeface="MS PGothic" pitchFamily="34" charset="-128"/>
          <a:cs typeface="MS PGothic" pitchFamily="34" charset="-128"/>
        </a:defRPr>
      </a:lvl2pPr>
      <a:lvl3pPr algn="l" rtl="0" eaLnBrk="0" fontAlgn="base" hangingPunct="0">
        <a:spcBef>
          <a:spcPct val="0"/>
        </a:spcBef>
        <a:spcAft>
          <a:spcPct val="0"/>
        </a:spcAft>
        <a:defRPr sz="2800" b="1">
          <a:solidFill>
            <a:schemeClr val="bg1"/>
          </a:solidFill>
          <a:latin typeface="Arial" pitchFamily="-112" charset="0"/>
          <a:ea typeface="MS PGothic" pitchFamily="34" charset="-128"/>
          <a:cs typeface="MS PGothic" pitchFamily="34" charset="-128"/>
        </a:defRPr>
      </a:lvl3pPr>
      <a:lvl4pPr algn="l" rtl="0" eaLnBrk="0" fontAlgn="base" hangingPunct="0">
        <a:spcBef>
          <a:spcPct val="0"/>
        </a:spcBef>
        <a:spcAft>
          <a:spcPct val="0"/>
        </a:spcAft>
        <a:defRPr sz="2800" b="1">
          <a:solidFill>
            <a:schemeClr val="bg1"/>
          </a:solidFill>
          <a:latin typeface="Arial" pitchFamily="-112" charset="0"/>
          <a:ea typeface="MS PGothic" pitchFamily="34" charset="-128"/>
          <a:cs typeface="MS PGothic" pitchFamily="34" charset="-128"/>
        </a:defRPr>
      </a:lvl4pPr>
      <a:lvl5pPr algn="l" rtl="0" eaLnBrk="0" fontAlgn="base" hangingPunct="0">
        <a:spcBef>
          <a:spcPct val="0"/>
        </a:spcBef>
        <a:spcAft>
          <a:spcPct val="0"/>
        </a:spcAft>
        <a:defRPr sz="2800" b="1">
          <a:solidFill>
            <a:schemeClr val="bg1"/>
          </a:solidFill>
          <a:latin typeface="Arial" pitchFamily="-112" charset="0"/>
          <a:ea typeface="MS PGothic" pitchFamily="34" charset="-128"/>
          <a:cs typeface="MS PGothic" pitchFamily="34" charset="-128"/>
        </a:defRPr>
      </a:lvl5pPr>
      <a:lvl6pPr marL="457200" algn="l" rtl="0" eaLnBrk="0" fontAlgn="base" hangingPunct="0">
        <a:spcBef>
          <a:spcPct val="0"/>
        </a:spcBef>
        <a:spcAft>
          <a:spcPct val="0"/>
        </a:spcAft>
        <a:defRPr sz="2800" b="1">
          <a:solidFill>
            <a:schemeClr val="bg1"/>
          </a:solidFill>
          <a:latin typeface="Arial" pitchFamily="-112" charset="0"/>
        </a:defRPr>
      </a:lvl6pPr>
      <a:lvl7pPr marL="914400" algn="l" rtl="0" eaLnBrk="0" fontAlgn="base" hangingPunct="0">
        <a:spcBef>
          <a:spcPct val="0"/>
        </a:spcBef>
        <a:spcAft>
          <a:spcPct val="0"/>
        </a:spcAft>
        <a:defRPr sz="2800" b="1">
          <a:solidFill>
            <a:schemeClr val="bg1"/>
          </a:solidFill>
          <a:latin typeface="Arial" pitchFamily="-112" charset="0"/>
        </a:defRPr>
      </a:lvl7pPr>
      <a:lvl8pPr marL="1371600" algn="l" rtl="0" eaLnBrk="0" fontAlgn="base" hangingPunct="0">
        <a:spcBef>
          <a:spcPct val="0"/>
        </a:spcBef>
        <a:spcAft>
          <a:spcPct val="0"/>
        </a:spcAft>
        <a:defRPr sz="2800" b="1">
          <a:solidFill>
            <a:schemeClr val="bg1"/>
          </a:solidFill>
          <a:latin typeface="Arial" pitchFamily="-112" charset="0"/>
        </a:defRPr>
      </a:lvl8pPr>
      <a:lvl9pPr marL="1828800" algn="l" rtl="0" eaLnBrk="0" fontAlgn="base" hangingPunct="0">
        <a:spcBef>
          <a:spcPct val="0"/>
        </a:spcBef>
        <a:spcAft>
          <a:spcPct val="0"/>
        </a:spcAft>
        <a:defRPr sz="2800" b="1">
          <a:solidFill>
            <a:schemeClr val="bg1"/>
          </a:solidFill>
          <a:latin typeface="Arial" pitchFamily="-112" charset="0"/>
        </a:defRPr>
      </a:lvl9pPr>
    </p:titleStyle>
    <p:bodyStyle>
      <a:lvl1pPr marL="342900" indent="-342900" algn="l" rtl="0" eaLnBrk="0" fontAlgn="base" hangingPunct="0">
        <a:spcBef>
          <a:spcPts val="400"/>
        </a:spcBef>
        <a:spcAft>
          <a:spcPts val="600"/>
        </a:spcAft>
        <a:buClr>
          <a:schemeClr val="accent1"/>
        </a:buClr>
        <a:buFont typeface="Arial" pitchFamily="34" charset="0"/>
        <a:buChar char="●"/>
        <a:defRPr sz="2000" b="0">
          <a:solidFill>
            <a:schemeClr val="tx1"/>
          </a:solidFill>
          <a:latin typeface="+mn-lt"/>
          <a:ea typeface="MS PGothic" pitchFamily="34" charset="-128"/>
          <a:cs typeface="MS PGothic" pitchFamily="34" charset="-128"/>
        </a:defRPr>
      </a:lvl1pPr>
      <a:lvl2pPr marL="742950" indent="-285750" algn="l" rtl="0" eaLnBrk="0" fontAlgn="base" hangingPunct="0">
        <a:spcBef>
          <a:spcPts val="400"/>
        </a:spcBef>
        <a:spcAft>
          <a:spcPts val="600"/>
        </a:spcAft>
        <a:buClr>
          <a:schemeClr val="accent1"/>
        </a:buClr>
        <a:buFont typeface="Arial" pitchFamily="34" charset="0"/>
        <a:buChar char="–"/>
        <a:defRPr sz="1800" b="0">
          <a:solidFill>
            <a:schemeClr val="tx1"/>
          </a:solidFill>
          <a:latin typeface="+mn-lt"/>
          <a:ea typeface="MS PGothic" pitchFamily="34" charset="-128"/>
          <a:cs typeface="MS PGothic" pitchFamily="34" charset="-128"/>
        </a:defRPr>
      </a:lvl2pPr>
      <a:lvl3pPr marL="1143000" indent="-228600" algn="l" rtl="0" eaLnBrk="0" fontAlgn="base" hangingPunct="0">
        <a:spcBef>
          <a:spcPts val="400"/>
        </a:spcBef>
        <a:spcAft>
          <a:spcPts val="600"/>
        </a:spcAft>
        <a:buClr>
          <a:schemeClr val="accent1"/>
        </a:buClr>
        <a:buFont typeface="Wingdings" pitchFamily="2" charset="2"/>
        <a:buChar char="§"/>
        <a:defRPr sz="1600" b="0">
          <a:solidFill>
            <a:schemeClr val="tx1"/>
          </a:solidFill>
          <a:latin typeface="+mn-lt"/>
          <a:ea typeface="MS PGothic" pitchFamily="34" charset="-128"/>
          <a:cs typeface="MS PGothic" pitchFamily="34" charset="-128"/>
        </a:defRPr>
      </a:lvl3pPr>
      <a:lvl4pPr marL="1600200" indent="-228600" algn="l" rtl="0" eaLnBrk="0" fontAlgn="base" hangingPunct="0">
        <a:spcBef>
          <a:spcPts val="400"/>
        </a:spcBef>
        <a:spcAft>
          <a:spcPts val="600"/>
        </a:spcAft>
        <a:buClr>
          <a:schemeClr val="accent1"/>
        </a:buClr>
        <a:buFont typeface="Arial" pitchFamily="34" charset="0"/>
        <a:buChar char="–"/>
        <a:defRPr sz="1400" b="0">
          <a:solidFill>
            <a:schemeClr val="tx1"/>
          </a:solidFill>
          <a:latin typeface="+mn-lt"/>
          <a:ea typeface="MS PGothic" pitchFamily="34" charset="-128"/>
          <a:cs typeface="MS PGothic" pitchFamily="34" charset="-128"/>
        </a:defRPr>
      </a:lvl4pPr>
      <a:lvl5pPr marL="2057400" indent="-228600" algn="l" rtl="0" eaLnBrk="0" fontAlgn="base" hangingPunct="0">
        <a:spcBef>
          <a:spcPts val="400"/>
        </a:spcBef>
        <a:spcAft>
          <a:spcPts val="600"/>
        </a:spcAft>
        <a:buClr>
          <a:schemeClr val="accent1"/>
        </a:buClr>
        <a:buFont typeface="Wingdings" pitchFamily="2" charset="2"/>
        <a:buChar char="§"/>
        <a:defRPr sz="1200" b="0">
          <a:solidFill>
            <a:schemeClr val="tx1"/>
          </a:solidFill>
          <a:latin typeface="+mn-lt"/>
          <a:ea typeface="MS PGothic" pitchFamily="34" charset="-128"/>
          <a:cs typeface="MS PGothic" pitchFamily="34" charset="-128"/>
        </a:defRPr>
      </a:lvl5pPr>
      <a:lvl6pPr marL="2514600" indent="-228600" algn="l" rtl="0" eaLnBrk="0" fontAlgn="base" hangingPunct="0">
        <a:spcBef>
          <a:spcPts val="600"/>
        </a:spcBef>
        <a:spcAft>
          <a:spcPts val="600"/>
        </a:spcAft>
        <a:buClr>
          <a:schemeClr val="accent1"/>
        </a:buClr>
        <a:buFont typeface="Wingdings" pitchFamily="-112" charset="2"/>
        <a:buChar char="§"/>
        <a:defRPr sz="1400">
          <a:solidFill>
            <a:schemeClr val="tx1"/>
          </a:solidFill>
          <a:latin typeface="+mn-lt"/>
          <a:ea typeface="ＭＳ Ｐゴシック" pitchFamily="-112" charset="-128"/>
        </a:defRPr>
      </a:lvl6pPr>
      <a:lvl7pPr marL="2971800" indent="-228600" algn="l" rtl="0" eaLnBrk="0" fontAlgn="base" hangingPunct="0">
        <a:spcBef>
          <a:spcPts val="600"/>
        </a:spcBef>
        <a:spcAft>
          <a:spcPts val="600"/>
        </a:spcAft>
        <a:buClr>
          <a:schemeClr val="accent1"/>
        </a:buClr>
        <a:buFont typeface="Wingdings" pitchFamily="-112" charset="2"/>
        <a:buChar char="§"/>
        <a:defRPr sz="1400">
          <a:solidFill>
            <a:schemeClr val="tx1"/>
          </a:solidFill>
          <a:latin typeface="+mn-lt"/>
          <a:ea typeface="ＭＳ Ｐゴシック" pitchFamily="-112" charset="-128"/>
        </a:defRPr>
      </a:lvl7pPr>
      <a:lvl8pPr marL="3429000" indent="-228600" algn="l" rtl="0" eaLnBrk="0" fontAlgn="base" hangingPunct="0">
        <a:spcBef>
          <a:spcPts val="600"/>
        </a:spcBef>
        <a:spcAft>
          <a:spcPts val="600"/>
        </a:spcAft>
        <a:buClr>
          <a:schemeClr val="accent1"/>
        </a:buClr>
        <a:buFont typeface="Wingdings" pitchFamily="-112" charset="2"/>
        <a:buChar char="§"/>
        <a:defRPr sz="1400">
          <a:solidFill>
            <a:schemeClr val="tx1"/>
          </a:solidFill>
          <a:latin typeface="+mn-lt"/>
          <a:ea typeface="ＭＳ Ｐゴシック" pitchFamily="-112" charset="-128"/>
        </a:defRPr>
      </a:lvl8pPr>
      <a:lvl9pPr marL="3886200" indent="-228600" algn="l" rtl="0" eaLnBrk="0" fontAlgn="base" hangingPunct="0">
        <a:spcBef>
          <a:spcPts val="600"/>
        </a:spcBef>
        <a:spcAft>
          <a:spcPts val="600"/>
        </a:spcAft>
        <a:buClr>
          <a:schemeClr val="accent1"/>
        </a:buClr>
        <a:buFont typeface="Wingdings" pitchFamily="-112" charset="2"/>
        <a:buChar char="§"/>
        <a:defRPr sz="1400">
          <a:solidFill>
            <a:schemeClr val="tx1"/>
          </a:solidFill>
          <a:latin typeface="+mn-lt"/>
          <a:ea typeface="ＭＳ Ｐゴシック" pitchFamily="-112" charset="-128"/>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457200"/>
            <a:ext cx="7772400" cy="960120"/>
          </a:xfrm>
          <a:prstGeom prst="rect">
            <a:avLst/>
          </a:prstGeom>
        </p:spPr>
        <p:txBody>
          <a:bodyPr vert="horz" lIns="0" tIns="0" rIns="0" bIns="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508760"/>
            <a:ext cx="7772400" cy="4526280"/>
          </a:xfrm>
          <a:prstGeom prst="rect">
            <a:avLst/>
          </a:prstGeom>
        </p:spPr>
        <p:txBody>
          <a:bodyPr vert="horz" lIns="0" tIns="0" rIns="0" bIns="0" spcCol="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p:cNvPicPr>
            <a:picLocks noChangeAspect="1"/>
          </p:cNvPicPr>
          <p:nvPr/>
        </p:nvPicPr>
        <p:blipFill>
          <a:blip r:embed="rId19"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
        <p:nvSpPr>
          <p:cNvPr id="10" name="Footer Placeholder 4"/>
          <p:cNvSpPr txBox="1">
            <a:spLocks/>
          </p:cNvSpPr>
          <p:nvPr userDrawn="1"/>
        </p:nvSpPr>
        <p:spPr>
          <a:xfrm>
            <a:off x="683568" y="6350635"/>
            <a:ext cx="5943600" cy="228600"/>
          </a:xfrm>
          <a:prstGeom prst="rect">
            <a:avLst/>
          </a:prstGeom>
        </p:spPr>
        <p:txBody>
          <a:bodyPr vert="horz" lIns="0" tIns="0" rIns="0" bIns="0" rtlCol="0" anchor="b" anchorCtr="0"/>
          <a:lstStyle>
            <a:defPPr>
              <a:defRPr lang="en-US"/>
            </a:defPPr>
            <a:lvl1pPr marL="0" algn="l" defTabSz="914400" rtl="0" eaLnBrk="1" latinLnBrk="0" hangingPunct="1">
              <a:defRPr sz="1000" b="1" kern="1200">
                <a:solidFill>
                  <a:srgbClr val="0460A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t>Capability Building Academy</a:t>
            </a:r>
            <a:endParaRPr lang="en-US" sz="1200" dirty="0"/>
          </a:p>
        </p:txBody>
      </p:sp>
      <p:grpSp>
        <p:nvGrpSpPr>
          <p:cNvPr id="20" name="Group 19"/>
          <p:cNvGrpSpPr/>
          <p:nvPr/>
        </p:nvGrpSpPr>
        <p:grpSpPr>
          <a:xfrm>
            <a:off x="-137160" y="-137160"/>
            <a:ext cx="9418320" cy="7132320"/>
            <a:chOff x="-137160" y="-137160"/>
            <a:chExt cx="9418320" cy="7132320"/>
          </a:xfrm>
        </p:grpSpPr>
        <p:cxnSp>
          <p:nvCxnSpPr>
            <p:cNvPr id="12" name="Straight Connector 11"/>
            <p:cNvCxnSpPr/>
            <p:nvPr userDrawn="1"/>
          </p:nvCxnSpPr>
          <p:spPr>
            <a:xfrm flipV="1">
              <a:off x="6858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V="1">
              <a:off x="6858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44805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V="1">
              <a:off x="44805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V="1">
              <a:off x="466344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466344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9189720" y="150876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9189720" y="60350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137160" y="150876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37160" y="60350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9189720" y="4572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137160" y="4572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
        <p:nvSpPr>
          <p:cNvPr id="5" name="Footer Placeholder 4"/>
          <p:cNvSpPr>
            <a:spLocks noGrp="1"/>
          </p:cNvSpPr>
          <p:nvPr>
            <p:ph type="ftr" sz="quarter" idx="3"/>
          </p:nvPr>
        </p:nvSpPr>
        <p:spPr>
          <a:xfrm>
            <a:off x="683568" y="6656784"/>
            <a:ext cx="5715000" cy="228600"/>
          </a:xfrm>
          <a:prstGeom prst="rect">
            <a:avLst/>
          </a:prstGeom>
          <a:noFill/>
        </p:spPr>
        <p:txBody>
          <a:bodyPr wrap="square" lIns="0" tIns="0" rIns="0" bIns="0" rtlCol="0" anchor="t" anchorCtr="0">
            <a:noAutofit/>
          </a:bodyPr>
          <a:lstStyle>
            <a:lvl1pPr>
              <a:defRPr lang="en-US" sz="700" dirty="0">
                <a:solidFill>
                  <a:schemeClr val="tx1"/>
                </a:solidFill>
              </a:defRPr>
            </a:lvl1pPr>
          </a:lstStyle>
          <a:p>
            <a:r>
              <a:rPr lang="en-US" smtClean="0">
                <a:solidFill>
                  <a:srgbClr val="000000"/>
                </a:solidFill>
              </a:rPr>
              <a:t>Dec 20 , 2018 MMS </a:t>
            </a:r>
            <a:endParaRPr>
              <a:solidFill>
                <a:srgbClr val="000000"/>
              </a:solidFill>
            </a:endParaRPr>
          </a:p>
        </p:txBody>
      </p:sp>
    </p:spTree>
    <p:extLst>
      <p:ext uri="{BB962C8B-B14F-4D97-AF65-F5344CB8AC3E}">
        <p14:creationId xmlns:p14="http://schemas.microsoft.com/office/powerpoint/2010/main" xmlns="" val="1133520993"/>
      </p:ext>
    </p:extLst>
  </p:cSld>
  <p:clrMap bg1="lt1" tx1="dk1" bg2="lt2" tx2="dk2" accent1="accent1" accent2="accent2" accent3="accent3" accent4="accent4" accent5="accent5" accent6="accent6" hlink="hlink" folHlink="folHlink"/>
  <p:sldLayoutIdLst>
    <p:sldLayoutId id="2147484523" r:id="rId1"/>
    <p:sldLayoutId id="2147484524" r:id="rId2"/>
    <p:sldLayoutId id="2147484525" r:id="rId3"/>
    <p:sldLayoutId id="2147484526" r:id="rId4"/>
    <p:sldLayoutId id="2147484527" r:id="rId5"/>
    <p:sldLayoutId id="2147484528" r:id="rId6"/>
    <p:sldLayoutId id="2147484529" r:id="rId7"/>
    <p:sldLayoutId id="2147484530" r:id="rId8"/>
    <p:sldLayoutId id="2147484531" r:id="rId9"/>
    <p:sldLayoutId id="2147484532" r:id="rId10"/>
    <p:sldLayoutId id="2147484533" r:id="rId11"/>
    <p:sldLayoutId id="2147484534" r:id="rId12"/>
    <p:sldLayoutId id="2147484535" r:id="rId13"/>
    <p:sldLayoutId id="2147484536" r:id="rId14"/>
    <p:sldLayoutId id="2147484537" r:id="rId15"/>
    <p:sldLayoutId id="2147484538" r:id="rId16"/>
    <p:sldLayoutId id="2147484539" r:id="rId17"/>
  </p:sldLayoutIdLst>
  <p:timing>
    <p:tnLst>
      <p:par>
        <p:cTn id="1" dur="indefinite" restart="never" nodeType="tmRoot"/>
      </p:par>
    </p:tnLst>
  </p:timing>
  <p:hf hdr="0" dt="0"/>
  <p:txStyles>
    <p:titleStyle>
      <a:lvl1pPr algn="l" defTabSz="914400" rtl="0" eaLnBrk="1" latinLnBrk="0" hangingPunct="1">
        <a:lnSpc>
          <a:spcPct val="95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spcBef>
          <a:spcPts val="1200"/>
        </a:spcBef>
        <a:buClrTx/>
        <a:buSzPct val="120000"/>
        <a:buFont typeface="Arial" pitchFamily="34" charset="0"/>
        <a:buChar char="•"/>
        <a:tabLst>
          <a:tab pos="3998913" algn="r"/>
          <a:tab pos="8229600" algn="r"/>
        </a:tabLst>
        <a:defRPr sz="2400" kern="1200">
          <a:solidFill>
            <a:schemeClr val="tx1"/>
          </a:solidFill>
          <a:latin typeface="+mn-lt"/>
          <a:ea typeface="+mn-ea"/>
          <a:cs typeface="+mn-cs"/>
        </a:defRPr>
      </a:lvl1pPr>
      <a:lvl2pPr marL="457200" indent="-228600" algn="l" defTabSz="914400" rtl="0" eaLnBrk="1" latinLnBrk="0" hangingPunct="1">
        <a:spcBef>
          <a:spcPts val="600"/>
        </a:spcBef>
        <a:buClrTx/>
        <a:buSzPct val="100000"/>
        <a:buFont typeface="Arial" pitchFamily="34" charset="0"/>
        <a:buChar char="–"/>
        <a:defRPr sz="1800" kern="1200">
          <a:solidFill>
            <a:schemeClr val="tx1"/>
          </a:solidFill>
          <a:latin typeface="+mn-lt"/>
          <a:ea typeface="+mn-ea"/>
          <a:cs typeface="+mn-cs"/>
        </a:defRPr>
      </a:lvl2pPr>
      <a:lvl3pPr marL="6858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3pPr>
      <a:lvl4pPr marL="9144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4pPr>
      <a:lvl5pPr marL="11430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457200"/>
            <a:ext cx="7772400" cy="960120"/>
          </a:xfrm>
          <a:prstGeom prst="rect">
            <a:avLst/>
          </a:prstGeom>
        </p:spPr>
        <p:txBody>
          <a:bodyPr vert="horz" lIns="0" tIns="0" rIns="0" bIns="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508760"/>
            <a:ext cx="7772400" cy="4526280"/>
          </a:xfrm>
          <a:prstGeom prst="rect">
            <a:avLst/>
          </a:prstGeom>
        </p:spPr>
        <p:txBody>
          <a:bodyPr vert="horz" lIns="0" tIns="0" rIns="0" bIns="0" spcCol="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p:cNvPicPr>
            <a:picLocks noChangeAspect="1"/>
          </p:cNvPicPr>
          <p:nvPr/>
        </p:nvPicPr>
        <p:blipFill>
          <a:blip r:embed="rId18"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grpSp>
        <p:nvGrpSpPr>
          <p:cNvPr id="20" name="Group 19"/>
          <p:cNvGrpSpPr/>
          <p:nvPr/>
        </p:nvGrpSpPr>
        <p:grpSpPr>
          <a:xfrm>
            <a:off x="-137160" y="-137160"/>
            <a:ext cx="9418320" cy="7132320"/>
            <a:chOff x="-137160" y="-137160"/>
            <a:chExt cx="9418320" cy="7132320"/>
          </a:xfrm>
        </p:grpSpPr>
        <p:cxnSp>
          <p:nvCxnSpPr>
            <p:cNvPr id="12" name="Straight Connector 11"/>
            <p:cNvCxnSpPr/>
            <p:nvPr userDrawn="1"/>
          </p:nvCxnSpPr>
          <p:spPr>
            <a:xfrm flipV="1">
              <a:off x="6858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V="1">
              <a:off x="6858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44805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V="1">
              <a:off x="44805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V="1">
              <a:off x="466344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466344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9189720" y="150876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9189720" y="60350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137160" y="150876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37160" y="60350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9189720" y="4572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137160" y="4572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
        <p:nvSpPr>
          <p:cNvPr id="5" name="Footer Placeholder 4"/>
          <p:cNvSpPr>
            <a:spLocks noGrp="1"/>
          </p:cNvSpPr>
          <p:nvPr>
            <p:ph type="ftr" sz="quarter" idx="3"/>
          </p:nvPr>
        </p:nvSpPr>
        <p:spPr>
          <a:xfrm>
            <a:off x="683568" y="6656784"/>
            <a:ext cx="5715000" cy="228600"/>
          </a:xfrm>
          <a:prstGeom prst="rect">
            <a:avLst/>
          </a:prstGeom>
          <a:noFill/>
        </p:spPr>
        <p:txBody>
          <a:bodyPr wrap="square" lIns="0" tIns="0" rIns="0" bIns="0" rtlCol="0" anchor="t" anchorCtr="0">
            <a:noAutofit/>
          </a:bodyPr>
          <a:lstStyle>
            <a:lvl1pPr>
              <a:defRPr lang="en-US" sz="700" dirty="0">
                <a:solidFill>
                  <a:schemeClr val="tx1"/>
                </a:solidFill>
              </a:defRPr>
            </a:lvl1pPr>
          </a:lstStyle>
          <a:p>
            <a:r>
              <a:rPr lang="en-US" smtClean="0">
                <a:solidFill>
                  <a:srgbClr val="000000"/>
                </a:solidFill>
              </a:rPr>
              <a:t>Dec 20 , 2018 MMS </a:t>
            </a:r>
            <a:endParaRPr>
              <a:solidFill>
                <a:srgbClr val="000000"/>
              </a:solidFill>
            </a:endParaRPr>
          </a:p>
        </p:txBody>
      </p:sp>
    </p:spTree>
    <p:extLst>
      <p:ext uri="{BB962C8B-B14F-4D97-AF65-F5344CB8AC3E}">
        <p14:creationId xmlns:p14="http://schemas.microsoft.com/office/powerpoint/2010/main" xmlns="" val="2691237084"/>
      </p:ext>
    </p:extLst>
  </p:cSld>
  <p:clrMap bg1="lt1" tx1="dk1" bg2="lt2" tx2="dk2" accent1="accent1" accent2="accent2" accent3="accent3" accent4="accent4" accent5="accent5" accent6="accent6" hlink="hlink" folHlink="folHlink"/>
  <p:sldLayoutIdLst>
    <p:sldLayoutId id="2147484602" r:id="rId1"/>
    <p:sldLayoutId id="2147484603" r:id="rId2"/>
    <p:sldLayoutId id="2147484604" r:id="rId3"/>
    <p:sldLayoutId id="2147484605" r:id="rId4"/>
    <p:sldLayoutId id="2147484606" r:id="rId5"/>
    <p:sldLayoutId id="2147484607" r:id="rId6"/>
    <p:sldLayoutId id="2147484608" r:id="rId7"/>
    <p:sldLayoutId id="2147484609" r:id="rId8"/>
    <p:sldLayoutId id="2147484610" r:id="rId9"/>
    <p:sldLayoutId id="2147484611" r:id="rId10"/>
    <p:sldLayoutId id="2147484612" r:id="rId11"/>
    <p:sldLayoutId id="2147484613" r:id="rId12"/>
    <p:sldLayoutId id="2147484614" r:id="rId13"/>
    <p:sldLayoutId id="2147484615" r:id="rId14"/>
    <p:sldLayoutId id="2147484616" r:id="rId15"/>
    <p:sldLayoutId id="2147484617" r:id="rId16"/>
  </p:sldLayoutIdLst>
  <p:timing>
    <p:tnLst>
      <p:par>
        <p:cTn id="1" dur="indefinite" restart="never" nodeType="tmRoot"/>
      </p:par>
    </p:tnLst>
  </p:timing>
  <p:hf hdr="0" dt="0"/>
  <p:txStyles>
    <p:titleStyle>
      <a:lvl1pPr algn="l" defTabSz="914400" rtl="0" eaLnBrk="1" latinLnBrk="0" hangingPunct="1">
        <a:lnSpc>
          <a:spcPct val="95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spcBef>
          <a:spcPts val="1200"/>
        </a:spcBef>
        <a:buClrTx/>
        <a:buSzPct val="120000"/>
        <a:buFont typeface="Arial" pitchFamily="34" charset="0"/>
        <a:buChar char="•"/>
        <a:tabLst>
          <a:tab pos="3998913" algn="r"/>
          <a:tab pos="8229600" algn="r"/>
        </a:tabLst>
        <a:defRPr sz="2400" kern="1200">
          <a:solidFill>
            <a:schemeClr val="tx1"/>
          </a:solidFill>
          <a:latin typeface="+mn-lt"/>
          <a:ea typeface="+mn-ea"/>
          <a:cs typeface="+mn-cs"/>
        </a:defRPr>
      </a:lvl1pPr>
      <a:lvl2pPr marL="457200" indent="-228600" algn="l" defTabSz="914400" rtl="0" eaLnBrk="1" latinLnBrk="0" hangingPunct="1">
        <a:spcBef>
          <a:spcPts val="600"/>
        </a:spcBef>
        <a:buClrTx/>
        <a:buSzPct val="100000"/>
        <a:buFont typeface="Arial" pitchFamily="34" charset="0"/>
        <a:buChar char="–"/>
        <a:defRPr sz="1800" kern="1200">
          <a:solidFill>
            <a:schemeClr val="tx1"/>
          </a:solidFill>
          <a:latin typeface="+mn-lt"/>
          <a:ea typeface="+mn-ea"/>
          <a:cs typeface="+mn-cs"/>
        </a:defRPr>
      </a:lvl2pPr>
      <a:lvl3pPr marL="6858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3pPr>
      <a:lvl4pPr marL="9144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4pPr>
      <a:lvl5pPr marL="11430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457200"/>
            <a:ext cx="7772400" cy="960120"/>
          </a:xfrm>
          <a:prstGeom prst="rect">
            <a:avLst/>
          </a:prstGeom>
        </p:spPr>
        <p:txBody>
          <a:bodyPr vert="horz" lIns="0" tIns="0" rIns="0" bIns="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508760"/>
            <a:ext cx="7772400" cy="4526280"/>
          </a:xfrm>
          <a:prstGeom prst="rect">
            <a:avLst/>
          </a:prstGeom>
        </p:spPr>
        <p:txBody>
          <a:bodyPr vert="horz" lIns="0" tIns="0" rIns="0" bIns="0" spcCol="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p:cNvPicPr>
            <a:picLocks noChangeAspect="1"/>
          </p:cNvPicPr>
          <p:nvPr/>
        </p:nvPicPr>
        <p:blipFill>
          <a:blip r:embed="rId18"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
        <p:nvSpPr>
          <p:cNvPr id="10" name="Footer Placeholder 4"/>
          <p:cNvSpPr txBox="1">
            <a:spLocks/>
          </p:cNvSpPr>
          <p:nvPr userDrawn="1"/>
        </p:nvSpPr>
        <p:spPr>
          <a:xfrm>
            <a:off x="683568" y="6350635"/>
            <a:ext cx="5943600" cy="228600"/>
          </a:xfrm>
          <a:prstGeom prst="rect">
            <a:avLst/>
          </a:prstGeom>
        </p:spPr>
        <p:txBody>
          <a:bodyPr vert="horz" lIns="0" tIns="0" rIns="0" bIns="0" rtlCol="0" anchor="b" anchorCtr="0"/>
          <a:lstStyle>
            <a:defPPr>
              <a:defRPr lang="en-US"/>
            </a:defPPr>
            <a:lvl1pPr marL="0" algn="l" defTabSz="914400" rtl="0" eaLnBrk="1" latinLnBrk="0" hangingPunct="1">
              <a:defRPr sz="1000" b="1" kern="1200">
                <a:solidFill>
                  <a:srgbClr val="0460A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t>Capability Building Academy</a:t>
            </a:r>
            <a:endParaRPr lang="en-US" sz="1200" dirty="0"/>
          </a:p>
        </p:txBody>
      </p:sp>
      <p:grpSp>
        <p:nvGrpSpPr>
          <p:cNvPr id="20" name="Group 19"/>
          <p:cNvGrpSpPr/>
          <p:nvPr/>
        </p:nvGrpSpPr>
        <p:grpSpPr>
          <a:xfrm>
            <a:off x="-137160" y="-137160"/>
            <a:ext cx="9418320" cy="7132320"/>
            <a:chOff x="-137160" y="-137160"/>
            <a:chExt cx="9418320" cy="7132320"/>
          </a:xfrm>
        </p:grpSpPr>
        <p:cxnSp>
          <p:nvCxnSpPr>
            <p:cNvPr id="12" name="Straight Connector 11"/>
            <p:cNvCxnSpPr/>
            <p:nvPr userDrawn="1"/>
          </p:nvCxnSpPr>
          <p:spPr>
            <a:xfrm flipV="1">
              <a:off x="6858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V="1">
              <a:off x="6858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44805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V="1">
              <a:off x="44805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V="1">
              <a:off x="466344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466344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9189720" y="150876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9189720" y="60350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137160" y="150876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37160" y="60350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9189720" y="4572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137160" y="4572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
        <p:nvSpPr>
          <p:cNvPr id="5" name="Footer Placeholder 4"/>
          <p:cNvSpPr>
            <a:spLocks noGrp="1"/>
          </p:cNvSpPr>
          <p:nvPr>
            <p:ph type="ftr" sz="quarter" idx="3"/>
          </p:nvPr>
        </p:nvSpPr>
        <p:spPr>
          <a:xfrm>
            <a:off x="683568" y="6656784"/>
            <a:ext cx="5715000" cy="228600"/>
          </a:xfrm>
          <a:prstGeom prst="rect">
            <a:avLst/>
          </a:prstGeom>
          <a:noFill/>
        </p:spPr>
        <p:txBody>
          <a:bodyPr wrap="square" lIns="0" tIns="0" rIns="0" bIns="0" rtlCol="0" anchor="t" anchorCtr="0">
            <a:noAutofit/>
          </a:bodyPr>
          <a:lstStyle>
            <a:lvl1pPr>
              <a:defRPr lang="en-US" sz="700" dirty="0">
                <a:solidFill>
                  <a:schemeClr val="tx1"/>
                </a:solidFill>
              </a:defRPr>
            </a:lvl1pPr>
          </a:lstStyle>
          <a:p>
            <a:r>
              <a:rPr lang="en-US" smtClean="0">
                <a:solidFill>
                  <a:srgbClr val="000000"/>
                </a:solidFill>
              </a:rPr>
              <a:t>Dec 20 , 2018 MMS </a:t>
            </a:r>
            <a:endParaRPr>
              <a:solidFill>
                <a:srgbClr val="000000"/>
              </a:solidFill>
            </a:endParaRPr>
          </a:p>
        </p:txBody>
      </p:sp>
    </p:spTree>
    <p:extLst>
      <p:ext uri="{BB962C8B-B14F-4D97-AF65-F5344CB8AC3E}">
        <p14:creationId xmlns:p14="http://schemas.microsoft.com/office/powerpoint/2010/main" xmlns="" val="16240892"/>
      </p:ext>
    </p:extLst>
  </p:cSld>
  <p:clrMap bg1="lt1" tx1="dk1" bg2="lt2" tx2="dk2" accent1="accent1" accent2="accent2" accent3="accent3" accent4="accent4" accent5="accent5" accent6="accent6" hlink="hlink" folHlink="folHlink"/>
  <p:sldLayoutIdLst>
    <p:sldLayoutId id="2147484985" r:id="rId1"/>
    <p:sldLayoutId id="2147484986" r:id="rId2"/>
    <p:sldLayoutId id="2147484987" r:id="rId3"/>
    <p:sldLayoutId id="2147484988" r:id="rId4"/>
    <p:sldLayoutId id="2147484989" r:id="rId5"/>
    <p:sldLayoutId id="2147484990" r:id="rId6"/>
    <p:sldLayoutId id="2147484991" r:id="rId7"/>
    <p:sldLayoutId id="2147484992" r:id="rId8"/>
    <p:sldLayoutId id="2147484993" r:id="rId9"/>
    <p:sldLayoutId id="2147484994" r:id="rId10"/>
    <p:sldLayoutId id="2147484995" r:id="rId11"/>
    <p:sldLayoutId id="2147484996" r:id="rId12"/>
    <p:sldLayoutId id="2147484997" r:id="rId13"/>
    <p:sldLayoutId id="2147484998" r:id="rId14"/>
    <p:sldLayoutId id="2147484999" r:id="rId15"/>
    <p:sldLayoutId id="2147485000" r:id="rId16"/>
  </p:sldLayoutIdLst>
  <p:timing>
    <p:tnLst>
      <p:par>
        <p:cTn id="1" dur="indefinite" restart="never" nodeType="tmRoot"/>
      </p:par>
    </p:tnLst>
  </p:timing>
  <p:hf hdr="0" dt="0"/>
  <p:txStyles>
    <p:titleStyle>
      <a:lvl1pPr algn="l" defTabSz="914400" rtl="0" eaLnBrk="1" latinLnBrk="0" hangingPunct="1">
        <a:lnSpc>
          <a:spcPct val="95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spcBef>
          <a:spcPts val="1200"/>
        </a:spcBef>
        <a:buClrTx/>
        <a:buSzPct val="120000"/>
        <a:buFont typeface="Arial" pitchFamily="34" charset="0"/>
        <a:buChar char="•"/>
        <a:tabLst>
          <a:tab pos="3998913" algn="r"/>
          <a:tab pos="8229600" algn="r"/>
        </a:tabLst>
        <a:defRPr sz="2400" kern="1200">
          <a:solidFill>
            <a:schemeClr val="tx1"/>
          </a:solidFill>
          <a:latin typeface="+mn-lt"/>
          <a:ea typeface="+mn-ea"/>
          <a:cs typeface="+mn-cs"/>
        </a:defRPr>
      </a:lvl1pPr>
      <a:lvl2pPr marL="457200" indent="-228600" algn="l" defTabSz="914400" rtl="0" eaLnBrk="1" latinLnBrk="0" hangingPunct="1">
        <a:spcBef>
          <a:spcPts val="600"/>
        </a:spcBef>
        <a:buClrTx/>
        <a:buSzPct val="100000"/>
        <a:buFont typeface="Arial" pitchFamily="34" charset="0"/>
        <a:buChar char="–"/>
        <a:defRPr sz="1800" kern="1200">
          <a:solidFill>
            <a:schemeClr val="tx1"/>
          </a:solidFill>
          <a:latin typeface="+mn-lt"/>
          <a:ea typeface="+mn-ea"/>
          <a:cs typeface="+mn-cs"/>
        </a:defRPr>
      </a:lvl2pPr>
      <a:lvl3pPr marL="6858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3pPr>
      <a:lvl4pPr marL="9144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4pPr>
      <a:lvl5pPr marL="11430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457200"/>
            <a:ext cx="7772400" cy="960120"/>
          </a:xfrm>
          <a:prstGeom prst="rect">
            <a:avLst/>
          </a:prstGeom>
        </p:spPr>
        <p:txBody>
          <a:bodyPr vert="horz" lIns="0" tIns="0" rIns="0" bIns="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508760"/>
            <a:ext cx="7772400" cy="4526280"/>
          </a:xfrm>
          <a:prstGeom prst="rect">
            <a:avLst/>
          </a:prstGeom>
        </p:spPr>
        <p:txBody>
          <a:bodyPr vert="horz" lIns="0" tIns="0" rIns="0" bIns="0" spcCol="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p:cNvPicPr>
            <a:picLocks noChangeAspect="1"/>
          </p:cNvPicPr>
          <p:nvPr/>
        </p:nvPicPr>
        <p:blipFill>
          <a:blip r:embed="rId18"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
        <p:nvSpPr>
          <p:cNvPr id="10" name="Footer Placeholder 4"/>
          <p:cNvSpPr txBox="1">
            <a:spLocks/>
          </p:cNvSpPr>
          <p:nvPr/>
        </p:nvSpPr>
        <p:spPr>
          <a:xfrm>
            <a:off x="683568" y="6350635"/>
            <a:ext cx="5943600" cy="228600"/>
          </a:xfrm>
          <a:prstGeom prst="rect">
            <a:avLst/>
          </a:prstGeom>
        </p:spPr>
        <p:txBody>
          <a:bodyPr vert="horz" lIns="0" tIns="0" rIns="0" bIns="0" rtlCol="0" anchor="b" anchorCtr="0"/>
          <a:lstStyle>
            <a:defPPr>
              <a:defRPr lang="en-US"/>
            </a:defPPr>
            <a:lvl1pPr marL="0" algn="l" defTabSz="914400" rtl="0" eaLnBrk="1" latinLnBrk="0" hangingPunct="1">
              <a:defRPr sz="1000" b="1" kern="1200">
                <a:solidFill>
                  <a:srgbClr val="0460A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t>Capability Building Academy</a:t>
            </a:r>
            <a:endParaRPr lang="en-US" sz="1200" dirty="0"/>
          </a:p>
        </p:txBody>
      </p:sp>
      <p:grpSp>
        <p:nvGrpSpPr>
          <p:cNvPr id="20" name="Group 19"/>
          <p:cNvGrpSpPr/>
          <p:nvPr/>
        </p:nvGrpSpPr>
        <p:grpSpPr>
          <a:xfrm>
            <a:off x="-137160" y="-137160"/>
            <a:ext cx="9418320" cy="7132320"/>
            <a:chOff x="-137160" y="-137160"/>
            <a:chExt cx="9418320" cy="7132320"/>
          </a:xfrm>
        </p:grpSpPr>
        <p:cxnSp>
          <p:nvCxnSpPr>
            <p:cNvPr id="12" name="Straight Connector 11"/>
            <p:cNvCxnSpPr/>
            <p:nvPr userDrawn="1"/>
          </p:nvCxnSpPr>
          <p:spPr>
            <a:xfrm flipV="1">
              <a:off x="6858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V="1">
              <a:off x="6858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44805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V="1">
              <a:off x="44805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V="1">
              <a:off x="466344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466344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9189720" y="150876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9189720" y="60350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137160" y="150876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37160" y="60350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9189720" y="4572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137160" y="4572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
        <p:nvSpPr>
          <p:cNvPr id="5" name="Footer Placeholder 4"/>
          <p:cNvSpPr>
            <a:spLocks noGrp="1"/>
          </p:cNvSpPr>
          <p:nvPr>
            <p:ph type="ftr" sz="quarter" idx="3"/>
          </p:nvPr>
        </p:nvSpPr>
        <p:spPr>
          <a:xfrm>
            <a:off x="683568" y="6656784"/>
            <a:ext cx="5715000" cy="228600"/>
          </a:xfrm>
          <a:prstGeom prst="rect">
            <a:avLst/>
          </a:prstGeom>
          <a:noFill/>
        </p:spPr>
        <p:txBody>
          <a:bodyPr wrap="square" lIns="0" tIns="0" rIns="0" bIns="0" rtlCol="0" anchor="t" anchorCtr="0">
            <a:noAutofit/>
          </a:bodyPr>
          <a:lstStyle>
            <a:lvl1pPr>
              <a:defRPr lang="en-US" sz="700" dirty="0">
                <a:solidFill>
                  <a:schemeClr val="tx1"/>
                </a:solidFill>
              </a:defRPr>
            </a:lvl1pPr>
          </a:lstStyle>
          <a:p>
            <a:r>
              <a:rPr lang="en-US" smtClean="0">
                <a:solidFill>
                  <a:srgbClr val="000000"/>
                </a:solidFill>
              </a:rPr>
              <a:t>Dec 20 , 2018 MMS </a:t>
            </a:r>
            <a:endParaRPr>
              <a:solidFill>
                <a:srgbClr val="000000"/>
              </a:solidFill>
            </a:endParaRPr>
          </a:p>
        </p:txBody>
      </p:sp>
    </p:spTree>
    <p:extLst>
      <p:ext uri="{BB962C8B-B14F-4D97-AF65-F5344CB8AC3E}">
        <p14:creationId xmlns:p14="http://schemas.microsoft.com/office/powerpoint/2010/main" xmlns="" val="3567076151"/>
      </p:ext>
    </p:extLst>
  </p:cSld>
  <p:clrMap bg1="lt1" tx1="dk1" bg2="lt2" tx2="dk2" accent1="accent1" accent2="accent2" accent3="accent3" accent4="accent4" accent5="accent5" accent6="accent6" hlink="hlink" folHlink="folHlink"/>
  <p:sldLayoutIdLst>
    <p:sldLayoutId id="2147485078" r:id="rId1"/>
    <p:sldLayoutId id="2147485079" r:id="rId2"/>
    <p:sldLayoutId id="2147485080" r:id="rId3"/>
    <p:sldLayoutId id="2147485081" r:id="rId4"/>
    <p:sldLayoutId id="2147485082" r:id="rId5"/>
    <p:sldLayoutId id="2147485083" r:id="rId6"/>
    <p:sldLayoutId id="2147485084" r:id="rId7"/>
    <p:sldLayoutId id="2147485085" r:id="rId8"/>
    <p:sldLayoutId id="2147485086" r:id="rId9"/>
    <p:sldLayoutId id="2147485087" r:id="rId10"/>
    <p:sldLayoutId id="2147485088" r:id="rId11"/>
    <p:sldLayoutId id="2147485089" r:id="rId12"/>
    <p:sldLayoutId id="2147485090" r:id="rId13"/>
    <p:sldLayoutId id="2147485091" r:id="rId14"/>
    <p:sldLayoutId id="2147485092" r:id="rId15"/>
    <p:sldLayoutId id="2147485093" r:id="rId16"/>
  </p:sldLayoutIdLst>
  <p:timing>
    <p:tnLst>
      <p:par>
        <p:cTn id="1" dur="indefinite" restart="never" nodeType="tmRoot"/>
      </p:par>
    </p:tnLst>
  </p:timing>
  <p:hf hdr="0" dt="0"/>
  <p:txStyles>
    <p:titleStyle>
      <a:lvl1pPr algn="l" defTabSz="914400" rtl="0" eaLnBrk="1" latinLnBrk="0" hangingPunct="1">
        <a:lnSpc>
          <a:spcPct val="95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spcBef>
          <a:spcPts val="1200"/>
        </a:spcBef>
        <a:buClrTx/>
        <a:buSzPct val="120000"/>
        <a:buFont typeface="Arial" pitchFamily="34" charset="0"/>
        <a:buChar char="•"/>
        <a:tabLst>
          <a:tab pos="3998913" algn="r"/>
          <a:tab pos="8229600" algn="r"/>
        </a:tabLst>
        <a:defRPr sz="2400" kern="1200">
          <a:solidFill>
            <a:schemeClr val="tx1"/>
          </a:solidFill>
          <a:latin typeface="+mn-lt"/>
          <a:ea typeface="+mn-ea"/>
          <a:cs typeface="+mn-cs"/>
        </a:defRPr>
      </a:lvl1pPr>
      <a:lvl2pPr marL="457200" indent="-228600" algn="l" defTabSz="914400" rtl="0" eaLnBrk="1" latinLnBrk="0" hangingPunct="1">
        <a:spcBef>
          <a:spcPts val="600"/>
        </a:spcBef>
        <a:buClrTx/>
        <a:buSzPct val="100000"/>
        <a:buFont typeface="Arial" pitchFamily="34" charset="0"/>
        <a:buChar char="–"/>
        <a:defRPr sz="1800" kern="1200">
          <a:solidFill>
            <a:schemeClr val="tx1"/>
          </a:solidFill>
          <a:latin typeface="+mn-lt"/>
          <a:ea typeface="+mn-ea"/>
          <a:cs typeface="+mn-cs"/>
        </a:defRPr>
      </a:lvl2pPr>
      <a:lvl3pPr marL="6858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3pPr>
      <a:lvl4pPr marL="9144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4pPr>
      <a:lvl5pPr marL="11430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12" name="標題版面配置區 11"/>
          <p:cNvSpPr>
            <a:spLocks noGrp="1"/>
          </p:cNvSpPr>
          <p:nvPr>
            <p:ph type="title"/>
          </p:nvPr>
        </p:nvSpPr>
        <p:spPr>
          <a:xfrm>
            <a:off x="322714" y="2629631"/>
            <a:ext cx="4393076" cy="579577"/>
          </a:xfrm>
          <a:prstGeom prst="rect">
            <a:avLst/>
          </a:prstGeom>
        </p:spPr>
        <p:txBody>
          <a:bodyPr vert="horz" lIns="91440" tIns="45720" rIns="91440" bIns="45720" rtlCol="0" anchor="ctr">
            <a:normAutofit/>
          </a:bodyPr>
          <a:lstStyle/>
          <a:p>
            <a:r>
              <a:rPr kumimoji="1" lang="en-US" altLang="zh-TW" dirty="0" smtClean="0"/>
              <a:t>ENGLISH TITLE HERE</a:t>
            </a:r>
            <a:endParaRPr kumimoji="1" lang="zh-TW" altLang="en-US" dirty="0"/>
          </a:p>
        </p:txBody>
      </p:sp>
      <p:sp>
        <p:nvSpPr>
          <p:cNvPr id="14" name="文字版面配置區 13"/>
          <p:cNvSpPr>
            <a:spLocks noGrp="1"/>
          </p:cNvSpPr>
          <p:nvPr>
            <p:ph type="body" idx="1"/>
          </p:nvPr>
        </p:nvSpPr>
        <p:spPr>
          <a:xfrm>
            <a:off x="322714" y="3349186"/>
            <a:ext cx="4393076" cy="638085"/>
          </a:xfrm>
          <a:prstGeom prst="rect">
            <a:avLst/>
          </a:prstGeom>
        </p:spPr>
        <p:txBody>
          <a:bodyPr vert="horz" lIns="91440" tIns="45720" rIns="91440" bIns="45720" rtlCol="0">
            <a:normAutofit/>
          </a:bodyPr>
          <a:lstStyle/>
          <a:p>
            <a:pPr lvl="0"/>
            <a:r>
              <a:rPr kumimoji="1" lang="zh-TW" altLang="en-US" dirty="0" smtClean="0"/>
              <a:t>這裡是中文標題</a:t>
            </a:r>
          </a:p>
        </p:txBody>
      </p:sp>
    </p:spTree>
    <p:extLst>
      <p:ext uri="{BB962C8B-B14F-4D97-AF65-F5344CB8AC3E}">
        <p14:creationId xmlns:p14="http://schemas.microsoft.com/office/powerpoint/2010/main" xmlns="" val="1716804724"/>
      </p:ext>
    </p:extLst>
  </p:cSld>
  <p:clrMap bg1="lt1" tx1="dk1" bg2="lt2" tx2="dk2" accent1="accent1" accent2="accent2" accent3="accent3" accent4="accent4" accent5="accent5" accent6="accent6" hlink="hlink" folHlink="folHlink"/>
  <p:sldLayoutIdLst>
    <p:sldLayoutId id="2147485095" r:id="rId1"/>
  </p:sldLayoutIdLst>
  <p:timing>
    <p:tnLst>
      <p:par>
        <p:cTn id="1" dur="indefinite" restart="never" nodeType="tmRoot"/>
      </p:par>
    </p:tnLst>
  </p:timing>
  <p:hf hdr="0" dt="0"/>
  <p:txStyles>
    <p:titleStyle>
      <a:lvl1pPr marL="0" marR="0" indent="0" algn="ctr" defTabSz="457200" rtl="0" eaLnBrk="1" fontAlgn="auto" latinLnBrk="0" hangingPunct="1">
        <a:lnSpc>
          <a:spcPct val="100000"/>
        </a:lnSpc>
        <a:spcBef>
          <a:spcPct val="0"/>
        </a:spcBef>
        <a:spcAft>
          <a:spcPts val="0"/>
        </a:spcAft>
        <a:buClrTx/>
        <a:buSzTx/>
        <a:buFontTx/>
        <a:buNone/>
        <a:tabLst/>
        <a:defRPr sz="4000" kern="1200" baseline="0">
          <a:solidFill>
            <a:srgbClr val="FDB156"/>
          </a:solidFill>
          <a:latin typeface="+mj-lt"/>
          <a:ea typeface="+mj-ea"/>
          <a:cs typeface="+mj-cs"/>
        </a:defRPr>
      </a:lvl1pPr>
    </p:titleStyle>
    <p:bodyStyle>
      <a:lvl1pPr marL="0" indent="0" algn="l" defTabSz="457200" rtl="0" eaLnBrk="1" latinLnBrk="0" hangingPunct="1">
        <a:spcBef>
          <a:spcPct val="20000"/>
        </a:spcBef>
        <a:buFont typeface="Arial"/>
        <a:buNone/>
        <a:defRPr sz="2800" kern="1200" baseline="0">
          <a:solidFill>
            <a:schemeClr val="bg1"/>
          </a:solidFill>
          <a:latin typeface="Heiti TC Light"/>
          <a:ea typeface="Heiti TC Light"/>
          <a:cs typeface="Heiti TC Light"/>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zh-TW"/>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5"/>
          <a:stretch>
            <a:fillRect/>
          </a:stretch>
        </a:blipFill>
        <a:effectLst/>
      </p:bgPr>
    </p:bg>
    <p:spTree>
      <p:nvGrpSpPr>
        <p:cNvPr id="1" name=""/>
        <p:cNvGrpSpPr/>
        <p:nvPr/>
      </p:nvGrpSpPr>
      <p:grpSpPr>
        <a:xfrm>
          <a:off x="0" y="0"/>
          <a:ext cx="0" cy="0"/>
          <a:chOff x="0" y="0"/>
          <a:chExt cx="0" cy="0"/>
        </a:xfrm>
      </p:grpSpPr>
      <p:sp>
        <p:nvSpPr>
          <p:cNvPr id="12" name="標題版面配置區 11"/>
          <p:cNvSpPr>
            <a:spLocks noGrp="1"/>
          </p:cNvSpPr>
          <p:nvPr>
            <p:ph type="title"/>
          </p:nvPr>
        </p:nvSpPr>
        <p:spPr>
          <a:xfrm>
            <a:off x="322714" y="2629631"/>
            <a:ext cx="4393076" cy="579577"/>
          </a:xfrm>
          <a:prstGeom prst="rect">
            <a:avLst/>
          </a:prstGeom>
        </p:spPr>
        <p:txBody>
          <a:bodyPr vert="horz" lIns="91440" tIns="45720" rIns="91440" bIns="45720" rtlCol="0" anchor="ctr">
            <a:normAutofit/>
          </a:bodyPr>
          <a:lstStyle/>
          <a:p>
            <a:r>
              <a:rPr kumimoji="1" lang="en-US" altLang="zh-TW" dirty="0" smtClean="0"/>
              <a:t>ENGLISH TITLE HERE</a:t>
            </a:r>
            <a:endParaRPr kumimoji="1" lang="zh-TW" altLang="en-US" dirty="0"/>
          </a:p>
        </p:txBody>
      </p:sp>
      <p:sp>
        <p:nvSpPr>
          <p:cNvPr id="14" name="文字版面配置區 13"/>
          <p:cNvSpPr>
            <a:spLocks noGrp="1"/>
          </p:cNvSpPr>
          <p:nvPr>
            <p:ph type="body" idx="1"/>
          </p:nvPr>
        </p:nvSpPr>
        <p:spPr>
          <a:xfrm>
            <a:off x="322714" y="3349186"/>
            <a:ext cx="4393076" cy="638085"/>
          </a:xfrm>
          <a:prstGeom prst="rect">
            <a:avLst/>
          </a:prstGeom>
        </p:spPr>
        <p:txBody>
          <a:bodyPr vert="horz" lIns="91440" tIns="45720" rIns="91440" bIns="45720" rtlCol="0">
            <a:normAutofit/>
          </a:bodyPr>
          <a:lstStyle/>
          <a:p>
            <a:pPr lvl="0"/>
            <a:r>
              <a:rPr kumimoji="1" lang="zh-TW" altLang="en-US" dirty="0" smtClean="0"/>
              <a:t>這裡是中文標題</a:t>
            </a:r>
          </a:p>
        </p:txBody>
      </p:sp>
    </p:spTree>
    <p:extLst>
      <p:ext uri="{BB962C8B-B14F-4D97-AF65-F5344CB8AC3E}">
        <p14:creationId xmlns:p14="http://schemas.microsoft.com/office/powerpoint/2010/main" xmlns="" val="3200962229"/>
      </p:ext>
    </p:extLst>
  </p:cSld>
  <p:clrMap bg1="lt1" tx1="dk1" bg2="lt2" tx2="dk2" accent1="accent1" accent2="accent2" accent3="accent3" accent4="accent4" accent5="accent5" accent6="accent6" hlink="hlink" folHlink="folHlink"/>
  <p:sldLayoutIdLst>
    <p:sldLayoutId id="2147485097" r:id="rId1"/>
    <p:sldLayoutId id="2147485099" r:id="rId2"/>
    <p:sldLayoutId id="2147485100" r:id="rId3"/>
  </p:sldLayoutIdLst>
  <p:timing>
    <p:tnLst>
      <p:par>
        <p:cTn id="1" dur="indefinite" restart="never" nodeType="tmRoot"/>
      </p:par>
    </p:tnLst>
  </p:timing>
  <p:hf hdr="0" dt="0"/>
  <p:txStyles>
    <p:titleStyle>
      <a:lvl1pPr marL="0" marR="0" indent="0" algn="ctr" defTabSz="457200" rtl="0" eaLnBrk="1" fontAlgn="auto" latinLnBrk="0" hangingPunct="1">
        <a:lnSpc>
          <a:spcPct val="100000"/>
        </a:lnSpc>
        <a:spcBef>
          <a:spcPct val="0"/>
        </a:spcBef>
        <a:spcAft>
          <a:spcPts val="0"/>
        </a:spcAft>
        <a:buClrTx/>
        <a:buSzTx/>
        <a:buFontTx/>
        <a:buNone/>
        <a:tabLst/>
        <a:defRPr sz="4000" kern="1200" baseline="0">
          <a:solidFill>
            <a:srgbClr val="FDB156"/>
          </a:solidFill>
          <a:latin typeface="+mj-lt"/>
          <a:ea typeface="+mj-ea"/>
          <a:cs typeface="+mj-cs"/>
        </a:defRPr>
      </a:lvl1pPr>
    </p:titleStyle>
    <p:bodyStyle>
      <a:lvl1pPr marL="0" indent="0" algn="l" defTabSz="457200" rtl="0" eaLnBrk="1" latinLnBrk="0" hangingPunct="1">
        <a:spcBef>
          <a:spcPct val="20000"/>
        </a:spcBef>
        <a:buFont typeface="Arial"/>
        <a:buNone/>
        <a:defRPr sz="2800" kern="1200" baseline="0">
          <a:solidFill>
            <a:schemeClr val="bg1"/>
          </a:solidFill>
          <a:latin typeface="Heiti TC Light"/>
          <a:ea typeface="Heiti TC Light"/>
          <a:cs typeface="Heiti TC Light"/>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zh-TW"/>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457200"/>
            <a:ext cx="7772400" cy="960120"/>
          </a:xfrm>
          <a:prstGeom prst="rect">
            <a:avLst/>
          </a:prstGeom>
        </p:spPr>
        <p:txBody>
          <a:bodyPr vert="horz" lIns="0" tIns="0" rIns="0" bIns="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508760"/>
            <a:ext cx="7772400" cy="4526280"/>
          </a:xfrm>
          <a:prstGeom prst="rect">
            <a:avLst/>
          </a:prstGeom>
        </p:spPr>
        <p:txBody>
          <a:bodyPr vert="horz" lIns="0" tIns="0" rIns="0" bIns="0" spcCol="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p:cNvPicPr>
            <a:picLocks noChangeAspect="1"/>
          </p:cNvPicPr>
          <p:nvPr/>
        </p:nvPicPr>
        <p:blipFill>
          <a:blip r:embed="rId18"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grpSp>
        <p:nvGrpSpPr>
          <p:cNvPr id="20" name="Group 19"/>
          <p:cNvGrpSpPr/>
          <p:nvPr/>
        </p:nvGrpSpPr>
        <p:grpSpPr>
          <a:xfrm>
            <a:off x="-137160" y="-137160"/>
            <a:ext cx="9418320" cy="7132320"/>
            <a:chOff x="-137160" y="-137160"/>
            <a:chExt cx="9418320" cy="7132320"/>
          </a:xfrm>
        </p:grpSpPr>
        <p:cxnSp>
          <p:nvCxnSpPr>
            <p:cNvPr id="12" name="Straight Connector 11"/>
            <p:cNvCxnSpPr/>
            <p:nvPr userDrawn="1"/>
          </p:nvCxnSpPr>
          <p:spPr>
            <a:xfrm flipV="1">
              <a:off x="6858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V="1">
              <a:off x="6858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44805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V="1">
              <a:off x="44805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V="1">
              <a:off x="466344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466344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9189720" y="150876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9189720" y="60350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137160" y="150876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37160" y="60350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9189720" y="4572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137160" y="4572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
        <p:nvSpPr>
          <p:cNvPr id="5" name="Footer Placeholder 4"/>
          <p:cNvSpPr>
            <a:spLocks noGrp="1"/>
          </p:cNvSpPr>
          <p:nvPr>
            <p:ph type="ftr" sz="quarter" idx="3"/>
          </p:nvPr>
        </p:nvSpPr>
        <p:spPr>
          <a:xfrm>
            <a:off x="683568" y="6656784"/>
            <a:ext cx="5715000" cy="228600"/>
          </a:xfrm>
          <a:prstGeom prst="rect">
            <a:avLst/>
          </a:prstGeom>
          <a:noFill/>
        </p:spPr>
        <p:txBody>
          <a:bodyPr wrap="square" lIns="0" tIns="0" rIns="0" bIns="0" rtlCol="0" anchor="t" anchorCtr="0">
            <a:noAutofit/>
          </a:bodyPr>
          <a:lstStyle>
            <a:lvl1pPr>
              <a:defRPr lang="en-US" sz="700" dirty="0">
                <a:solidFill>
                  <a:schemeClr val="tx1"/>
                </a:solidFill>
              </a:defRPr>
            </a:lvl1pPr>
          </a:lstStyle>
          <a:p>
            <a:r>
              <a:rPr lang="en-US" smtClean="0">
                <a:solidFill>
                  <a:srgbClr val="000000"/>
                </a:solidFill>
              </a:rPr>
              <a:t>Dec 20 , 2018 MMS </a:t>
            </a:r>
            <a:endParaRPr>
              <a:solidFill>
                <a:srgbClr val="000000"/>
              </a:solidFill>
            </a:endParaRPr>
          </a:p>
        </p:txBody>
      </p:sp>
    </p:spTree>
    <p:extLst>
      <p:ext uri="{BB962C8B-B14F-4D97-AF65-F5344CB8AC3E}">
        <p14:creationId xmlns:p14="http://schemas.microsoft.com/office/powerpoint/2010/main" xmlns="" val="2818171515"/>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Lst>
  <p:timing>
    <p:tnLst>
      <p:par>
        <p:cTn id="1" dur="indefinite" restart="never" nodeType="tmRoot"/>
      </p:par>
    </p:tnLst>
  </p:timing>
  <p:hf hdr="0" dt="0"/>
  <p:txStyles>
    <p:titleStyle>
      <a:lvl1pPr algn="l" defTabSz="914400" rtl="0" eaLnBrk="1" latinLnBrk="0" hangingPunct="1">
        <a:lnSpc>
          <a:spcPct val="95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spcBef>
          <a:spcPts val="1200"/>
        </a:spcBef>
        <a:buClrTx/>
        <a:buSzPct val="120000"/>
        <a:buFont typeface="Arial" pitchFamily="34" charset="0"/>
        <a:buChar char="•"/>
        <a:tabLst>
          <a:tab pos="3998913" algn="r"/>
          <a:tab pos="8229600" algn="r"/>
        </a:tabLst>
        <a:defRPr sz="2400" kern="1200">
          <a:solidFill>
            <a:schemeClr val="tx1"/>
          </a:solidFill>
          <a:latin typeface="+mn-lt"/>
          <a:ea typeface="+mn-ea"/>
          <a:cs typeface="+mn-cs"/>
        </a:defRPr>
      </a:lvl1pPr>
      <a:lvl2pPr marL="457200" indent="-228600" algn="l" defTabSz="914400" rtl="0" eaLnBrk="1" latinLnBrk="0" hangingPunct="1">
        <a:spcBef>
          <a:spcPts val="600"/>
        </a:spcBef>
        <a:buClrTx/>
        <a:buSzPct val="100000"/>
        <a:buFont typeface="Arial" pitchFamily="34" charset="0"/>
        <a:buChar char="–"/>
        <a:defRPr sz="1800" kern="1200">
          <a:solidFill>
            <a:schemeClr val="tx1"/>
          </a:solidFill>
          <a:latin typeface="+mn-lt"/>
          <a:ea typeface="+mn-ea"/>
          <a:cs typeface="+mn-cs"/>
        </a:defRPr>
      </a:lvl2pPr>
      <a:lvl3pPr marL="6858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3pPr>
      <a:lvl4pPr marL="9144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4pPr>
      <a:lvl5pPr marL="11430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457200"/>
            <a:ext cx="7772400" cy="960120"/>
          </a:xfrm>
          <a:prstGeom prst="rect">
            <a:avLst/>
          </a:prstGeom>
        </p:spPr>
        <p:txBody>
          <a:bodyPr vert="horz" lIns="0" tIns="0" rIns="0" bIns="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508760"/>
            <a:ext cx="7772400" cy="4526280"/>
          </a:xfrm>
          <a:prstGeom prst="rect">
            <a:avLst/>
          </a:prstGeom>
        </p:spPr>
        <p:txBody>
          <a:bodyPr vert="horz" lIns="0" tIns="0" rIns="0" bIns="0" spcCol="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p:cNvPicPr>
            <a:picLocks noChangeAspect="1"/>
          </p:cNvPicPr>
          <p:nvPr/>
        </p:nvPicPr>
        <p:blipFill>
          <a:blip r:embed="rId18"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grpSp>
        <p:nvGrpSpPr>
          <p:cNvPr id="20" name="Group 19"/>
          <p:cNvGrpSpPr/>
          <p:nvPr/>
        </p:nvGrpSpPr>
        <p:grpSpPr>
          <a:xfrm>
            <a:off x="-137160" y="-137160"/>
            <a:ext cx="9418320" cy="7132320"/>
            <a:chOff x="-137160" y="-137160"/>
            <a:chExt cx="9418320" cy="7132320"/>
          </a:xfrm>
        </p:grpSpPr>
        <p:cxnSp>
          <p:nvCxnSpPr>
            <p:cNvPr id="12" name="Straight Connector 11"/>
            <p:cNvCxnSpPr/>
            <p:nvPr userDrawn="1"/>
          </p:nvCxnSpPr>
          <p:spPr>
            <a:xfrm flipV="1">
              <a:off x="6858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V="1">
              <a:off x="6858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44805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V="1">
              <a:off x="44805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V="1">
              <a:off x="466344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466344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9189720" y="150876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9189720" y="60350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137160" y="150876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37160" y="60350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9189720" y="4572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137160" y="4572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
        <p:nvSpPr>
          <p:cNvPr id="5" name="Footer Placeholder 4"/>
          <p:cNvSpPr>
            <a:spLocks noGrp="1"/>
          </p:cNvSpPr>
          <p:nvPr>
            <p:ph type="ftr" sz="quarter" idx="3"/>
          </p:nvPr>
        </p:nvSpPr>
        <p:spPr>
          <a:xfrm>
            <a:off x="683568" y="6656784"/>
            <a:ext cx="5715000" cy="228600"/>
          </a:xfrm>
          <a:prstGeom prst="rect">
            <a:avLst/>
          </a:prstGeom>
          <a:noFill/>
        </p:spPr>
        <p:txBody>
          <a:bodyPr wrap="square" lIns="0" tIns="0" rIns="0" bIns="0" rtlCol="0" anchor="t" anchorCtr="0">
            <a:noAutofit/>
          </a:bodyPr>
          <a:lstStyle>
            <a:lvl1pPr>
              <a:defRPr lang="en-US" sz="700" dirty="0">
                <a:solidFill>
                  <a:schemeClr val="tx1"/>
                </a:solidFill>
              </a:defRPr>
            </a:lvl1pPr>
          </a:lstStyle>
          <a:p>
            <a:r>
              <a:rPr lang="en-US" smtClean="0">
                <a:solidFill>
                  <a:srgbClr val="000000"/>
                </a:solidFill>
              </a:rPr>
              <a:t>Dec 20 , 2018 MMS </a:t>
            </a:r>
            <a:endParaRPr>
              <a:solidFill>
                <a:srgbClr val="000000"/>
              </a:solidFill>
            </a:endParaRPr>
          </a:p>
        </p:txBody>
      </p:sp>
    </p:spTree>
    <p:extLst>
      <p:ext uri="{BB962C8B-B14F-4D97-AF65-F5344CB8AC3E}">
        <p14:creationId xmlns:p14="http://schemas.microsoft.com/office/powerpoint/2010/main" xmlns="" val="3754842248"/>
      </p:ext>
    </p:extLst>
  </p:cSld>
  <p:clrMap bg1="lt1" tx1="dk1" bg2="lt2" tx2="dk2" accent1="accent1" accent2="accent2" accent3="accent3" accent4="accent4" accent5="accent5" accent6="accent6" hlink="hlink" folHlink="folHlink"/>
  <p:sldLayoutIdLst>
    <p:sldLayoutId id="2147485118" r:id="rId1"/>
    <p:sldLayoutId id="2147485119" r:id="rId2"/>
    <p:sldLayoutId id="2147485120" r:id="rId3"/>
    <p:sldLayoutId id="2147485121" r:id="rId4"/>
    <p:sldLayoutId id="2147485122" r:id="rId5"/>
    <p:sldLayoutId id="2147485123" r:id="rId6"/>
    <p:sldLayoutId id="2147485124" r:id="rId7"/>
    <p:sldLayoutId id="2147485125" r:id="rId8"/>
    <p:sldLayoutId id="2147485126" r:id="rId9"/>
    <p:sldLayoutId id="2147485127" r:id="rId10"/>
    <p:sldLayoutId id="2147485128" r:id="rId11"/>
    <p:sldLayoutId id="2147485129" r:id="rId12"/>
    <p:sldLayoutId id="2147485130" r:id="rId13"/>
    <p:sldLayoutId id="2147485131" r:id="rId14"/>
    <p:sldLayoutId id="2147485132" r:id="rId15"/>
    <p:sldLayoutId id="2147485133" r:id="rId16"/>
  </p:sldLayoutIdLst>
  <p:timing>
    <p:tnLst>
      <p:par>
        <p:cTn id="1" dur="indefinite" restart="never" nodeType="tmRoot"/>
      </p:par>
    </p:tnLst>
  </p:timing>
  <p:hf hdr="0" dt="0"/>
  <p:txStyles>
    <p:titleStyle>
      <a:lvl1pPr algn="l" defTabSz="914400" rtl="0" eaLnBrk="1" latinLnBrk="0" hangingPunct="1">
        <a:lnSpc>
          <a:spcPct val="95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spcBef>
          <a:spcPts val="1200"/>
        </a:spcBef>
        <a:buClrTx/>
        <a:buSzPct val="120000"/>
        <a:buFont typeface="Arial" pitchFamily="34" charset="0"/>
        <a:buChar char="•"/>
        <a:tabLst>
          <a:tab pos="3998913" algn="r"/>
          <a:tab pos="8229600" algn="r"/>
        </a:tabLst>
        <a:defRPr sz="2400" kern="1200">
          <a:solidFill>
            <a:schemeClr val="tx1"/>
          </a:solidFill>
          <a:latin typeface="+mn-lt"/>
          <a:ea typeface="+mn-ea"/>
          <a:cs typeface="+mn-cs"/>
        </a:defRPr>
      </a:lvl1pPr>
      <a:lvl2pPr marL="457200" indent="-228600" algn="l" defTabSz="914400" rtl="0" eaLnBrk="1" latinLnBrk="0" hangingPunct="1">
        <a:spcBef>
          <a:spcPts val="600"/>
        </a:spcBef>
        <a:buClrTx/>
        <a:buSzPct val="100000"/>
        <a:buFont typeface="Arial" pitchFamily="34" charset="0"/>
        <a:buChar char="–"/>
        <a:defRPr sz="1800" kern="1200">
          <a:solidFill>
            <a:schemeClr val="tx1"/>
          </a:solidFill>
          <a:latin typeface="+mn-lt"/>
          <a:ea typeface="+mn-ea"/>
          <a:cs typeface="+mn-cs"/>
        </a:defRPr>
      </a:lvl2pPr>
      <a:lvl3pPr marL="6858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3pPr>
      <a:lvl4pPr marL="9144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4pPr>
      <a:lvl5pPr marL="11430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457200"/>
            <a:ext cx="7772400" cy="960120"/>
          </a:xfrm>
          <a:prstGeom prst="rect">
            <a:avLst/>
          </a:prstGeom>
        </p:spPr>
        <p:txBody>
          <a:bodyPr vert="horz" lIns="0" tIns="0" rIns="0" bIns="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508760"/>
            <a:ext cx="7772400" cy="4526280"/>
          </a:xfrm>
          <a:prstGeom prst="rect">
            <a:avLst/>
          </a:prstGeom>
        </p:spPr>
        <p:txBody>
          <a:bodyPr vert="horz" lIns="0" tIns="0" rIns="0" bIns="0" spcCol="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p:cNvPicPr>
            <a:picLocks noChangeAspect="1"/>
          </p:cNvPicPr>
          <p:nvPr/>
        </p:nvPicPr>
        <p:blipFill>
          <a:blip r:embed="rId18"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
        <p:nvSpPr>
          <p:cNvPr id="10" name="Footer Placeholder 4"/>
          <p:cNvSpPr txBox="1">
            <a:spLocks/>
          </p:cNvSpPr>
          <p:nvPr userDrawn="1"/>
        </p:nvSpPr>
        <p:spPr>
          <a:xfrm>
            <a:off x="683568" y="6350635"/>
            <a:ext cx="5943600" cy="228600"/>
          </a:xfrm>
          <a:prstGeom prst="rect">
            <a:avLst/>
          </a:prstGeom>
        </p:spPr>
        <p:txBody>
          <a:bodyPr vert="horz" lIns="0" tIns="0" rIns="0" bIns="0" rtlCol="0" anchor="b" anchorCtr="0"/>
          <a:lstStyle>
            <a:defPPr>
              <a:defRPr lang="en-US"/>
            </a:defPPr>
            <a:lvl1pPr marL="0" algn="l" defTabSz="914400" rtl="0" eaLnBrk="1" latinLnBrk="0" hangingPunct="1">
              <a:defRPr sz="1000" b="1" kern="1200">
                <a:solidFill>
                  <a:srgbClr val="0460A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t>Capability Building Academy</a:t>
            </a:r>
            <a:endParaRPr lang="en-US" sz="1200" dirty="0"/>
          </a:p>
        </p:txBody>
      </p:sp>
      <p:grpSp>
        <p:nvGrpSpPr>
          <p:cNvPr id="20" name="Group 19"/>
          <p:cNvGrpSpPr/>
          <p:nvPr/>
        </p:nvGrpSpPr>
        <p:grpSpPr>
          <a:xfrm>
            <a:off x="-137160" y="-137160"/>
            <a:ext cx="9418320" cy="7132320"/>
            <a:chOff x="-137160" y="-137160"/>
            <a:chExt cx="9418320" cy="7132320"/>
          </a:xfrm>
        </p:grpSpPr>
        <p:cxnSp>
          <p:nvCxnSpPr>
            <p:cNvPr id="12" name="Straight Connector 11"/>
            <p:cNvCxnSpPr/>
            <p:nvPr userDrawn="1"/>
          </p:nvCxnSpPr>
          <p:spPr>
            <a:xfrm flipV="1">
              <a:off x="6858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V="1">
              <a:off x="6858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44805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V="1">
              <a:off x="44805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V="1">
              <a:off x="466344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466344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9189720" y="150876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9189720" y="60350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137160" y="150876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37160" y="60350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9189720" y="4572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137160" y="4572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
        <p:nvSpPr>
          <p:cNvPr id="5" name="Footer Placeholder 4"/>
          <p:cNvSpPr>
            <a:spLocks noGrp="1"/>
          </p:cNvSpPr>
          <p:nvPr>
            <p:ph type="ftr" sz="quarter" idx="3"/>
          </p:nvPr>
        </p:nvSpPr>
        <p:spPr>
          <a:xfrm>
            <a:off x="683568" y="6656784"/>
            <a:ext cx="5715000" cy="228600"/>
          </a:xfrm>
          <a:prstGeom prst="rect">
            <a:avLst/>
          </a:prstGeom>
          <a:noFill/>
        </p:spPr>
        <p:txBody>
          <a:bodyPr wrap="square" lIns="0" tIns="0" rIns="0" bIns="0" rtlCol="0" anchor="t" anchorCtr="0">
            <a:noAutofit/>
          </a:bodyPr>
          <a:lstStyle>
            <a:lvl1pPr>
              <a:defRPr lang="en-US" sz="700" dirty="0">
                <a:solidFill>
                  <a:schemeClr val="tx1"/>
                </a:solidFill>
              </a:defRPr>
            </a:lvl1pPr>
          </a:lstStyle>
          <a:p>
            <a:r>
              <a:rPr lang="en-US" smtClean="0">
                <a:solidFill>
                  <a:srgbClr val="000000"/>
                </a:solidFill>
              </a:rPr>
              <a:t>Dec 20 , 2018 MMS </a:t>
            </a:r>
            <a:endParaRPr>
              <a:solidFill>
                <a:srgbClr val="000000"/>
              </a:solidFill>
            </a:endParaRPr>
          </a:p>
        </p:txBody>
      </p:sp>
    </p:spTree>
    <p:extLst>
      <p:ext uri="{BB962C8B-B14F-4D97-AF65-F5344CB8AC3E}">
        <p14:creationId xmlns:p14="http://schemas.microsoft.com/office/powerpoint/2010/main" xmlns="" val="1246355115"/>
      </p:ext>
    </p:extLst>
  </p:cSld>
  <p:clrMap bg1="lt1" tx1="dk1" bg2="lt2" tx2="dk2" accent1="accent1" accent2="accent2" accent3="accent3" accent4="accent4" accent5="accent5" accent6="accent6" hlink="hlink" folHlink="folHlink"/>
  <p:sldLayoutIdLst>
    <p:sldLayoutId id="2147485135" r:id="rId1"/>
    <p:sldLayoutId id="2147485136" r:id="rId2"/>
    <p:sldLayoutId id="2147485137" r:id="rId3"/>
    <p:sldLayoutId id="2147485138" r:id="rId4"/>
    <p:sldLayoutId id="2147485139" r:id="rId5"/>
    <p:sldLayoutId id="2147485140" r:id="rId6"/>
    <p:sldLayoutId id="2147485141" r:id="rId7"/>
    <p:sldLayoutId id="2147485142" r:id="rId8"/>
    <p:sldLayoutId id="2147485143" r:id="rId9"/>
    <p:sldLayoutId id="2147485144" r:id="rId10"/>
    <p:sldLayoutId id="2147485145" r:id="rId11"/>
    <p:sldLayoutId id="2147485146" r:id="rId12"/>
    <p:sldLayoutId id="2147485147" r:id="rId13"/>
    <p:sldLayoutId id="2147485148" r:id="rId14"/>
    <p:sldLayoutId id="2147485149" r:id="rId15"/>
    <p:sldLayoutId id="2147485150" r:id="rId16"/>
  </p:sldLayoutIdLst>
  <p:timing>
    <p:tnLst>
      <p:par>
        <p:cTn id="1" dur="indefinite" restart="never" nodeType="tmRoot"/>
      </p:par>
    </p:tnLst>
  </p:timing>
  <p:hf hdr="0" dt="0"/>
  <p:txStyles>
    <p:titleStyle>
      <a:lvl1pPr algn="l" defTabSz="914400" rtl="0" eaLnBrk="1" latinLnBrk="0" hangingPunct="1">
        <a:lnSpc>
          <a:spcPct val="95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spcBef>
          <a:spcPts val="1200"/>
        </a:spcBef>
        <a:buClrTx/>
        <a:buSzPct val="120000"/>
        <a:buFont typeface="Arial" pitchFamily="34" charset="0"/>
        <a:buChar char="•"/>
        <a:tabLst>
          <a:tab pos="3998913" algn="r"/>
          <a:tab pos="8229600" algn="r"/>
        </a:tabLst>
        <a:defRPr sz="2400" kern="1200">
          <a:solidFill>
            <a:schemeClr val="tx1"/>
          </a:solidFill>
          <a:latin typeface="+mn-lt"/>
          <a:ea typeface="+mn-ea"/>
          <a:cs typeface="+mn-cs"/>
        </a:defRPr>
      </a:lvl1pPr>
      <a:lvl2pPr marL="457200" indent="-228600" algn="l" defTabSz="914400" rtl="0" eaLnBrk="1" latinLnBrk="0" hangingPunct="1">
        <a:spcBef>
          <a:spcPts val="600"/>
        </a:spcBef>
        <a:buClrTx/>
        <a:buSzPct val="100000"/>
        <a:buFont typeface="Arial" pitchFamily="34" charset="0"/>
        <a:buChar char="–"/>
        <a:defRPr sz="1800" kern="1200">
          <a:solidFill>
            <a:schemeClr val="tx1"/>
          </a:solidFill>
          <a:latin typeface="+mn-lt"/>
          <a:ea typeface="+mn-ea"/>
          <a:cs typeface="+mn-cs"/>
        </a:defRPr>
      </a:lvl2pPr>
      <a:lvl3pPr marL="6858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3pPr>
      <a:lvl4pPr marL="9144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4pPr>
      <a:lvl5pPr marL="11430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457200"/>
            <a:ext cx="7772400" cy="960120"/>
          </a:xfrm>
          <a:prstGeom prst="rect">
            <a:avLst/>
          </a:prstGeom>
        </p:spPr>
        <p:txBody>
          <a:bodyPr vert="horz" lIns="0" tIns="0" rIns="0" bIns="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508760"/>
            <a:ext cx="7772400" cy="4526280"/>
          </a:xfrm>
          <a:prstGeom prst="rect">
            <a:avLst/>
          </a:prstGeom>
        </p:spPr>
        <p:txBody>
          <a:bodyPr vert="horz" lIns="0" tIns="0" rIns="0" bIns="0" spcCol="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p:cNvPicPr>
            <a:picLocks noChangeAspect="1"/>
          </p:cNvPicPr>
          <p:nvPr/>
        </p:nvPicPr>
        <p:blipFill>
          <a:blip r:embed="rId18"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
        <p:nvSpPr>
          <p:cNvPr id="10" name="Footer Placeholder 4"/>
          <p:cNvSpPr txBox="1">
            <a:spLocks/>
          </p:cNvSpPr>
          <p:nvPr/>
        </p:nvSpPr>
        <p:spPr>
          <a:xfrm>
            <a:off x="683568" y="6350635"/>
            <a:ext cx="5943600" cy="228600"/>
          </a:xfrm>
          <a:prstGeom prst="rect">
            <a:avLst/>
          </a:prstGeom>
        </p:spPr>
        <p:txBody>
          <a:bodyPr vert="horz" lIns="0" tIns="0" rIns="0" bIns="0" rtlCol="0" anchor="b" anchorCtr="0"/>
          <a:lstStyle>
            <a:defPPr>
              <a:defRPr lang="en-US"/>
            </a:defPPr>
            <a:lvl1pPr marL="0" algn="l" defTabSz="914400" rtl="0" eaLnBrk="1" latinLnBrk="0" hangingPunct="1">
              <a:defRPr sz="1000" b="1" kern="1200">
                <a:solidFill>
                  <a:srgbClr val="0460A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t>Capability Building Academy</a:t>
            </a:r>
            <a:endParaRPr lang="en-US" sz="1200" dirty="0"/>
          </a:p>
        </p:txBody>
      </p:sp>
      <p:grpSp>
        <p:nvGrpSpPr>
          <p:cNvPr id="20" name="Group 19"/>
          <p:cNvGrpSpPr/>
          <p:nvPr/>
        </p:nvGrpSpPr>
        <p:grpSpPr>
          <a:xfrm>
            <a:off x="-137160" y="-137160"/>
            <a:ext cx="9418320" cy="7132320"/>
            <a:chOff x="-137160" y="-137160"/>
            <a:chExt cx="9418320" cy="7132320"/>
          </a:xfrm>
        </p:grpSpPr>
        <p:cxnSp>
          <p:nvCxnSpPr>
            <p:cNvPr id="12" name="Straight Connector 11"/>
            <p:cNvCxnSpPr/>
            <p:nvPr userDrawn="1"/>
          </p:nvCxnSpPr>
          <p:spPr>
            <a:xfrm flipV="1">
              <a:off x="6858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V="1">
              <a:off x="6858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44805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V="1">
              <a:off x="44805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V="1">
              <a:off x="466344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466344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9189720" y="150876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9189720" y="60350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137160" y="150876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37160" y="60350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9189720" y="4572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137160" y="4572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
        <p:nvSpPr>
          <p:cNvPr id="5" name="Footer Placeholder 4"/>
          <p:cNvSpPr>
            <a:spLocks noGrp="1"/>
          </p:cNvSpPr>
          <p:nvPr>
            <p:ph type="ftr" sz="quarter" idx="3"/>
          </p:nvPr>
        </p:nvSpPr>
        <p:spPr>
          <a:xfrm>
            <a:off x="683568" y="6656784"/>
            <a:ext cx="5715000" cy="228600"/>
          </a:xfrm>
          <a:prstGeom prst="rect">
            <a:avLst/>
          </a:prstGeom>
          <a:noFill/>
        </p:spPr>
        <p:txBody>
          <a:bodyPr wrap="square" lIns="0" tIns="0" rIns="0" bIns="0" rtlCol="0" anchor="t" anchorCtr="0">
            <a:noAutofit/>
          </a:bodyPr>
          <a:lstStyle>
            <a:lvl1pPr>
              <a:defRPr lang="en-US" sz="700" dirty="0">
                <a:solidFill>
                  <a:schemeClr val="tx1"/>
                </a:solidFill>
              </a:defRPr>
            </a:lvl1pPr>
          </a:lstStyle>
          <a:p>
            <a:r>
              <a:rPr lang="en-US" smtClean="0">
                <a:solidFill>
                  <a:srgbClr val="000000"/>
                </a:solidFill>
              </a:rPr>
              <a:t>Dec 20 , 2018 MMS </a:t>
            </a:r>
            <a:endParaRPr>
              <a:solidFill>
                <a:srgbClr val="000000"/>
              </a:solidFill>
            </a:endParaRPr>
          </a:p>
        </p:txBody>
      </p:sp>
    </p:spTree>
    <p:extLst>
      <p:ext uri="{BB962C8B-B14F-4D97-AF65-F5344CB8AC3E}">
        <p14:creationId xmlns:p14="http://schemas.microsoft.com/office/powerpoint/2010/main" xmlns="" val="3922271413"/>
      </p:ext>
    </p:extLst>
  </p:cSld>
  <p:clrMap bg1="lt1" tx1="dk1" bg2="lt2" tx2="dk2" accent1="accent1" accent2="accent2" accent3="accent3" accent4="accent4" accent5="accent5" accent6="accent6" hlink="hlink" folHlink="folHlink"/>
  <p:sldLayoutIdLst>
    <p:sldLayoutId id="2147485193" r:id="rId1"/>
    <p:sldLayoutId id="2147485194" r:id="rId2"/>
    <p:sldLayoutId id="2147485195" r:id="rId3"/>
    <p:sldLayoutId id="2147485196" r:id="rId4"/>
    <p:sldLayoutId id="2147485197" r:id="rId5"/>
    <p:sldLayoutId id="2147485198" r:id="rId6"/>
    <p:sldLayoutId id="2147485199" r:id="rId7"/>
    <p:sldLayoutId id="2147485200" r:id="rId8"/>
    <p:sldLayoutId id="2147485201" r:id="rId9"/>
    <p:sldLayoutId id="2147485202" r:id="rId10"/>
    <p:sldLayoutId id="2147485203" r:id="rId11"/>
    <p:sldLayoutId id="2147485204" r:id="rId12"/>
    <p:sldLayoutId id="2147485205" r:id="rId13"/>
    <p:sldLayoutId id="2147485206" r:id="rId14"/>
    <p:sldLayoutId id="2147485207" r:id="rId15"/>
    <p:sldLayoutId id="2147485208" r:id="rId16"/>
  </p:sldLayoutIdLst>
  <p:timing>
    <p:tnLst>
      <p:par>
        <p:cTn id="1" dur="indefinite" restart="never" nodeType="tmRoot"/>
      </p:par>
    </p:tnLst>
  </p:timing>
  <p:hf hdr="0" dt="0"/>
  <p:txStyles>
    <p:titleStyle>
      <a:lvl1pPr algn="l" defTabSz="914400" rtl="0" eaLnBrk="1" latinLnBrk="0" hangingPunct="1">
        <a:lnSpc>
          <a:spcPct val="95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spcBef>
          <a:spcPts val="1200"/>
        </a:spcBef>
        <a:buClrTx/>
        <a:buSzPct val="120000"/>
        <a:buFont typeface="Arial" pitchFamily="34" charset="0"/>
        <a:buChar char="•"/>
        <a:tabLst>
          <a:tab pos="3998913" algn="r"/>
          <a:tab pos="8229600" algn="r"/>
        </a:tabLst>
        <a:defRPr sz="2400" kern="1200">
          <a:solidFill>
            <a:schemeClr val="tx1"/>
          </a:solidFill>
          <a:latin typeface="+mn-lt"/>
          <a:ea typeface="+mn-ea"/>
          <a:cs typeface="+mn-cs"/>
        </a:defRPr>
      </a:lvl1pPr>
      <a:lvl2pPr marL="457200" indent="-228600" algn="l" defTabSz="914400" rtl="0" eaLnBrk="1" latinLnBrk="0" hangingPunct="1">
        <a:spcBef>
          <a:spcPts val="600"/>
        </a:spcBef>
        <a:buClrTx/>
        <a:buSzPct val="100000"/>
        <a:buFont typeface="Arial" pitchFamily="34" charset="0"/>
        <a:buChar char="–"/>
        <a:defRPr sz="1800" kern="1200">
          <a:solidFill>
            <a:schemeClr val="tx1"/>
          </a:solidFill>
          <a:latin typeface="+mn-lt"/>
          <a:ea typeface="+mn-ea"/>
          <a:cs typeface="+mn-cs"/>
        </a:defRPr>
      </a:lvl2pPr>
      <a:lvl3pPr marL="6858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3pPr>
      <a:lvl4pPr marL="9144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4pPr>
      <a:lvl5pPr marL="11430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457200"/>
            <a:ext cx="7772400" cy="960120"/>
          </a:xfrm>
          <a:prstGeom prst="rect">
            <a:avLst/>
          </a:prstGeom>
        </p:spPr>
        <p:txBody>
          <a:bodyPr vert="horz" lIns="0" tIns="0" rIns="0" bIns="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508760"/>
            <a:ext cx="7772400" cy="4526280"/>
          </a:xfrm>
          <a:prstGeom prst="rect">
            <a:avLst/>
          </a:prstGeom>
        </p:spPr>
        <p:txBody>
          <a:bodyPr vert="horz" lIns="0" tIns="0" rIns="0" bIns="0" spcCol="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p:cNvPicPr>
            <a:picLocks noChangeAspect="1"/>
          </p:cNvPicPr>
          <p:nvPr/>
        </p:nvPicPr>
        <p:blipFill>
          <a:blip r:embed="rId18"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
        <p:nvSpPr>
          <p:cNvPr id="10" name="Footer Placeholder 4"/>
          <p:cNvSpPr txBox="1">
            <a:spLocks/>
          </p:cNvSpPr>
          <p:nvPr/>
        </p:nvSpPr>
        <p:spPr>
          <a:xfrm>
            <a:off x="683568" y="6350635"/>
            <a:ext cx="5943600" cy="228600"/>
          </a:xfrm>
          <a:prstGeom prst="rect">
            <a:avLst/>
          </a:prstGeom>
        </p:spPr>
        <p:txBody>
          <a:bodyPr vert="horz" lIns="0" tIns="0" rIns="0" bIns="0" rtlCol="0" anchor="b" anchorCtr="0"/>
          <a:lstStyle>
            <a:defPPr>
              <a:defRPr lang="en-US"/>
            </a:defPPr>
            <a:lvl1pPr marL="0" algn="l" defTabSz="914400" rtl="0" eaLnBrk="1" latinLnBrk="0" hangingPunct="1">
              <a:defRPr sz="1000" b="1" kern="1200">
                <a:solidFill>
                  <a:srgbClr val="0460A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t>Capability Building Academy</a:t>
            </a:r>
            <a:endParaRPr lang="en-US" sz="1200" dirty="0"/>
          </a:p>
        </p:txBody>
      </p:sp>
      <p:grpSp>
        <p:nvGrpSpPr>
          <p:cNvPr id="20" name="Group 19"/>
          <p:cNvGrpSpPr/>
          <p:nvPr/>
        </p:nvGrpSpPr>
        <p:grpSpPr>
          <a:xfrm>
            <a:off x="-137160" y="-137160"/>
            <a:ext cx="9418320" cy="7132320"/>
            <a:chOff x="-137160" y="-137160"/>
            <a:chExt cx="9418320" cy="7132320"/>
          </a:xfrm>
        </p:grpSpPr>
        <p:cxnSp>
          <p:nvCxnSpPr>
            <p:cNvPr id="12" name="Straight Connector 11"/>
            <p:cNvCxnSpPr/>
            <p:nvPr userDrawn="1"/>
          </p:nvCxnSpPr>
          <p:spPr>
            <a:xfrm flipV="1">
              <a:off x="6858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V="1">
              <a:off x="6858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44805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V="1">
              <a:off x="44805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V="1">
              <a:off x="466344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466344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9189720" y="150876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9189720" y="60350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137160" y="150876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37160" y="60350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9189720" y="4572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137160" y="4572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
        <p:nvSpPr>
          <p:cNvPr id="5" name="Footer Placeholder 4"/>
          <p:cNvSpPr>
            <a:spLocks noGrp="1"/>
          </p:cNvSpPr>
          <p:nvPr>
            <p:ph type="ftr" sz="quarter" idx="3"/>
          </p:nvPr>
        </p:nvSpPr>
        <p:spPr>
          <a:xfrm>
            <a:off x="683568" y="6656784"/>
            <a:ext cx="5715000" cy="228600"/>
          </a:xfrm>
          <a:prstGeom prst="rect">
            <a:avLst/>
          </a:prstGeom>
          <a:noFill/>
        </p:spPr>
        <p:txBody>
          <a:bodyPr wrap="square" lIns="0" tIns="0" rIns="0" bIns="0" rtlCol="0" anchor="t" anchorCtr="0">
            <a:noAutofit/>
          </a:bodyPr>
          <a:lstStyle>
            <a:lvl1pPr>
              <a:defRPr lang="en-US" sz="700" dirty="0">
                <a:solidFill>
                  <a:schemeClr val="tx1"/>
                </a:solidFill>
              </a:defRPr>
            </a:lvl1pPr>
          </a:lstStyle>
          <a:p>
            <a:r>
              <a:rPr lang="en-US" smtClean="0">
                <a:solidFill>
                  <a:srgbClr val="000000"/>
                </a:solidFill>
              </a:rPr>
              <a:t>Dec 20 , 2018 MMS </a:t>
            </a:r>
            <a:endParaRPr>
              <a:solidFill>
                <a:srgbClr val="000000"/>
              </a:solidFill>
            </a:endParaRPr>
          </a:p>
        </p:txBody>
      </p:sp>
    </p:spTree>
    <p:extLst>
      <p:ext uri="{BB962C8B-B14F-4D97-AF65-F5344CB8AC3E}">
        <p14:creationId xmlns:p14="http://schemas.microsoft.com/office/powerpoint/2010/main" xmlns="" val="1004410594"/>
      </p:ext>
    </p:extLst>
  </p:cSld>
  <p:clrMap bg1="lt1" tx1="dk1" bg2="lt2" tx2="dk2" accent1="accent1" accent2="accent2" accent3="accent3" accent4="accent4" accent5="accent5" accent6="accent6" hlink="hlink" folHlink="folHlink"/>
  <p:sldLayoutIdLst>
    <p:sldLayoutId id="2147485210" r:id="rId1"/>
    <p:sldLayoutId id="2147485211" r:id="rId2"/>
    <p:sldLayoutId id="2147485212" r:id="rId3"/>
    <p:sldLayoutId id="2147485213" r:id="rId4"/>
    <p:sldLayoutId id="2147485214" r:id="rId5"/>
    <p:sldLayoutId id="2147485215" r:id="rId6"/>
    <p:sldLayoutId id="2147485216" r:id="rId7"/>
    <p:sldLayoutId id="2147485217" r:id="rId8"/>
    <p:sldLayoutId id="2147485218" r:id="rId9"/>
    <p:sldLayoutId id="2147485219" r:id="rId10"/>
    <p:sldLayoutId id="2147485220" r:id="rId11"/>
    <p:sldLayoutId id="2147485221" r:id="rId12"/>
    <p:sldLayoutId id="2147485222" r:id="rId13"/>
    <p:sldLayoutId id="2147485223" r:id="rId14"/>
    <p:sldLayoutId id="2147485224" r:id="rId15"/>
    <p:sldLayoutId id="2147485225" r:id="rId16"/>
  </p:sldLayoutIdLst>
  <p:timing>
    <p:tnLst>
      <p:par>
        <p:cTn id="1" dur="indefinite" restart="never" nodeType="tmRoot"/>
      </p:par>
    </p:tnLst>
  </p:timing>
  <p:hf hdr="0" dt="0"/>
  <p:txStyles>
    <p:titleStyle>
      <a:lvl1pPr algn="l" defTabSz="914400" rtl="0" eaLnBrk="1" latinLnBrk="0" hangingPunct="1">
        <a:lnSpc>
          <a:spcPct val="95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spcBef>
          <a:spcPts val="1200"/>
        </a:spcBef>
        <a:buClrTx/>
        <a:buSzPct val="120000"/>
        <a:buFont typeface="Arial" pitchFamily="34" charset="0"/>
        <a:buChar char="•"/>
        <a:tabLst>
          <a:tab pos="3998913" algn="r"/>
          <a:tab pos="8229600" algn="r"/>
        </a:tabLst>
        <a:defRPr sz="2400" kern="1200">
          <a:solidFill>
            <a:schemeClr val="tx1"/>
          </a:solidFill>
          <a:latin typeface="+mn-lt"/>
          <a:ea typeface="+mn-ea"/>
          <a:cs typeface="+mn-cs"/>
        </a:defRPr>
      </a:lvl1pPr>
      <a:lvl2pPr marL="457200" indent="-228600" algn="l" defTabSz="914400" rtl="0" eaLnBrk="1" latinLnBrk="0" hangingPunct="1">
        <a:spcBef>
          <a:spcPts val="600"/>
        </a:spcBef>
        <a:buClrTx/>
        <a:buSzPct val="100000"/>
        <a:buFont typeface="Arial" pitchFamily="34" charset="0"/>
        <a:buChar char="–"/>
        <a:defRPr sz="1800" kern="1200">
          <a:solidFill>
            <a:schemeClr val="tx1"/>
          </a:solidFill>
          <a:latin typeface="+mn-lt"/>
          <a:ea typeface="+mn-ea"/>
          <a:cs typeface="+mn-cs"/>
        </a:defRPr>
      </a:lvl2pPr>
      <a:lvl3pPr marL="6858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3pPr>
      <a:lvl4pPr marL="9144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4pPr>
      <a:lvl5pPr marL="11430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457200"/>
            <a:ext cx="7772400" cy="960120"/>
          </a:xfrm>
          <a:prstGeom prst="rect">
            <a:avLst/>
          </a:prstGeom>
        </p:spPr>
        <p:txBody>
          <a:bodyPr vert="horz" lIns="0" tIns="0" rIns="0" bIns="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508760"/>
            <a:ext cx="7772400" cy="4526280"/>
          </a:xfrm>
          <a:prstGeom prst="rect">
            <a:avLst/>
          </a:prstGeom>
        </p:spPr>
        <p:txBody>
          <a:bodyPr vert="horz" lIns="0" tIns="0" rIns="0" bIns="0" spcCol="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p:cNvPicPr>
            <a:picLocks noChangeAspect="1"/>
          </p:cNvPicPr>
          <p:nvPr/>
        </p:nvPicPr>
        <p:blipFill>
          <a:blip r:embed="rId18"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
        <p:nvSpPr>
          <p:cNvPr id="10" name="Footer Placeholder 4"/>
          <p:cNvSpPr txBox="1">
            <a:spLocks/>
          </p:cNvSpPr>
          <p:nvPr/>
        </p:nvSpPr>
        <p:spPr>
          <a:xfrm>
            <a:off x="683568" y="6350635"/>
            <a:ext cx="5943600" cy="228600"/>
          </a:xfrm>
          <a:prstGeom prst="rect">
            <a:avLst/>
          </a:prstGeom>
        </p:spPr>
        <p:txBody>
          <a:bodyPr vert="horz" lIns="0" tIns="0" rIns="0" bIns="0" rtlCol="0" anchor="b" anchorCtr="0"/>
          <a:lstStyle>
            <a:defPPr>
              <a:defRPr lang="en-US"/>
            </a:defPPr>
            <a:lvl1pPr marL="0" algn="l" defTabSz="914400" rtl="0" eaLnBrk="1" latinLnBrk="0" hangingPunct="1">
              <a:defRPr sz="1000" b="1" kern="1200">
                <a:solidFill>
                  <a:srgbClr val="0460A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t>Capability Building Academy</a:t>
            </a:r>
            <a:endParaRPr lang="en-US" sz="1200" dirty="0"/>
          </a:p>
        </p:txBody>
      </p:sp>
      <p:grpSp>
        <p:nvGrpSpPr>
          <p:cNvPr id="20" name="Group 19"/>
          <p:cNvGrpSpPr/>
          <p:nvPr/>
        </p:nvGrpSpPr>
        <p:grpSpPr>
          <a:xfrm>
            <a:off x="-137160" y="-137160"/>
            <a:ext cx="9418320" cy="7132320"/>
            <a:chOff x="-137160" y="-137160"/>
            <a:chExt cx="9418320" cy="7132320"/>
          </a:xfrm>
        </p:grpSpPr>
        <p:cxnSp>
          <p:nvCxnSpPr>
            <p:cNvPr id="12" name="Straight Connector 11"/>
            <p:cNvCxnSpPr/>
            <p:nvPr userDrawn="1"/>
          </p:nvCxnSpPr>
          <p:spPr>
            <a:xfrm flipV="1">
              <a:off x="6858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V="1">
              <a:off x="6858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44805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V="1">
              <a:off x="44805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V="1">
              <a:off x="466344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466344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9189720" y="150876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9189720" y="60350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137160" y="150876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37160" y="60350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9189720" y="4572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137160" y="4572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
        <p:nvSpPr>
          <p:cNvPr id="5" name="Footer Placeholder 4"/>
          <p:cNvSpPr>
            <a:spLocks noGrp="1"/>
          </p:cNvSpPr>
          <p:nvPr>
            <p:ph type="ftr" sz="quarter" idx="3"/>
          </p:nvPr>
        </p:nvSpPr>
        <p:spPr>
          <a:xfrm>
            <a:off x="683568" y="6656784"/>
            <a:ext cx="5715000" cy="228600"/>
          </a:xfrm>
          <a:prstGeom prst="rect">
            <a:avLst/>
          </a:prstGeom>
          <a:noFill/>
        </p:spPr>
        <p:txBody>
          <a:bodyPr wrap="square" lIns="0" tIns="0" rIns="0" bIns="0" rtlCol="0" anchor="t" anchorCtr="0">
            <a:noAutofit/>
          </a:bodyPr>
          <a:lstStyle>
            <a:lvl1pPr>
              <a:defRPr lang="en-US" sz="700" dirty="0">
                <a:solidFill>
                  <a:schemeClr val="tx1"/>
                </a:solidFill>
              </a:defRPr>
            </a:lvl1pPr>
          </a:lstStyle>
          <a:p>
            <a:r>
              <a:rPr lang="en-US" smtClean="0">
                <a:solidFill>
                  <a:srgbClr val="000000"/>
                </a:solidFill>
              </a:rPr>
              <a:t>Dec 20 , 2018 MMS </a:t>
            </a:r>
            <a:endParaRPr>
              <a:solidFill>
                <a:srgbClr val="000000"/>
              </a:solidFill>
            </a:endParaRPr>
          </a:p>
        </p:txBody>
      </p:sp>
    </p:spTree>
    <p:extLst>
      <p:ext uri="{BB962C8B-B14F-4D97-AF65-F5344CB8AC3E}">
        <p14:creationId xmlns:p14="http://schemas.microsoft.com/office/powerpoint/2010/main" xmlns="" val="30074176"/>
      </p:ext>
    </p:extLst>
  </p:cSld>
  <p:clrMap bg1="lt1" tx1="dk1" bg2="lt2" tx2="dk2" accent1="accent1" accent2="accent2" accent3="accent3" accent4="accent4" accent5="accent5" accent6="accent6" hlink="hlink" folHlink="folHlink"/>
  <p:sldLayoutIdLst>
    <p:sldLayoutId id="2147485235" r:id="rId1"/>
    <p:sldLayoutId id="2147485236" r:id="rId2"/>
    <p:sldLayoutId id="2147485237" r:id="rId3"/>
    <p:sldLayoutId id="2147485238" r:id="rId4"/>
    <p:sldLayoutId id="2147485239" r:id="rId5"/>
    <p:sldLayoutId id="2147485240" r:id="rId6"/>
    <p:sldLayoutId id="2147485241" r:id="rId7"/>
    <p:sldLayoutId id="2147485242" r:id="rId8"/>
    <p:sldLayoutId id="2147485243" r:id="rId9"/>
    <p:sldLayoutId id="2147485244" r:id="rId10"/>
    <p:sldLayoutId id="2147485245" r:id="rId11"/>
    <p:sldLayoutId id="2147485246" r:id="rId12"/>
    <p:sldLayoutId id="2147485247" r:id="rId13"/>
    <p:sldLayoutId id="2147485248" r:id="rId14"/>
    <p:sldLayoutId id="2147485249" r:id="rId15"/>
    <p:sldLayoutId id="2147485250" r:id="rId16"/>
  </p:sldLayoutIdLst>
  <p:timing>
    <p:tnLst>
      <p:par>
        <p:cTn id="1" dur="indefinite" restart="never" nodeType="tmRoot"/>
      </p:par>
    </p:tnLst>
  </p:timing>
  <p:hf hdr="0" dt="0"/>
  <p:txStyles>
    <p:titleStyle>
      <a:lvl1pPr algn="l" defTabSz="914400" rtl="0" eaLnBrk="1" latinLnBrk="0" hangingPunct="1">
        <a:lnSpc>
          <a:spcPct val="95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spcBef>
          <a:spcPts val="1200"/>
        </a:spcBef>
        <a:buClrTx/>
        <a:buSzPct val="120000"/>
        <a:buFont typeface="Arial" pitchFamily="34" charset="0"/>
        <a:buChar char="•"/>
        <a:tabLst>
          <a:tab pos="3998913" algn="r"/>
          <a:tab pos="8229600" algn="r"/>
        </a:tabLst>
        <a:defRPr sz="2400" kern="1200">
          <a:solidFill>
            <a:schemeClr val="tx1"/>
          </a:solidFill>
          <a:latin typeface="+mn-lt"/>
          <a:ea typeface="+mn-ea"/>
          <a:cs typeface="+mn-cs"/>
        </a:defRPr>
      </a:lvl1pPr>
      <a:lvl2pPr marL="457200" indent="-228600" algn="l" defTabSz="914400" rtl="0" eaLnBrk="1" latinLnBrk="0" hangingPunct="1">
        <a:spcBef>
          <a:spcPts val="600"/>
        </a:spcBef>
        <a:buClrTx/>
        <a:buSzPct val="100000"/>
        <a:buFont typeface="Arial" pitchFamily="34" charset="0"/>
        <a:buChar char="–"/>
        <a:defRPr sz="1800" kern="1200">
          <a:solidFill>
            <a:schemeClr val="tx1"/>
          </a:solidFill>
          <a:latin typeface="+mn-lt"/>
          <a:ea typeface="+mn-ea"/>
          <a:cs typeface="+mn-cs"/>
        </a:defRPr>
      </a:lvl2pPr>
      <a:lvl3pPr marL="6858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3pPr>
      <a:lvl4pPr marL="9144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4pPr>
      <a:lvl5pPr marL="11430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457200"/>
            <a:ext cx="7772400" cy="960120"/>
          </a:xfrm>
          <a:prstGeom prst="rect">
            <a:avLst/>
          </a:prstGeom>
        </p:spPr>
        <p:txBody>
          <a:bodyPr vert="horz" lIns="0" tIns="0" rIns="0" bIns="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508760"/>
            <a:ext cx="7772400" cy="4526280"/>
          </a:xfrm>
          <a:prstGeom prst="rect">
            <a:avLst/>
          </a:prstGeom>
        </p:spPr>
        <p:txBody>
          <a:bodyPr vert="horz" lIns="0" tIns="0" rIns="0" bIns="0" spcCol="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p:cNvPicPr>
            <a:picLocks noChangeAspect="1"/>
          </p:cNvPicPr>
          <p:nvPr/>
        </p:nvPicPr>
        <p:blipFill>
          <a:blip r:embed="rId18"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
        <p:nvSpPr>
          <p:cNvPr id="10" name="Footer Placeholder 4"/>
          <p:cNvSpPr txBox="1">
            <a:spLocks/>
          </p:cNvSpPr>
          <p:nvPr/>
        </p:nvSpPr>
        <p:spPr>
          <a:xfrm>
            <a:off x="683568" y="6350635"/>
            <a:ext cx="5943600" cy="228600"/>
          </a:xfrm>
          <a:prstGeom prst="rect">
            <a:avLst/>
          </a:prstGeom>
        </p:spPr>
        <p:txBody>
          <a:bodyPr vert="horz" lIns="0" tIns="0" rIns="0" bIns="0" rtlCol="0" anchor="b" anchorCtr="0"/>
          <a:lstStyle>
            <a:defPPr>
              <a:defRPr lang="en-US"/>
            </a:defPPr>
            <a:lvl1pPr marL="0" algn="l" defTabSz="914400" rtl="0" eaLnBrk="1" latinLnBrk="0" hangingPunct="1">
              <a:defRPr sz="1000" b="1" kern="1200">
                <a:solidFill>
                  <a:srgbClr val="0460A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t>Capability Building Academy</a:t>
            </a:r>
            <a:endParaRPr lang="en-US" sz="1200" dirty="0"/>
          </a:p>
        </p:txBody>
      </p:sp>
      <p:grpSp>
        <p:nvGrpSpPr>
          <p:cNvPr id="20" name="Group 19"/>
          <p:cNvGrpSpPr/>
          <p:nvPr/>
        </p:nvGrpSpPr>
        <p:grpSpPr>
          <a:xfrm>
            <a:off x="-137160" y="-137160"/>
            <a:ext cx="9418320" cy="7132320"/>
            <a:chOff x="-137160" y="-137160"/>
            <a:chExt cx="9418320" cy="7132320"/>
          </a:xfrm>
        </p:grpSpPr>
        <p:cxnSp>
          <p:nvCxnSpPr>
            <p:cNvPr id="12" name="Straight Connector 11"/>
            <p:cNvCxnSpPr/>
            <p:nvPr userDrawn="1"/>
          </p:nvCxnSpPr>
          <p:spPr>
            <a:xfrm flipV="1">
              <a:off x="6858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V="1">
              <a:off x="6858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44805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V="1">
              <a:off x="44805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V="1">
              <a:off x="466344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466344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9189720" y="150876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9189720" y="60350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137160" y="150876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37160" y="60350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9189720" y="4572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137160" y="4572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
        <p:nvSpPr>
          <p:cNvPr id="5" name="Footer Placeholder 4"/>
          <p:cNvSpPr>
            <a:spLocks noGrp="1"/>
          </p:cNvSpPr>
          <p:nvPr>
            <p:ph type="ftr" sz="quarter" idx="3"/>
          </p:nvPr>
        </p:nvSpPr>
        <p:spPr>
          <a:xfrm>
            <a:off x="683568" y="6656784"/>
            <a:ext cx="5715000" cy="228600"/>
          </a:xfrm>
          <a:prstGeom prst="rect">
            <a:avLst/>
          </a:prstGeom>
          <a:noFill/>
        </p:spPr>
        <p:txBody>
          <a:bodyPr wrap="square" lIns="0" tIns="0" rIns="0" bIns="0" rtlCol="0" anchor="t" anchorCtr="0">
            <a:noAutofit/>
          </a:bodyPr>
          <a:lstStyle>
            <a:lvl1pPr>
              <a:defRPr lang="en-US" sz="700" dirty="0">
                <a:solidFill>
                  <a:schemeClr val="tx1"/>
                </a:solidFill>
              </a:defRPr>
            </a:lvl1pPr>
          </a:lstStyle>
          <a:p>
            <a:r>
              <a:rPr lang="en-US" dirty="0" smtClean="0">
                <a:solidFill>
                  <a:srgbClr val="000000"/>
                </a:solidFill>
              </a:rPr>
              <a:t>18 Transplant Portfolio IPS 2018-2019 / Confidential use</a:t>
            </a:r>
            <a:endParaRPr dirty="0">
              <a:solidFill>
                <a:srgbClr val="000000"/>
              </a:solidFill>
            </a:endParaRPr>
          </a:p>
        </p:txBody>
      </p:sp>
    </p:spTree>
    <p:extLst>
      <p:ext uri="{BB962C8B-B14F-4D97-AF65-F5344CB8AC3E}">
        <p14:creationId xmlns:p14="http://schemas.microsoft.com/office/powerpoint/2010/main" xmlns="" val="1351083583"/>
      </p:ext>
    </p:extLst>
  </p:cSld>
  <p:clrMap bg1="lt1" tx1="dk1" bg2="lt2" tx2="dk2" accent1="accent1" accent2="accent2" accent3="accent3" accent4="accent4" accent5="accent5" accent6="accent6" hlink="hlink" folHlink="folHlink"/>
  <p:sldLayoutIdLst>
    <p:sldLayoutId id="2147485313" r:id="rId1"/>
    <p:sldLayoutId id="2147485314" r:id="rId2"/>
    <p:sldLayoutId id="2147485315" r:id="rId3"/>
    <p:sldLayoutId id="2147485316" r:id="rId4"/>
    <p:sldLayoutId id="2147485317" r:id="rId5"/>
    <p:sldLayoutId id="2147485318" r:id="rId6"/>
    <p:sldLayoutId id="2147485319" r:id="rId7"/>
    <p:sldLayoutId id="2147485320" r:id="rId8"/>
    <p:sldLayoutId id="2147485321" r:id="rId9"/>
    <p:sldLayoutId id="2147485322" r:id="rId10"/>
    <p:sldLayoutId id="2147485323" r:id="rId11"/>
    <p:sldLayoutId id="2147485324" r:id="rId12"/>
    <p:sldLayoutId id="2147485325" r:id="rId13"/>
    <p:sldLayoutId id="2147485326" r:id="rId14"/>
    <p:sldLayoutId id="2147485327" r:id="rId15"/>
    <p:sldLayoutId id="2147485328" r:id="rId16"/>
  </p:sldLayoutIdLst>
  <p:timing>
    <p:tnLst>
      <p:par>
        <p:cTn id="1" dur="indefinite" restart="never" nodeType="tmRoot"/>
      </p:par>
    </p:tnLst>
  </p:timing>
  <p:hf sldNum="0" hdr="0" dt="0"/>
  <p:txStyles>
    <p:titleStyle>
      <a:lvl1pPr algn="l" defTabSz="914400" rtl="0" eaLnBrk="1" latinLnBrk="0" hangingPunct="1">
        <a:lnSpc>
          <a:spcPct val="95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spcBef>
          <a:spcPts val="1200"/>
        </a:spcBef>
        <a:buClrTx/>
        <a:buSzPct val="120000"/>
        <a:buFont typeface="Arial" pitchFamily="34" charset="0"/>
        <a:buChar char="•"/>
        <a:tabLst>
          <a:tab pos="3998913" algn="r"/>
          <a:tab pos="8229600" algn="r"/>
        </a:tabLst>
        <a:defRPr sz="2400" kern="1200">
          <a:solidFill>
            <a:schemeClr val="tx1"/>
          </a:solidFill>
          <a:latin typeface="+mn-lt"/>
          <a:ea typeface="+mn-ea"/>
          <a:cs typeface="+mn-cs"/>
        </a:defRPr>
      </a:lvl1pPr>
      <a:lvl2pPr marL="457200" indent="-228600" algn="l" defTabSz="914400" rtl="0" eaLnBrk="1" latinLnBrk="0" hangingPunct="1">
        <a:spcBef>
          <a:spcPts val="600"/>
        </a:spcBef>
        <a:buClrTx/>
        <a:buSzPct val="100000"/>
        <a:buFont typeface="Arial" pitchFamily="34" charset="0"/>
        <a:buChar char="–"/>
        <a:defRPr sz="1800" kern="1200">
          <a:solidFill>
            <a:schemeClr val="tx1"/>
          </a:solidFill>
          <a:latin typeface="+mn-lt"/>
          <a:ea typeface="+mn-ea"/>
          <a:cs typeface="+mn-cs"/>
        </a:defRPr>
      </a:lvl2pPr>
      <a:lvl3pPr marL="6858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3pPr>
      <a:lvl4pPr marL="9144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4pPr>
      <a:lvl5pPr marL="11430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457200"/>
            <a:ext cx="7772400" cy="960120"/>
          </a:xfrm>
          <a:prstGeom prst="rect">
            <a:avLst/>
          </a:prstGeom>
        </p:spPr>
        <p:txBody>
          <a:bodyPr vert="horz" lIns="0" tIns="0" rIns="0" bIns="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508760"/>
            <a:ext cx="7772400" cy="4526280"/>
          </a:xfrm>
          <a:prstGeom prst="rect">
            <a:avLst/>
          </a:prstGeom>
        </p:spPr>
        <p:txBody>
          <a:bodyPr vert="horz" lIns="0" tIns="0" rIns="0" bIns="0" spcCol="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p:cNvPicPr>
            <a:picLocks noChangeAspect="1"/>
          </p:cNvPicPr>
          <p:nvPr/>
        </p:nvPicPr>
        <p:blipFill>
          <a:blip r:embed="rId18"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grpSp>
        <p:nvGrpSpPr>
          <p:cNvPr id="20" name="Group 19"/>
          <p:cNvGrpSpPr/>
          <p:nvPr/>
        </p:nvGrpSpPr>
        <p:grpSpPr>
          <a:xfrm>
            <a:off x="-137160" y="-137160"/>
            <a:ext cx="9418320" cy="7132320"/>
            <a:chOff x="-137160" y="-137160"/>
            <a:chExt cx="9418320" cy="7132320"/>
          </a:xfrm>
        </p:grpSpPr>
        <p:cxnSp>
          <p:nvCxnSpPr>
            <p:cNvPr id="12" name="Straight Connector 11"/>
            <p:cNvCxnSpPr/>
            <p:nvPr userDrawn="1"/>
          </p:nvCxnSpPr>
          <p:spPr>
            <a:xfrm flipV="1">
              <a:off x="6858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V="1">
              <a:off x="6858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44805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V="1">
              <a:off x="44805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V="1">
              <a:off x="466344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466344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9189720" y="150876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9189720" y="60350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137160" y="150876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37160" y="60350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9189720" y="4572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137160" y="4572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
        <p:nvSpPr>
          <p:cNvPr id="5" name="Footer Placeholder 4"/>
          <p:cNvSpPr>
            <a:spLocks noGrp="1"/>
          </p:cNvSpPr>
          <p:nvPr>
            <p:ph type="ftr" sz="quarter" idx="3"/>
          </p:nvPr>
        </p:nvSpPr>
        <p:spPr>
          <a:xfrm>
            <a:off x="683568" y="6656784"/>
            <a:ext cx="5715000" cy="228600"/>
          </a:xfrm>
          <a:prstGeom prst="rect">
            <a:avLst/>
          </a:prstGeom>
          <a:noFill/>
        </p:spPr>
        <p:txBody>
          <a:bodyPr wrap="square" lIns="0" tIns="0" rIns="0" bIns="0" rtlCol="0" anchor="t" anchorCtr="0">
            <a:noAutofit/>
          </a:bodyPr>
          <a:lstStyle>
            <a:lvl1pPr>
              <a:defRPr lang="en-US" sz="700" dirty="0">
                <a:solidFill>
                  <a:schemeClr val="tx1"/>
                </a:solidFill>
              </a:defRPr>
            </a:lvl1pPr>
          </a:lstStyle>
          <a:p>
            <a:r>
              <a:rPr dirty="0" smtClean="0">
                <a:solidFill>
                  <a:srgbClr val="000000"/>
                </a:solidFill>
              </a:rPr>
              <a:t>17 Transplant Portfolio IPS 2017-2018 / Confidential use</a:t>
            </a:r>
            <a:endParaRPr dirty="0">
              <a:solidFill>
                <a:srgbClr val="000000"/>
              </a:solidFill>
            </a:endParaRPr>
          </a:p>
        </p:txBody>
      </p:sp>
    </p:spTree>
    <p:extLst>
      <p:ext uri="{BB962C8B-B14F-4D97-AF65-F5344CB8AC3E}">
        <p14:creationId xmlns:p14="http://schemas.microsoft.com/office/powerpoint/2010/main" xmlns="" val="2760189676"/>
      </p:ext>
    </p:extLst>
  </p:cSld>
  <p:clrMap bg1="lt1" tx1="dk1" bg2="lt2" tx2="dk2" accent1="accent1" accent2="accent2" accent3="accent3" accent4="accent4" accent5="accent5" accent6="accent6" hlink="hlink" folHlink="folHlink"/>
  <p:sldLayoutIdLst>
    <p:sldLayoutId id="2147485330" r:id="rId1"/>
    <p:sldLayoutId id="2147485331" r:id="rId2"/>
    <p:sldLayoutId id="2147485332" r:id="rId3"/>
    <p:sldLayoutId id="2147485333" r:id="rId4"/>
    <p:sldLayoutId id="2147485334" r:id="rId5"/>
    <p:sldLayoutId id="2147485335" r:id="rId6"/>
    <p:sldLayoutId id="2147485336" r:id="rId7"/>
    <p:sldLayoutId id="2147485337" r:id="rId8"/>
    <p:sldLayoutId id="2147485338" r:id="rId9"/>
    <p:sldLayoutId id="2147485339" r:id="rId10"/>
    <p:sldLayoutId id="2147485340" r:id="rId11"/>
    <p:sldLayoutId id="2147485341" r:id="rId12"/>
    <p:sldLayoutId id="2147485342" r:id="rId13"/>
    <p:sldLayoutId id="2147485343" r:id="rId14"/>
    <p:sldLayoutId id="2147485344" r:id="rId15"/>
    <p:sldLayoutId id="2147485345" r:id="rId16"/>
  </p:sldLayoutIdLst>
  <p:timing>
    <p:tnLst>
      <p:par>
        <p:cTn id="1" dur="indefinite" restart="never" nodeType="tmRoot"/>
      </p:par>
    </p:tnLst>
  </p:timing>
  <p:hf hdr="0" dt="0"/>
  <p:txStyles>
    <p:titleStyle>
      <a:lvl1pPr algn="l" defTabSz="914400" rtl="0" eaLnBrk="1" latinLnBrk="0" hangingPunct="1">
        <a:lnSpc>
          <a:spcPct val="95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spcBef>
          <a:spcPts val="1200"/>
        </a:spcBef>
        <a:buClrTx/>
        <a:buSzPct val="120000"/>
        <a:buFont typeface="Arial" pitchFamily="34" charset="0"/>
        <a:buChar char="•"/>
        <a:tabLst>
          <a:tab pos="3998913" algn="r"/>
          <a:tab pos="8229600" algn="r"/>
        </a:tabLst>
        <a:defRPr sz="2400" kern="1200">
          <a:solidFill>
            <a:schemeClr val="tx1"/>
          </a:solidFill>
          <a:latin typeface="+mn-lt"/>
          <a:ea typeface="+mn-ea"/>
          <a:cs typeface="+mn-cs"/>
        </a:defRPr>
      </a:lvl1pPr>
      <a:lvl2pPr marL="457200" indent="-228600" algn="l" defTabSz="914400" rtl="0" eaLnBrk="1" latinLnBrk="0" hangingPunct="1">
        <a:spcBef>
          <a:spcPts val="600"/>
        </a:spcBef>
        <a:buClrTx/>
        <a:buSzPct val="100000"/>
        <a:buFont typeface="Arial" pitchFamily="34" charset="0"/>
        <a:buChar char="–"/>
        <a:defRPr sz="1800" kern="1200">
          <a:solidFill>
            <a:schemeClr val="tx1"/>
          </a:solidFill>
          <a:latin typeface="+mn-lt"/>
          <a:ea typeface="+mn-ea"/>
          <a:cs typeface="+mn-cs"/>
        </a:defRPr>
      </a:lvl2pPr>
      <a:lvl3pPr marL="6858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3pPr>
      <a:lvl4pPr marL="9144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4pPr>
      <a:lvl5pPr marL="11430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457200"/>
            <a:ext cx="7772400" cy="960120"/>
          </a:xfrm>
          <a:prstGeom prst="rect">
            <a:avLst/>
          </a:prstGeom>
        </p:spPr>
        <p:txBody>
          <a:bodyPr vert="horz" lIns="0" tIns="0" rIns="0" bIns="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508760"/>
            <a:ext cx="7772400" cy="4526280"/>
          </a:xfrm>
          <a:prstGeom prst="rect">
            <a:avLst/>
          </a:prstGeom>
        </p:spPr>
        <p:txBody>
          <a:bodyPr vert="horz" lIns="0" tIns="0" rIns="0" bIns="0" spcCol="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p:cNvPicPr>
            <a:picLocks noChangeAspect="1"/>
          </p:cNvPicPr>
          <p:nvPr/>
        </p:nvPicPr>
        <p:blipFill>
          <a:blip r:embed="rId18"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
        <p:nvSpPr>
          <p:cNvPr id="10" name="Footer Placeholder 4"/>
          <p:cNvSpPr txBox="1">
            <a:spLocks/>
          </p:cNvSpPr>
          <p:nvPr/>
        </p:nvSpPr>
        <p:spPr>
          <a:xfrm>
            <a:off x="683568" y="6350635"/>
            <a:ext cx="5943600" cy="228600"/>
          </a:xfrm>
          <a:prstGeom prst="rect">
            <a:avLst/>
          </a:prstGeom>
        </p:spPr>
        <p:txBody>
          <a:bodyPr vert="horz" lIns="0" tIns="0" rIns="0" bIns="0" rtlCol="0" anchor="b" anchorCtr="0"/>
          <a:lstStyle>
            <a:defPPr>
              <a:defRPr lang="en-US"/>
            </a:defPPr>
            <a:lvl1pPr marL="0" algn="l" defTabSz="914400" rtl="0" eaLnBrk="1" latinLnBrk="0" hangingPunct="1">
              <a:defRPr sz="1000" b="1" kern="1200">
                <a:solidFill>
                  <a:srgbClr val="0460A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t>Capability Building Academy</a:t>
            </a:r>
            <a:endParaRPr lang="en-US" sz="1200" dirty="0"/>
          </a:p>
        </p:txBody>
      </p:sp>
      <p:grpSp>
        <p:nvGrpSpPr>
          <p:cNvPr id="20" name="Group 19"/>
          <p:cNvGrpSpPr/>
          <p:nvPr/>
        </p:nvGrpSpPr>
        <p:grpSpPr>
          <a:xfrm>
            <a:off x="-137160" y="-137160"/>
            <a:ext cx="9418320" cy="7132320"/>
            <a:chOff x="-137160" y="-137160"/>
            <a:chExt cx="9418320" cy="7132320"/>
          </a:xfrm>
        </p:grpSpPr>
        <p:cxnSp>
          <p:nvCxnSpPr>
            <p:cNvPr id="12" name="Straight Connector 11"/>
            <p:cNvCxnSpPr/>
            <p:nvPr userDrawn="1"/>
          </p:nvCxnSpPr>
          <p:spPr>
            <a:xfrm flipV="1">
              <a:off x="6858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V="1">
              <a:off x="6858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44805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V="1">
              <a:off x="44805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V="1">
              <a:off x="466344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466344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9189720" y="150876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9189720" y="60350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137160" y="150876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37160" y="60350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9189720" y="4572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137160" y="4572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
        <p:nvSpPr>
          <p:cNvPr id="5" name="Footer Placeholder 4"/>
          <p:cNvSpPr>
            <a:spLocks noGrp="1"/>
          </p:cNvSpPr>
          <p:nvPr>
            <p:ph type="ftr" sz="quarter" idx="3"/>
          </p:nvPr>
        </p:nvSpPr>
        <p:spPr>
          <a:xfrm>
            <a:off x="683568" y="6656784"/>
            <a:ext cx="5715000" cy="228600"/>
          </a:xfrm>
          <a:prstGeom prst="rect">
            <a:avLst/>
          </a:prstGeom>
          <a:noFill/>
        </p:spPr>
        <p:txBody>
          <a:bodyPr wrap="square" lIns="0" tIns="0" rIns="0" bIns="0" rtlCol="0" anchor="t" anchorCtr="0">
            <a:noAutofit/>
          </a:bodyPr>
          <a:lstStyle>
            <a:lvl1pPr>
              <a:defRPr lang="en-US" sz="700" dirty="0">
                <a:solidFill>
                  <a:schemeClr val="tx1"/>
                </a:solidFill>
              </a:defRPr>
            </a:lvl1pPr>
          </a:lstStyle>
          <a:p>
            <a:r>
              <a:rPr smtClean="0">
                <a:solidFill>
                  <a:srgbClr val="000000"/>
                </a:solidFill>
              </a:rPr>
              <a:t>2018 Brand Execution Review</a:t>
            </a:r>
            <a:endParaRPr>
              <a:solidFill>
                <a:srgbClr val="000000"/>
              </a:solidFill>
            </a:endParaRPr>
          </a:p>
        </p:txBody>
      </p:sp>
    </p:spTree>
    <p:extLst>
      <p:ext uri="{BB962C8B-B14F-4D97-AF65-F5344CB8AC3E}">
        <p14:creationId xmlns:p14="http://schemas.microsoft.com/office/powerpoint/2010/main" xmlns="" val="2724963160"/>
      </p:ext>
    </p:extLst>
  </p:cSld>
  <p:clrMap bg1="lt1" tx1="dk1" bg2="lt2" tx2="dk2" accent1="accent1" accent2="accent2" accent3="accent3" accent4="accent4" accent5="accent5" accent6="accent6" hlink="hlink" folHlink="folHlink"/>
  <p:sldLayoutIdLst>
    <p:sldLayoutId id="2147485365" r:id="rId1"/>
    <p:sldLayoutId id="2147485366" r:id="rId2"/>
    <p:sldLayoutId id="2147485367" r:id="rId3"/>
    <p:sldLayoutId id="2147485368" r:id="rId4"/>
    <p:sldLayoutId id="2147485369" r:id="rId5"/>
    <p:sldLayoutId id="2147485370" r:id="rId6"/>
    <p:sldLayoutId id="2147485371" r:id="rId7"/>
    <p:sldLayoutId id="2147485372" r:id="rId8"/>
    <p:sldLayoutId id="2147485373" r:id="rId9"/>
    <p:sldLayoutId id="2147485374" r:id="rId10"/>
    <p:sldLayoutId id="2147485375" r:id="rId11"/>
    <p:sldLayoutId id="2147485376" r:id="rId12"/>
    <p:sldLayoutId id="2147485377" r:id="rId13"/>
    <p:sldLayoutId id="2147485378" r:id="rId14"/>
    <p:sldLayoutId id="2147485379" r:id="rId15"/>
    <p:sldLayoutId id="2147485380" r:id="rId16"/>
  </p:sldLayoutIdLst>
  <p:timing>
    <p:tnLst>
      <p:par>
        <p:cTn id="1" dur="indefinite" restart="never" nodeType="tmRoot"/>
      </p:par>
    </p:tnLst>
  </p:timing>
  <p:hf hdr="0" dt="0"/>
  <p:txStyles>
    <p:titleStyle>
      <a:lvl1pPr algn="l" defTabSz="914400" rtl="0" eaLnBrk="1" latinLnBrk="0" hangingPunct="1">
        <a:lnSpc>
          <a:spcPct val="95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spcBef>
          <a:spcPts val="1200"/>
        </a:spcBef>
        <a:buClrTx/>
        <a:buSzPct val="120000"/>
        <a:buFont typeface="Arial" pitchFamily="34" charset="0"/>
        <a:buChar char="•"/>
        <a:tabLst>
          <a:tab pos="3998913" algn="r"/>
          <a:tab pos="8229600" algn="r"/>
        </a:tabLst>
        <a:defRPr sz="2400" kern="1200">
          <a:solidFill>
            <a:schemeClr val="tx1"/>
          </a:solidFill>
          <a:latin typeface="+mn-lt"/>
          <a:ea typeface="+mn-ea"/>
          <a:cs typeface="+mn-cs"/>
        </a:defRPr>
      </a:lvl1pPr>
      <a:lvl2pPr marL="457200" indent="-228600" algn="l" defTabSz="914400" rtl="0" eaLnBrk="1" latinLnBrk="0" hangingPunct="1">
        <a:spcBef>
          <a:spcPts val="600"/>
        </a:spcBef>
        <a:buClrTx/>
        <a:buSzPct val="100000"/>
        <a:buFont typeface="Arial" pitchFamily="34" charset="0"/>
        <a:buChar char="–"/>
        <a:defRPr sz="1800" kern="1200">
          <a:solidFill>
            <a:schemeClr val="tx1"/>
          </a:solidFill>
          <a:latin typeface="+mn-lt"/>
          <a:ea typeface="+mn-ea"/>
          <a:cs typeface="+mn-cs"/>
        </a:defRPr>
      </a:lvl2pPr>
      <a:lvl3pPr marL="6858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3pPr>
      <a:lvl4pPr marL="9144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4pPr>
      <a:lvl5pPr marL="11430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457200"/>
            <a:ext cx="7772400" cy="960120"/>
          </a:xfrm>
          <a:prstGeom prst="rect">
            <a:avLst/>
          </a:prstGeom>
        </p:spPr>
        <p:txBody>
          <a:bodyPr vert="horz" lIns="0" tIns="0" rIns="0" bIns="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508760"/>
            <a:ext cx="7772400" cy="4526280"/>
          </a:xfrm>
          <a:prstGeom prst="rect">
            <a:avLst/>
          </a:prstGeom>
        </p:spPr>
        <p:txBody>
          <a:bodyPr vert="horz" lIns="0" tIns="0" rIns="0" bIns="0" spcCol="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p:cNvPicPr>
            <a:picLocks noChangeAspect="1"/>
          </p:cNvPicPr>
          <p:nvPr/>
        </p:nvPicPr>
        <p:blipFill>
          <a:blip r:embed="rId18"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
        <p:nvSpPr>
          <p:cNvPr id="10" name="Footer Placeholder 4"/>
          <p:cNvSpPr txBox="1">
            <a:spLocks/>
          </p:cNvSpPr>
          <p:nvPr/>
        </p:nvSpPr>
        <p:spPr>
          <a:xfrm>
            <a:off x="683568" y="6350635"/>
            <a:ext cx="5943600" cy="228600"/>
          </a:xfrm>
          <a:prstGeom prst="rect">
            <a:avLst/>
          </a:prstGeom>
        </p:spPr>
        <p:txBody>
          <a:bodyPr vert="horz" lIns="0" tIns="0" rIns="0" bIns="0" rtlCol="0" anchor="b" anchorCtr="0"/>
          <a:lstStyle>
            <a:defPPr>
              <a:defRPr lang="en-US"/>
            </a:defPPr>
            <a:lvl1pPr marL="0" algn="l" defTabSz="914400" rtl="0" eaLnBrk="1" latinLnBrk="0" hangingPunct="1">
              <a:defRPr sz="1000" b="1" kern="1200">
                <a:solidFill>
                  <a:srgbClr val="0460A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t>Capability Building Academy</a:t>
            </a:r>
            <a:endParaRPr lang="en-US" sz="1200" dirty="0"/>
          </a:p>
        </p:txBody>
      </p:sp>
      <p:grpSp>
        <p:nvGrpSpPr>
          <p:cNvPr id="20" name="Group 19"/>
          <p:cNvGrpSpPr/>
          <p:nvPr/>
        </p:nvGrpSpPr>
        <p:grpSpPr>
          <a:xfrm>
            <a:off x="-137160" y="-137160"/>
            <a:ext cx="9418320" cy="7132320"/>
            <a:chOff x="-137160" y="-137160"/>
            <a:chExt cx="9418320" cy="7132320"/>
          </a:xfrm>
        </p:grpSpPr>
        <p:cxnSp>
          <p:nvCxnSpPr>
            <p:cNvPr id="12" name="Straight Connector 11"/>
            <p:cNvCxnSpPr/>
            <p:nvPr userDrawn="1"/>
          </p:nvCxnSpPr>
          <p:spPr>
            <a:xfrm flipV="1">
              <a:off x="6858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V="1">
              <a:off x="6858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44805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V="1">
              <a:off x="44805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V="1">
              <a:off x="466344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466344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9189720" y="150876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9189720" y="60350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137160" y="150876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37160" y="60350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9189720" y="4572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137160" y="4572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
        <p:nvSpPr>
          <p:cNvPr id="5" name="Footer Placeholder 4"/>
          <p:cNvSpPr>
            <a:spLocks noGrp="1"/>
          </p:cNvSpPr>
          <p:nvPr>
            <p:ph type="ftr" sz="quarter" idx="3"/>
          </p:nvPr>
        </p:nvSpPr>
        <p:spPr>
          <a:xfrm>
            <a:off x="683568" y="6656784"/>
            <a:ext cx="5715000" cy="228600"/>
          </a:xfrm>
          <a:prstGeom prst="rect">
            <a:avLst/>
          </a:prstGeom>
          <a:noFill/>
        </p:spPr>
        <p:txBody>
          <a:bodyPr wrap="square" lIns="0" tIns="0" rIns="0" bIns="0" rtlCol="0" anchor="t" anchorCtr="0">
            <a:noAutofit/>
          </a:bodyPr>
          <a:lstStyle>
            <a:lvl1pPr>
              <a:defRPr lang="en-US" sz="700" dirty="0">
                <a:solidFill>
                  <a:schemeClr val="tx1"/>
                </a:solidFill>
              </a:defRPr>
            </a:lvl1pPr>
          </a:lstStyle>
          <a:p>
            <a:r>
              <a:rPr smtClean="0">
                <a:solidFill>
                  <a:srgbClr val="000000"/>
                </a:solidFill>
              </a:rPr>
              <a:t>17 Transplant Portfolio IPS 2017-2018 / Confidential use</a:t>
            </a:r>
            <a:endParaRPr>
              <a:solidFill>
                <a:srgbClr val="000000"/>
              </a:solidFill>
            </a:endParaRPr>
          </a:p>
        </p:txBody>
      </p:sp>
    </p:spTree>
    <p:extLst>
      <p:ext uri="{BB962C8B-B14F-4D97-AF65-F5344CB8AC3E}">
        <p14:creationId xmlns:p14="http://schemas.microsoft.com/office/powerpoint/2010/main" xmlns="" val="601593766"/>
      </p:ext>
    </p:extLst>
  </p:cSld>
  <p:clrMap bg1="lt1" tx1="dk1" bg2="lt2" tx2="dk2" accent1="accent1" accent2="accent2" accent3="accent3" accent4="accent4" accent5="accent5" accent6="accent6" hlink="hlink" folHlink="folHlink"/>
  <p:sldLayoutIdLst>
    <p:sldLayoutId id="2147485382" r:id="rId1"/>
    <p:sldLayoutId id="2147485383" r:id="rId2"/>
    <p:sldLayoutId id="2147485384" r:id="rId3"/>
    <p:sldLayoutId id="2147485385" r:id="rId4"/>
    <p:sldLayoutId id="2147485386" r:id="rId5"/>
    <p:sldLayoutId id="2147485387" r:id="rId6"/>
    <p:sldLayoutId id="2147485388" r:id="rId7"/>
    <p:sldLayoutId id="2147485389" r:id="rId8"/>
    <p:sldLayoutId id="2147485390" r:id="rId9"/>
    <p:sldLayoutId id="2147485391" r:id="rId10"/>
    <p:sldLayoutId id="2147485392" r:id="rId11"/>
    <p:sldLayoutId id="2147485393" r:id="rId12"/>
    <p:sldLayoutId id="2147485394" r:id="rId13"/>
    <p:sldLayoutId id="2147485395" r:id="rId14"/>
    <p:sldLayoutId id="2147485396" r:id="rId15"/>
    <p:sldLayoutId id="2147485397" r:id="rId16"/>
  </p:sldLayoutIdLst>
  <p:timing>
    <p:tnLst>
      <p:par>
        <p:cTn id="1" dur="indefinite" restart="never" nodeType="tmRoot"/>
      </p:par>
    </p:tnLst>
  </p:timing>
  <p:hf hdr="0" dt="0"/>
  <p:txStyles>
    <p:titleStyle>
      <a:lvl1pPr algn="l" defTabSz="914400" rtl="0" eaLnBrk="1" latinLnBrk="0" hangingPunct="1">
        <a:lnSpc>
          <a:spcPct val="95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spcBef>
          <a:spcPts val="1200"/>
        </a:spcBef>
        <a:buClrTx/>
        <a:buSzPct val="120000"/>
        <a:buFont typeface="Arial" pitchFamily="34" charset="0"/>
        <a:buChar char="•"/>
        <a:tabLst>
          <a:tab pos="3998913" algn="r"/>
          <a:tab pos="8229600" algn="r"/>
        </a:tabLst>
        <a:defRPr sz="2400" kern="1200">
          <a:solidFill>
            <a:schemeClr val="tx1"/>
          </a:solidFill>
          <a:latin typeface="+mn-lt"/>
          <a:ea typeface="+mn-ea"/>
          <a:cs typeface="+mn-cs"/>
        </a:defRPr>
      </a:lvl1pPr>
      <a:lvl2pPr marL="457200" indent="-228600" algn="l" defTabSz="914400" rtl="0" eaLnBrk="1" latinLnBrk="0" hangingPunct="1">
        <a:spcBef>
          <a:spcPts val="600"/>
        </a:spcBef>
        <a:buClrTx/>
        <a:buSzPct val="100000"/>
        <a:buFont typeface="Arial" pitchFamily="34" charset="0"/>
        <a:buChar char="–"/>
        <a:defRPr sz="1800" kern="1200">
          <a:solidFill>
            <a:schemeClr val="tx1"/>
          </a:solidFill>
          <a:latin typeface="+mn-lt"/>
          <a:ea typeface="+mn-ea"/>
          <a:cs typeface="+mn-cs"/>
        </a:defRPr>
      </a:lvl2pPr>
      <a:lvl3pPr marL="6858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3pPr>
      <a:lvl4pPr marL="9144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4pPr>
      <a:lvl5pPr marL="11430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457200"/>
            <a:ext cx="7772400" cy="960120"/>
          </a:xfrm>
          <a:prstGeom prst="rect">
            <a:avLst/>
          </a:prstGeom>
        </p:spPr>
        <p:txBody>
          <a:bodyPr vert="horz" lIns="0" tIns="0" rIns="0" bIns="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508760"/>
            <a:ext cx="7772400" cy="4526280"/>
          </a:xfrm>
          <a:prstGeom prst="rect">
            <a:avLst/>
          </a:prstGeom>
        </p:spPr>
        <p:txBody>
          <a:bodyPr vert="horz" lIns="0" tIns="0" rIns="0" bIns="0" spcCol="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p:cNvPicPr>
            <a:picLocks noChangeAspect="1"/>
          </p:cNvPicPr>
          <p:nvPr/>
        </p:nvPicPr>
        <p:blipFill>
          <a:blip r:embed="rId17"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
        <p:nvSpPr>
          <p:cNvPr id="10" name="Footer Placeholder 4"/>
          <p:cNvSpPr txBox="1">
            <a:spLocks/>
          </p:cNvSpPr>
          <p:nvPr userDrawn="1"/>
        </p:nvSpPr>
        <p:spPr>
          <a:xfrm>
            <a:off x="683568" y="6350635"/>
            <a:ext cx="5943600" cy="228600"/>
          </a:xfrm>
          <a:prstGeom prst="rect">
            <a:avLst/>
          </a:prstGeom>
        </p:spPr>
        <p:txBody>
          <a:bodyPr vert="horz" lIns="0" tIns="0" rIns="0" bIns="0" rtlCol="0" anchor="b" anchorCtr="0"/>
          <a:lstStyle>
            <a:defPPr>
              <a:defRPr lang="en-US"/>
            </a:defPPr>
            <a:lvl1pPr marL="0" algn="l" defTabSz="914400" rtl="0" eaLnBrk="1" latinLnBrk="0" hangingPunct="1">
              <a:defRPr sz="1000" b="1" kern="1200">
                <a:solidFill>
                  <a:srgbClr val="0460A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t>Capability Building Academy</a:t>
            </a:r>
            <a:endParaRPr lang="en-US" sz="1200" dirty="0"/>
          </a:p>
        </p:txBody>
      </p:sp>
      <p:grpSp>
        <p:nvGrpSpPr>
          <p:cNvPr id="20" name="Group 19"/>
          <p:cNvGrpSpPr/>
          <p:nvPr/>
        </p:nvGrpSpPr>
        <p:grpSpPr>
          <a:xfrm>
            <a:off x="-137160" y="-137160"/>
            <a:ext cx="9418320" cy="7132320"/>
            <a:chOff x="-137160" y="-137160"/>
            <a:chExt cx="9418320" cy="7132320"/>
          </a:xfrm>
        </p:grpSpPr>
        <p:cxnSp>
          <p:nvCxnSpPr>
            <p:cNvPr id="12" name="Straight Connector 11"/>
            <p:cNvCxnSpPr/>
            <p:nvPr userDrawn="1"/>
          </p:nvCxnSpPr>
          <p:spPr>
            <a:xfrm flipV="1">
              <a:off x="6858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V="1">
              <a:off x="6858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44805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V="1">
              <a:off x="44805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V="1">
              <a:off x="466344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466344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9189720" y="150876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9189720" y="60350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137160" y="150876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37160" y="60350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9189720" y="4572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137160" y="4572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
        <p:nvSpPr>
          <p:cNvPr id="5" name="Footer Placeholder 4"/>
          <p:cNvSpPr>
            <a:spLocks noGrp="1"/>
          </p:cNvSpPr>
          <p:nvPr>
            <p:ph type="ftr" sz="quarter" idx="3"/>
          </p:nvPr>
        </p:nvSpPr>
        <p:spPr>
          <a:xfrm>
            <a:off x="683568" y="6656784"/>
            <a:ext cx="5715000" cy="228600"/>
          </a:xfrm>
          <a:prstGeom prst="rect">
            <a:avLst/>
          </a:prstGeom>
          <a:noFill/>
        </p:spPr>
        <p:txBody>
          <a:bodyPr wrap="square" lIns="0" tIns="0" rIns="0" bIns="0" rtlCol="0" anchor="t" anchorCtr="0">
            <a:noAutofit/>
          </a:bodyPr>
          <a:lstStyle>
            <a:lvl1pPr>
              <a:defRPr lang="en-US" sz="700" dirty="0">
                <a:solidFill>
                  <a:schemeClr val="tx1"/>
                </a:solidFill>
              </a:defRPr>
            </a:lvl1pPr>
          </a:lstStyle>
          <a:p>
            <a:r>
              <a:rPr smtClean="0">
                <a:solidFill>
                  <a:srgbClr val="000000"/>
                </a:solidFill>
              </a:rPr>
              <a:t>17 Transplant Portfolio IPS 2017-2018 / Confidential use</a:t>
            </a:r>
            <a:endParaRPr>
              <a:solidFill>
                <a:srgbClr val="000000"/>
              </a:solidFill>
            </a:endParaRPr>
          </a:p>
        </p:txBody>
      </p:sp>
    </p:spTree>
    <p:extLst>
      <p:ext uri="{BB962C8B-B14F-4D97-AF65-F5344CB8AC3E}">
        <p14:creationId xmlns:p14="http://schemas.microsoft.com/office/powerpoint/2010/main" xmlns="" val="2583609621"/>
      </p:ext>
    </p:extLst>
  </p:cSld>
  <p:clrMap bg1="lt1" tx1="dk1" bg2="lt2" tx2="dk2" accent1="accent1" accent2="accent2" accent3="accent3" accent4="accent4" accent5="accent5" accent6="accent6" hlink="hlink" folHlink="folHlink"/>
  <p:sldLayoutIdLst>
    <p:sldLayoutId id="2147485399" r:id="rId1"/>
    <p:sldLayoutId id="2147485400" r:id="rId2"/>
    <p:sldLayoutId id="2147485401" r:id="rId3"/>
    <p:sldLayoutId id="2147485402" r:id="rId4"/>
    <p:sldLayoutId id="2147485403" r:id="rId5"/>
    <p:sldLayoutId id="2147485404" r:id="rId6"/>
    <p:sldLayoutId id="2147485405" r:id="rId7"/>
    <p:sldLayoutId id="2147485406" r:id="rId8"/>
    <p:sldLayoutId id="2147485407" r:id="rId9"/>
    <p:sldLayoutId id="2147485408" r:id="rId10"/>
    <p:sldLayoutId id="2147485409" r:id="rId11"/>
    <p:sldLayoutId id="2147485410" r:id="rId12"/>
    <p:sldLayoutId id="2147485411" r:id="rId13"/>
    <p:sldLayoutId id="2147485412" r:id="rId14"/>
    <p:sldLayoutId id="2147485413" r:id="rId15"/>
  </p:sldLayoutIdLst>
  <p:timing>
    <p:tnLst>
      <p:par>
        <p:cTn id="1" dur="indefinite" restart="never" nodeType="tmRoot"/>
      </p:par>
    </p:tnLst>
  </p:timing>
  <p:hf hdr="0" dt="0"/>
  <p:txStyles>
    <p:titleStyle>
      <a:lvl1pPr algn="l" defTabSz="914400" rtl="0" eaLnBrk="1" latinLnBrk="0" hangingPunct="1">
        <a:lnSpc>
          <a:spcPct val="95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spcBef>
          <a:spcPts val="1200"/>
        </a:spcBef>
        <a:buClrTx/>
        <a:buSzPct val="120000"/>
        <a:buFont typeface="Arial" pitchFamily="34" charset="0"/>
        <a:buChar char="•"/>
        <a:tabLst>
          <a:tab pos="3998913" algn="r"/>
          <a:tab pos="8229600" algn="r"/>
        </a:tabLst>
        <a:defRPr sz="2400" kern="1200">
          <a:solidFill>
            <a:schemeClr val="tx1"/>
          </a:solidFill>
          <a:latin typeface="+mn-lt"/>
          <a:ea typeface="+mn-ea"/>
          <a:cs typeface="+mn-cs"/>
        </a:defRPr>
      </a:lvl1pPr>
      <a:lvl2pPr marL="457200" indent="-228600" algn="l" defTabSz="914400" rtl="0" eaLnBrk="1" latinLnBrk="0" hangingPunct="1">
        <a:spcBef>
          <a:spcPts val="600"/>
        </a:spcBef>
        <a:buClrTx/>
        <a:buSzPct val="100000"/>
        <a:buFont typeface="Arial" pitchFamily="34" charset="0"/>
        <a:buChar char="–"/>
        <a:defRPr sz="1800" kern="1200">
          <a:solidFill>
            <a:schemeClr val="tx1"/>
          </a:solidFill>
          <a:latin typeface="+mn-lt"/>
          <a:ea typeface="+mn-ea"/>
          <a:cs typeface="+mn-cs"/>
        </a:defRPr>
      </a:lvl2pPr>
      <a:lvl3pPr marL="6858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3pPr>
      <a:lvl4pPr marL="9144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4pPr>
      <a:lvl5pPr marL="11430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457200"/>
            <a:ext cx="7772400" cy="960120"/>
          </a:xfrm>
          <a:prstGeom prst="rect">
            <a:avLst/>
          </a:prstGeom>
        </p:spPr>
        <p:txBody>
          <a:bodyPr vert="horz" lIns="0" tIns="0" rIns="0" bIns="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508760"/>
            <a:ext cx="7772400" cy="4526280"/>
          </a:xfrm>
          <a:prstGeom prst="rect">
            <a:avLst/>
          </a:prstGeom>
        </p:spPr>
        <p:txBody>
          <a:bodyPr vert="horz" lIns="0" tIns="0" rIns="0" bIns="0" spcCol="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p:cNvPicPr>
            <a:picLocks noChangeAspect="1"/>
          </p:cNvPicPr>
          <p:nvPr/>
        </p:nvPicPr>
        <p:blipFill>
          <a:blip r:embed="rId18"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grpSp>
        <p:nvGrpSpPr>
          <p:cNvPr id="20" name="Group 19"/>
          <p:cNvGrpSpPr/>
          <p:nvPr/>
        </p:nvGrpSpPr>
        <p:grpSpPr>
          <a:xfrm>
            <a:off x="-137160" y="-137160"/>
            <a:ext cx="9418320" cy="7132320"/>
            <a:chOff x="-137160" y="-137160"/>
            <a:chExt cx="9418320" cy="7132320"/>
          </a:xfrm>
        </p:grpSpPr>
        <p:cxnSp>
          <p:nvCxnSpPr>
            <p:cNvPr id="12" name="Straight Connector 11"/>
            <p:cNvCxnSpPr/>
            <p:nvPr userDrawn="1"/>
          </p:nvCxnSpPr>
          <p:spPr>
            <a:xfrm flipV="1">
              <a:off x="6858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V="1">
              <a:off x="6858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44805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V="1">
              <a:off x="44805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V="1">
              <a:off x="466344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466344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9189720" y="150876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9189720" y="60350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137160" y="150876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37160" y="60350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9189720" y="4572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137160" y="4572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
        <p:nvSpPr>
          <p:cNvPr id="5" name="Footer Placeholder 4"/>
          <p:cNvSpPr>
            <a:spLocks noGrp="1"/>
          </p:cNvSpPr>
          <p:nvPr>
            <p:ph type="ftr" sz="quarter" idx="3"/>
          </p:nvPr>
        </p:nvSpPr>
        <p:spPr>
          <a:xfrm>
            <a:off x="683568" y="6656784"/>
            <a:ext cx="5715000" cy="228600"/>
          </a:xfrm>
          <a:prstGeom prst="rect">
            <a:avLst/>
          </a:prstGeom>
          <a:noFill/>
        </p:spPr>
        <p:txBody>
          <a:bodyPr wrap="square" lIns="0" tIns="0" rIns="0" bIns="0" rtlCol="0" anchor="t" anchorCtr="0">
            <a:noAutofit/>
          </a:bodyPr>
          <a:lstStyle>
            <a:lvl1pPr>
              <a:defRPr lang="en-US" sz="700" dirty="0">
                <a:solidFill>
                  <a:schemeClr val="tx1"/>
                </a:solidFill>
              </a:defRPr>
            </a:lvl1pPr>
          </a:lstStyle>
          <a:p>
            <a:r>
              <a:rPr lang="en-US" smtClean="0">
                <a:solidFill>
                  <a:srgbClr val="000000"/>
                </a:solidFill>
              </a:rPr>
              <a:t>Dec 20 , 2018 MMS </a:t>
            </a:r>
            <a:endParaRPr>
              <a:solidFill>
                <a:srgbClr val="000000"/>
              </a:solidFill>
            </a:endParaRPr>
          </a:p>
        </p:txBody>
      </p:sp>
    </p:spTree>
    <p:extLst>
      <p:ext uri="{BB962C8B-B14F-4D97-AF65-F5344CB8AC3E}">
        <p14:creationId xmlns:p14="http://schemas.microsoft.com/office/powerpoint/2010/main" xmlns="" val="2979414102"/>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 id="2147483872" r:id="rId12"/>
    <p:sldLayoutId id="2147483873" r:id="rId13"/>
    <p:sldLayoutId id="2147483874" r:id="rId14"/>
    <p:sldLayoutId id="2147483875" r:id="rId15"/>
    <p:sldLayoutId id="2147483876" r:id="rId16"/>
  </p:sldLayoutIdLst>
  <p:timing>
    <p:tnLst>
      <p:par>
        <p:cTn id="1" dur="indefinite" restart="never" nodeType="tmRoot"/>
      </p:par>
    </p:tnLst>
  </p:timing>
  <p:hf hdr="0" dt="0"/>
  <p:txStyles>
    <p:titleStyle>
      <a:lvl1pPr algn="l" defTabSz="914400" rtl="0" eaLnBrk="1" latinLnBrk="0" hangingPunct="1">
        <a:lnSpc>
          <a:spcPct val="95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spcBef>
          <a:spcPts val="1200"/>
        </a:spcBef>
        <a:buClrTx/>
        <a:buSzPct val="120000"/>
        <a:buFont typeface="Arial" pitchFamily="34" charset="0"/>
        <a:buChar char="•"/>
        <a:tabLst>
          <a:tab pos="3998913" algn="r"/>
          <a:tab pos="8229600" algn="r"/>
        </a:tabLst>
        <a:defRPr sz="2400" kern="1200">
          <a:solidFill>
            <a:schemeClr val="tx1"/>
          </a:solidFill>
          <a:latin typeface="+mn-lt"/>
          <a:ea typeface="+mn-ea"/>
          <a:cs typeface="+mn-cs"/>
        </a:defRPr>
      </a:lvl1pPr>
      <a:lvl2pPr marL="457200" indent="-228600" algn="l" defTabSz="914400" rtl="0" eaLnBrk="1" latinLnBrk="0" hangingPunct="1">
        <a:spcBef>
          <a:spcPts val="600"/>
        </a:spcBef>
        <a:buClrTx/>
        <a:buSzPct val="100000"/>
        <a:buFont typeface="Arial" pitchFamily="34" charset="0"/>
        <a:buChar char="–"/>
        <a:defRPr sz="1800" kern="1200">
          <a:solidFill>
            <a:schemeClr val="tx1"/>
          </a:solidFill>
          <a:latin typeface="+mn-lt"/>
          <a:ea typeface="+mn-ea"/>
          <a:cs typeface="+mn-cs"/>
        </a:defRPr>
      </a:lvl2pPr>
      <a:lvl3pPr marL="6858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3pPr>
      <a:lvl4pPr marL="9144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4pPr>
      <a:lvl5pPr marL="11430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457200"/>
            <a:ext cx="7772400" cy="960120"/>
          </a:xfrm>
          <a:prstGeom prst="rect">
            <a:avLst/>
          </a:prstGeom>
        </p:spPr>
        <p:txBody>
          <a:bodyPr vert="horz" lIns="0" tIns="0" rIns="0" bIns="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508760"/>
            <a:ext cx="7772400" cy="4526280"/>
          </a:xfrm>
          <a:prstGeom prst="rect">
            <a:avLst/>
          </a:prstGeom>
        </p:spPr>
        <p:txBody>
          <a:bodyPr vert="horz" lIns="0" tIns="0" rIns="0" bIns="0" spcCol="18288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p:cNvPicPr>
            <a:picLocks noChangeAspect="1"/>
          </p:cNvPicPr>
          <p:nvPr/>
        </p:nvPicPr>
        <p:blipFill>
          <a:blip r:embed="rId18" cstate="screen">
            <a:extLst>
              <a:ext uri="{28A0092B-C50C-407E-A947-70E740481C1C}">
                <a14:useLocalDpi xmlns:a14="http://schemas.microsoft.com/office/drawing/2010/main" xmlns=""/>
              </a:ext>
            </a:extLst>
          </a:blip>
          <a:stretch>
            <a:fillRect/>
          </a:stretch>
        </p:blipFill>
        <p:spPr>
          <a:xfrm>
            <a:off x="6830568" y="6266013"/>
            <a:ext cx="1645919" cy="300519"/>
          </a:xfrm>
          <a:prstGeom prst="rect">
            <a:avLst/>
          </a:prstGeom>
        </p:spPr>
      </p:pic>
      <p:sp>
        <p:nvSpPr>
          <p:cNvPr id="10" name="Footer Placeholder 4"/>
          <p:cNvSpPr txBox="1">
            <a:spLocks/>
          </p:cNvSpPr>
          <p:nvPr/>
        </p:nvSpPr>
        <p:spPr>
          <a:xfrm>
            <a:off x="685800" y="6350635"/>
            <a:ext cx="5943600" cy="228600"/>
          </a:xfrm>
          <a:prstGeom prst="rect">
            <a:avLst/>
          </a:prstGeom>
        </p:spPr>
        <p:txBody>
          <a:bodyPr vert="horz" lIns="0" tIns="0" rIns="0" bIns="0" rtlCol="0" anchor="b" anchorCtr="0"/>
          <a:lstStyle>
            <a:defPPr>
              <a:defRPr lang="en-US"/>
            </a:defPPr>
            <a:lvl1pPr marL="0" algn="l" defTabSz="914400" rtl="0" eaLnBrk="1" latinLnBrk="0" hangingPunct="1">
              <a:defRPr sz="1000" b="1" kern="1200">
                <a:solidFill>
                  <a:srgbClr val="0460A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en-US" sz="1200" dirty="0" err="1" smtClean="0"/>
              <a:t>Certican</a:t>
            </a:r>
            <a:r>
              <a:rPr lang="en-US" sz="1200" dirty="0" smtClean="0"/>
              <a:t> Global Brand Team</a:t>
            </a:r>
            <a:endParaRPr lang="en-US" sz="1200" dirty="0"/>
          </a:p>
        </p:txBody>
      </p:sp>
      <p:grpSp>
        <p:nvGrpSpPr>
          <p:cNvPr id="20" name="Group 19"/>
          <p:cNvGrpSpPr/>
          <p:nvPr/>
        </p:nvGrpSpPr>
        <p:grpSpPr>
          <a:xfrm>
            <a:off x="-137160" y="-137160"/>
            <a:ext cx="9418320" cy="7132320"/>
            <a:chOff x="-137160" y="-137160"/>
            <a:chExt cx="9418320" cy="7132320"/>
          </a:xfrm>
        </p:grpSpPr>
        <p:cxnSp>
          <p:nvCxnSpPr>
            <p:cNvPr id="12" name="Straight Connector 11"/>
            <p:cNvCxnSpPr/>
            <p:nvPr userDrawn="1"/>
          </p:nvCxnSpPr>
          <p:spPr>
            <a:xfrm flipV="1">
              <a:off x="6858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V="1">
              <a:off x="6858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44805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V="1">
              <a:off x="44805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V="1">
              <a:off x="466344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466344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9189720" y="150876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9189720" y="60350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137160" y="150876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37160" y="60350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9189720" y="4572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137160" y="4572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
        <p:nvSpPr>
          <p:cNvPr id="4" name="Slide Number Placeholder 3"/>
          <p:cNvSpPr>
            <a:spLocks noGrp="1"/>
          </p:cNvSpPr>
          <p:nvPr>
            <p:ph type="sldNum" sz="quarter" idx="4"/>
          </p:nvPr>
        </p:nvSpPr>
        <p:spPr>
          <a:xfrm>
            <a:off x="685800" y="6629400"/>
            <a:ext cx="228600" cy="228600"/>
          </a:xfrm>
          <a:prstGeom prst="rect">
            <a:avLst/>
          </a:prstGeom>
        </p:spPr>
        <p:txBody>
          <a:bodyPr vert="horz" lIns="0" tIns="0" rIns="0" bIns="0" rtlCol="0" anchor="t" anchorCtr="0"/>
          <a:lstStyle>
            <a:lvl1pPr>
              <a:defRPr lang="en-US" sz="700" smtClean="0">
                <a:solidFill>
                  <a:srgbClr val="7F7F7F"/>
                </a:solidFill>
              </a:defRPr>
            </a:lvl1pPr>
          </a:lstStyle>
          <a:p>
            <a:pPr fontAlgn="auto">
              <a:spcBef>
                <a:spcPts val="0"/>
              </a:spcBef>
              <a:spcAft>
                <a:spcPts val="0"/>
              </a:spcAft>
            </a:pPr>
            <a:fld id="{47547CF9-5B10-D24F-A8D7-45A9778164F7}" type="slidenum">
              <a:rPr lang="uk-UA">
                <a:latin typeface="Arial"/>
              </a:rPr>
              <a:pPr fontAlgn="auto">
                <a:spcBef>
                  <a:spcPts val="0"/>
                </a:spcBef>
                <a:spcAft>
                  <a:spcPts val="0"/>
                </a:spcAft>
              </a:pPr>
              <a:t>‹#›</a:t>
            </a:fld>
            <a:endParaRPr lang="uk-UA" dirty="0">
              <a:latin typeface="Arial"/>
            </a:endParaRPr>
          </a:p>
        </p:txBody>
      </p:sp>
      <p:sp>
        <p:nvSpPr>
          <p:cNvPr id="5" name="Footer Placeholder 4"/>
          <p:cNvSpPr>
            <a:spLocks noGrp="1"/>
          </p:cNvSpPr>
          <p:nvPr>
            <p:ph type="ftr" sz="quarter" idx="3"/>
          </p:nvPr>
        </p:nvSpPr>
        <p:spPr>
          <a:xfrm>
            <a:off x="914400" y="6629400"/>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pPr fontAlgn="auto">
              <a:spcBef>
                <a:spcPts val="0"/>
              </a:spcBef>
              <a:spcAft>
                <a:spcPts val="0"/>
              </a:spcAft>
            </a:pPr>
            <a:r>
              <a:rPr smtClean="0">
                <a:latin typeface="Arial"/>
              </a:rPr>
              <a:t>| Presentation Title | Presenter Name | Date | Subject | Business Use Only</a:t>
            </a:r>
            <a:endParaRPr>
              <a:latin typeface="Arial"/>
            </a:endParaRPr>
          </a:p>
        </p:txBody>
      </p:sp>
    </p:spTree>
    <p:extLst>
      <p:ext uri="{BB962C8B-B14F-4D97-AF65-F5344CB8AC3E}">
        <p14:creationId xmlns:p14="http://schemas.microsoft.com/office/powerpoint/2010/main" xmlns="" val="2425569026"/>
      </p:ext>
    </p:extLst>
  </p:cSld>
  <p:clrMap bg1="lt1" tx1="dk1" bg2="lt2" tx2="dk2" accent1="accent1" accent2="accent2" accent3="accent3" accent4="accent4" accent5="accent5" accent6="accent6" hlink="hlink" folHlink="folHlink"/>
  <p:sldLayoutIdLst>
    <p:sldLayoutId id="2147485446" r:id="rId1"/>
    <p:sldLayoutId id="2147485447" r:id="rId2"/>
    <p:sldLayoutId id="2147485448" r:id="rId3"/>
    <p:sldLayoutId id="2147485449" r:id="rId4"/>
    <p:sldLayoutId id="2147485450" r:id="rId5"/>
    <p:sldLayoutId id="2147485451" r:id="rId6"/>
    <p:sldLayoutId id="2147485452" r:id="rId7"/>
    <p:sldLayoutId id="2147485453" r:id="rId8"/>
    <p:sldLayoutId id="2147485454" r:id="rId9"/>
    <p:sldLayoutId id="2147485455" r:id="rId10"/>
    <p:sldLayoutId id="2147485456" r:id="rId11"/>
    <p:sldLayoutId id="2147485457" r:id="rId12"/>
    <p:sldLayoutId id="2147485458" r:id="rId13"/>
    <p:sldLayoutId id="2147485459" r:id="rId14"/>
    <p:sldLayoutId id="2147485460" r:id="rId15"/>
    <p:sldLayoutId id="2147485461" r:id="rId16"/>
  </p:sldLayoutIdLst>
  <p:timing>
    <p:tnLst>
      <p:par>
        <p:cTn id="1" dur="indefinite" restart="never" nodeType="tmRoot"/>
      </p:par>
    </p:tnLst>
  </p:timing>
  <p:hf hdr="0" ftr="0" dt="0"/>
  <p:txStyles>
    <p:titleStyle>
      <a:lvl1pPr algn="l" defTabSz="914400" rtl="0" eaLnBrk="1" latinLnBrk="0" hangingPunct="1">
        <a:lnSpc>
          <a:spcPct val="95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spcBef>
          <a:spcPts val="1200"/>
        </a:spcBef>
        <a:buClrTx/>
        <a:buSzPct val="120000"/>
        <a:buFont typeface="Arial" pitchFamily="34" charset="0"/>
        <a:buChar char="•"/>
        <a:tabLst>
          <a:tab pos="3998913" algn="r"/>
          <a:tab pos="8229600" algn="r"/>
        </a:tabLst>
        <a:defRPr sz="2400" kern="1200">
          <a:solidFill>
            <a:schemeClr val="tx1"/>
          </a:solidFill>
          <a:latin typeface="+mn-lt"/>
          <a:ea typeface="+mn-ea"/>
          <a:cs typeface="+mn-cs"/>
        </a:defRPr>
      </a:lvl1pPr>
      <a:lvl2pPr marL="457200" indent="-228600" algn="l" defTabSz="914400" rtl="0" eaLnBrk="1" latinLnBrk="0" hangingPunct="1">
        <a:spcBef>
          <a:spcPts val="600"/>
        </a:spcBef>
        <a:buClrTx/>
        <a:buSzPct val="100000"/>
        <a:buFont typeface="Arial" pitchFamily="34" charset="0"/>
        <a:buChar char="–"/>
        <a:defRPr sz="1800" kern="1200">
          <a:solidFill>
            <a:schemeClr val="tx1"/>
          </a:solidFill>
          <a:latin typeface="+mn-lt"/>
          <a:ea typeface="+mn-ea"/>
          <a:cs typeface="+mn-cs"/>
        </a:defRPr>
      </a:lvl2pPr>
      <a:lvl3pPr marL="6858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3pPr>
      <a:lvl4pPr marL="9144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4pPr>
      <a:lvl5pPr marL="11430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457200"/>
            <a:ext cx="7772400" cy="960120"/>
          </a:xfrm>
          <a:prstGeom prst="rect">
            <a:avLst/>
          </a:prstGeom>
        </p:spPr>
        <p:txBody>
          <a:bodyPr vert="horz" lIns="0" tIns="0" rIns="0" bIns="0" rtlCol="0" anchor="t" anchorCtr="0">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685800" y="1508760"/>
            <a:ext cx="7772400" cy="4526280"/>
          </a:xfrm>
          <a:prstGeom prst="rect">
            <a:avLst/>
          </a:prstGeom>
        </p:spPr>
        <p:txBody>
          <a:bodyPr vert="horz" lIns="0" tIns="0" rIns="0" bIns="0" spcCol="18288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pic>
        <p:nvPicPr>
          <p:cNvPr id="9" name="Picture 8"/>
          <p:cNvPicPr>
            <a:picLocks noChangeAspect="1"/>
          </p:cNvPicPr>
          <p:nvPr/>
        </p:nvPicPr>
        <p:blipFill>
          <a:blip r:embed="rId26"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
        <p:nvSpPr>
          <p:cNvPr id="10" name="Footer Placeholder 4"/>
          <p:cNvSpPr txBox="1">
            <a:spLocks/>
          </p:cNvSpPr>
          <p:nvPr/>
        </p:nvSpPr>
        <p:spPr>
          <a:xfrm>
            <a:off x="685800" y="6350635"/>
            <a:ext cx="5943600" cy="228600"/>
          </a:xfrm>
          <a:prstGeom prst="rect">
            <a:avLst/>
          </a:prstGeom>
        </p:spPr>
        <p:txBody>
          <a:bodyPr vert="horz" lIns="0" tIns="0" rIns="0" bIns="0" rtlCol="0" anchor="b" anchorCtr="0"/>
          <a:lstStyle>
            <a:defPPr>
              <a:defRPr lang="en-US"/>
            </a:defPPr>
            <a:lvl1pPr marL="0" algn="l" defTabSz="914400" rtl="0" eaLnBrk="1" latinLnBrk="0" hangingPunct="1">
              <a:defRPr sz="1000" b="1" kern="1200">
                <a:solidFill>
                  <a:srgbClr val="0460A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en-US" sz="1200" dirty="0" smtClean="0"/>
              <a:t>Business or Operating Unit/Franchise or Department</a:t>
            </a:r>
            <a:endParaRPr lang="en-US" sz="1200" dirty="0"/>
          </a:p>
        </p:txBody>
      </p:sp>
      <p:grpSp>
        <p:nvGrpSpPr>
          <p:cNvPr id="20" name="Group 19"/>
          <p:cNvGrpSpPr/>
          <p:nvPr/>
        </p:nvGrpSpPr>
        <p:grpSpPr>
          <a:xfrm>
            <a:off x="-137160" y="-137160"/>
            <a:ext cx="9418320" cy="7132320"/>
            <a:chOff x="-137160" y="-137160"/>
            <a:chExt cx="9418320" cy="7132320"/>
          </a:xfrm>
        </p:grpSpPr>
        <p:cxnSp>
          <p:nvCxnSpPr>
            <p:cNvPr id="12" name="Straight Connector 11"/>
            <p:cNvCxnSpPr/>
            <p:nvPr userDrawn="1"/>
          </p:nvCxnSpPr>
          <p:spPr>
            <a:xfrm flipV="1">
              <a:off x="6858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V="1">
              <a:off x="6858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44805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V="1">
              <a:off x="44805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V="1">
              <a:off x="466344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466344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9189720" y="150876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9189720" y="60350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137160" y="150876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37160" y="60350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9189720" y="4572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137160" y="4572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
        <p:nvSpPr>
          <p:cNvPr id="4" name="Slide Number Placeholder 3"/>
          <p:cNvSpPr>
            <a:spLocks noGrp="1"/>
          </p:cNvSpPr>
          <p:nvPr>
            <p:ph type="sldNum" sz="quarter" idx="4"/>
          </p:nvPr>
        </p:nvSpPr>
        <p:spPr>
          <a:xfrm>
            <a:off x="685800" y="6629400"/>
            <a:ext cx="228600" cy="228600"/>
          </a:xfrm>
          <a:prstGeom prst="rect">
            <a:avLst/>
          </a:prstGeom>
        </p:spPr>
        <p:txBody>
          <a:bodyPr vert="horz" lIns="0" tIns="0" rIns="0" bIns="0" rtlCol="0" anchor="t" anchorCtr="0"/>
          <a:lstStyle>
            <a:lvl1pPr>
              <a:defRPr lang="en-US" sz="700" smtClean="0">
                <a:solidFill>
                  <a:srgbClr val="7F7F7F"/>
                </a:solidFill>
              </a:defRPr>
            </a:lvl1pPr>
          </a:lstStyle>
          <a:p>
            <a:pPr fontAlgn="auto">
              <a:spcBef>
                <a:spcPts val="0"/>
              </a:spcBef>
              <a:spcAft>
                <a:spcPts val="0"/>
              </a:spcAft>
            </a:pPr>
            <a:fld id="{47547CF9-5B10-D24F-A8D7-45A9778164F7}" type="slidenum">
              <a:rPr lang="uk-UA">
                <a:latin typeface="Arial"/>
              </a:rPr>
              <a:pPr fontAlgn="auto">
                <a:spcBef>
                  <a:spcPts val="0"/>
                </a:spcBef>
                <a:spcAft>
                  <a:spcPts val="0"/>
                </a:spcAft>
              </a:pPr>
              <a:t>‹#›</a:t>
            </a:fld>
            <a:endParaRPr lang="uk-UA" dirty="0">
              <a:latin typeface="Arial"/>
            </a:endParaRPr>
          </a:p>
        </p:txBody>
      </p:sp>
      <p:sp>
        <p:nvSpPr>
          <p:cNvPr id="5" name="Footer Placeholder 4"/>
          <p:cNvSpPr>
            <a:spLocks noGrp="1"/>
          </p:cNvSpPr>
          <p:nvPr>
            <p:ph type="ftr" sz="quarter" idx="3"/>
          </p:nvPr>
        </p:nvSpPr>
        <p:spPr>
          <a:xfrm>
            <a:off x="914400" y="6629400"/>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pPr fontAlgn="auto">
              <a:spcBef>
                <a:spcPts val="0"/>
              </a:spcBef>
              <a:spcAft>
                <a:spcPts val="0"/>
              </a:spcAft>
            </a:pPr>
            <a:r>
              <a:rPr smtClean="0">
                <a:latin typeface="Arial"/>
              </a:rPr>
              <a:t>| Presentation Title | Presenter Name | Date | Subject | Business Use Only</a:t>
            </a:r>
            <a:endParaRPr>
              <a:latin typeface="Arial"/>
            </a:endParaRPr>
          </a:p>
        </p:txBody>
      </p:sp>
    </p:spTree>
    <p:extLst>
      <p:ext uri="{BB962C8B-B14F-4D97-AF65-F5344CB8AC3E}">
        <p14:creationId xmlns:p14="http://schemas.microsoft.com/office/powerpoint/2010/main" xmlns="" val="3349536581"/>
      </p:ext>
    </p:extLst>
  </p:cSld>
  <p:clrMap bg1="lt1" tx1="dk1" bg2="lt2" tx2="dk2" accent1="accent1" accent2="accent2" accent3="accent3" accent4="accent4" accent5="accent5" accent6="accent6" hlink="hlink" folHlink="folHlink"/>
  <p:sldLayoutIdLst>
    <p:sldLayoutId id="2147485463" r:id="rId1"/>
    <p:sldLayoutId id="2147485464" r:id="rId2"/>
    <p:sldLayoutId id="2147485465" r:id="rId3"/>
    <p:sldLayoutId id="2147485466" r:id="rId4"/>
    <p:sldLayoutId id="2147485467" r:id="rId5"/>
    <p:sldLayoutId id="2147485468" r:id="rId6"/>
    <p:sldLayoutId id="2147485469" r:id="rId7"/>
    <p:sldLayoutId id="2147485470" r:id="rId8"/>
    <p:sldLayoutId id="2147485471" r:id="rId9"/>
    <p:sldLayoutId id="2147485472" r:id="rId10"/>
    <p:sldLayoutId id="2147485473" r:id="rId11"/>
    <p:sldLayoutId id="2147485474" r:id="rId12"/>
    <p:sldLayoutId id="2147485475" r:id="rId13"/>
    <p:sldLayoutId id="2147485476" r:id="rId14"/>
    <p:sldLayoutId id="2147485477" r:id="rId15"/>
    <p:sldLayoutId id="2147485478" r:id="rId16"/>
    <p:sldLayoutId id="2147485479" r:id="rId17"/>
    <p:sldLayoutId id="2147485480" r:id="rId18"/>
    <p:sldLayoutId id="2147485481" r:id="rId19"/>
    <p:sldLayoutId id="2147485482" r:id="rId20"/>
    <p:sldLayoutId id="2147485483" r:id="rId21"/>
    <p:sldLayoutId id="2147485484" r:id="rId22"/>
    <p:sldLayoutId id="2147485485" r:id="rId23"/>
    <p:sldLayoutId id="2147485486" r:id="rId24"/>
  </p:sldLayoutIdLst>
  <p:timing>
    <p:tnLst>
      <p:par>
        <p:cTn id="1" dur="indefinite" restart="never" nodeType="tmRoot"/>
      </p:par>
    </p:tnLst>
  </p:timing>
  <p:hf hdr="0" ftr="0" dt="0"/>
  <p:txStyles>
    <p:titleStyle>
      <a:lvl1pPr algn="l" defTabSz="914400" rtl="0" eaLnBrk="1" latinLnBrk="0" hangingPunct="1">
        <a:lnSpc>
          <a:spcPct val="95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spcBef>
          <a:spcPts val="1200"/>
        </a:spcBef>
        <a:buClrTx/>
        <a:buSzPct val="120000"/>
        <a:buFont typeface="Arial" pitchFamily="34" charset="0"/>
        <a:buChar char="•"/>
        <a:tabLst>
          <a:tab pos="3998913" algn="r"/>
          <a:tab pos="8229600" algn="r"/>
        </a:tabLst>
        <a:defRPr sz="2400" kern="1200">
          <a:solidFill>
            <a:schemeClr val="tx1"/>
          </a:solidFill>
          <a:latin typeface="+mn-lt"/>
          <a:ea typeface="+mn-ea"/>
          <a:cs typeface="+mn-cs"/>
        </a:defRPr>
      </a:lvl1pPr>
      <a:lvl2pPr marL="457200" indent="-228600" algn="l" defTabSz="914400" rtl="0" eaLnBrk="1" latinLnBrk="0" hangingPunct="1">
        <a:spcBef>
          <a:spcPts val="600"/>
        </a:spcBef>
        <a:buClrTx/>
        <a:buSzPct val="100000"/>
        <a:buFont typeface="Arial" pitchFamily="34" charset="0"/>
        <a:buChar char="–"/>
        <a:defRPr sz="1800" kern="1200">
          <a:solidFill>
            <a:schemeClr val="tx1"/>
          </a:solidFill>
          <a:latin typeface="+mn-lt"/>
          <a:ea typeface="+mn-ea"/>
          <a:cs typeface="+mn-cs"/>
        </a:defRPr>
      </a:lvl2pPr>
      <a:lvl3pPr marL="6858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3pPr>
      <a:lvl4pPr marL="9144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4pPr>
      <a:lvl5pPr marL="11430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457200"/>
            <a:ext cx="7772400" cy="960120"/>
          </a:xfrm>
          <a:prstGeom prst="rect">
            <a:avLst/>
          </a:prstGeom>
        </p:spPr>
        <p:txBody>
          <a:bodyPr vert="horz" lIns="0" tIns="0" rIns="0" bIns="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508760"/>
            <a:ext cx="7772400" cy="4526280"/>
          </a:xfrm>
          <a:prstGeom prst="rect">
            <a:avLst/>
          </a:prstGeom>
        </p:spPr>
        <p:txBody>
          <a:bodyPr vert="horz" lIns="0" tIns="0" rIns="0" bIns="0" spcCol="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p:cNvPicPr>
            <a:picLocks noChangeAspect="1"/>
          </p:cNvPicPr>
          <p:nvPr/>
        </p:nvPicPr>
        <p:blipFill>
          <a:blip r:embed="rId19"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
        <p:nvSpPr>
          <p:cNvPr id="10" name="Footer Placeholder 4"/>
          <p:cNvSpPr txBox="1">
            <a:spLocks/>
          </p:cNvSpPr>
          <p:nvPr userDrawn="1"/>
        </p:nvSpPr>
        <p:spPr>
          <a:xfrm>
            <a:off x="683568" y="6350635"/>
            <a:ext cx="5943600" cy="228600"/>
          </a:xfrm>
          <a:prstGeom prst="rect">
            <a:avLst/>
          </a:prstGeom>
        </p:spPr>
        <p:txBody>
          <a:bodyPr vert="horz" lIns="0" tIns="0" rIns="0" bIns="0" rtlCol="0" anchor="b" anchorCtr="0"/>
          <a:lstStyle>
            <a:defPPr>
              <a:defRPr lang="en-US"/>
            </a:defPPr>
            <a:lvl1pPr marL="0" algn="l" defTabSz="914400" rtl="0" eaLnBrk="1" latinLnBrk="0" hangingPunct="1">
              <a:defRPr sz="1000" b="1" kern="1200">
                <a:solidFill>
                  <a:srgbClr val="0460A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en-US" sz="1200" dirty="0" smtClean="0"/>
              <a:t>Capability Building Academy</a:t>
            </a:r>
            <a:endParaRPr lang="en-US" sz="1200" dirty="0"/>
          </a:p>
        </p:txBody>
      </p:sp>
      <p:grpSp>
        <p:nvGrpSpPr>
          <p:cNvPr id="20" name="Group 19"/>
          <p:cNvGrpSpPr/>
          <p:nvPr/>
        </p:nvGrpSpPr>
        <p:grpSpPr>
          <a:xfrm>
            <a:off x="-137160" y="-137160"/>
            <a:ext cx="9418320" cy="7132320"/>
            <a:chOff x="-137160" y="-137160"/>
            <a:chExt cx="9418320" cy="7132320"/>
          </a:xfrm>
        </p:grpSpPr>
        <p:cxnSp>
          <p:nvCxnSpPr>
            <p:cNvPr id="12" name="Straight Connector 11"/>
            <p:cNvCxnSpPr/>
            <p:nvPr userDrawn="1"/>
          </p:nvCxnSpPr>
          <p:spPr>
            <a:xfrm flipV="1">
              <a:off x="6858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V="1">
              <a:off x="6858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44805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V="1">
              <a:off x="44805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V="1">
              <a:off x="466344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466344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9189720" y="150876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9189720" y="60350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137160" y="150876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37160" y="60350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9189720" y="4572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137160" y="4572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
        <p:nvSpPr>
          <p:cNvPr id="5" name="Footer Placeholder 4"/>
          <p:cNvSpPr>
            <a:spLocks noGrp="1"/>
          </p:cNvSpPr>
          <p:nvPr>
            <p:ph type="ftr" sz="quarter" idx="3"/>
          </p:nvPr>
        </p:nvSpPr>
        <p:spPr>
          <a:xfrm>
            <a:off x="683568" y="6656784"/>
            <a:ext cx="5715000" cy="228600"/>
          </a:xfrm>
          <a:prstGeom prst="rect">
            <a:avLst/>
          </a:prstGeom>
          <a:noFill/>
        </p:spPr>
        <p:txBody>
          <a:bodyPr wrap="square" lIns="0" tIns="0" rIns="0" bIns="0" rtlCol="0" anchor="t" anchorCtr="0">
            <a:noAutofit/>
          </a:bodyPr>
          <a:lstStyle>
            <a:lvl1pPr>
              <a:defRPr lang="en-US" sz="700" dirty="0">
                <a:solidFill>
                  <a:schemeClr val="tx1"/>
                </a:solidFill>
              </a:defRPr>
            </a:lvl1pPr>
          </a:lstStyle>
          <a:p>
            <a:pPr fontAlgn="auto">
              <a:spcBef>
                <a:spcPts val="0"/>
              </a:spcBef>
              <a:spcAft>
                <a:spcPts val="0"/>
              </a:spcAft>
            </a:pPr>
            <a:r>
              <a:rPr smtClean="0">
                <a:solidFill>
                  <a:srgbClr val="000000"/>
                </a:solidFill>
                <a:latin typeface="Arial"/>
              </a:rPr>
              <a:t>2018 Brand Execution Review</a:t>
            </a:r>
            <a:endParaRPr>
              <a:solidFill>
                <a:srgbClr val="000000"/>
              </a:solidFill>
              <a:latin typeface="Arial"/>
            </a:endParaRPr>
          </a:p>
        </p:txBody>
      </p:sp>
    </p:spTree>
    <p:extLst>
      <p:ext uri="{BB962C8B-B14F-4D97-AF65-F5344CB8AC3E}">
        <p14:creationId xmlns:p14="http://schemas.microsoft.com/office/powerpoint/2010/main" xmlns="" val="2850589870"/>
      </p:ext>
    </p:extLst>
  </p:cSld>
  <p:clrMap bg1="lt1" tx1="dk1" bg2="lt2" tx2="dk2" accent1="accent1" accent2="accent2" accent3="accent3" accent4="accent4" accent5="accent5" accent6="accent6" hlink="hlink" folHlink="folHlink"/>
  <p:sldLayoutIdLst>
    <p:sldLayoutId id="2147485611" r:id="rId1"/>
    <p:sldLayoutId id="2147485612" r:id="rId2"/>
    <p:sldLayoutId id="2147485613" r:id="rId3"/>
    <p:sldLayoutId id="2147485614" r:id="rId4"/>
    <p:sldLayoutId id="2147485615" r:id="rId5"/>
    <p:sldLayoutId id="2147485616" r:id="rId6"/>
    <p:sldLayoutId id="2147485617" r:id="rId7"/>
    <p:sldLayoutId id="2147485618" r:id="rId8"/>
    <p:sldLayoutId id="2147485619" r:id="rId9"/>
    <p:sldLayoutId id="2147485620" r:id="rId10"/>
    <p:sldLayoutId id="2147485621" r:id="rId11"/>
    <p:sldLayoutId id="2147485622" r:id="rId12"/>
    <p:sldLayoutId id="2147485623" r:id="rId13"/>
    <p:sldLayoutId id="2147485624" r:id="rId14"/>
    <p:sldLayoutId id="2147485625" r:id="rId15"/>
    <p:sldLayoutId id="2147485626" r:id="rId16"/>
    <p:sldLayoutId id="2147485627" r:id="rId17"/>
  </p:sldLayoutIdLst>
  <p:timing>
    <p:tnLst>
      <p:par>
        <p:cTn id="1" dur="indefinite" restart="never" nodeType="tmRoot"/>
      </p:par>
    </p:tnLst>
  </p:timing>
  <p:hf hdr="0" dt="0"/>
  <p:txStyles>
    <p:titleStyle>
      <a:lvl1pPr algn="l" defTabSz="914400" rtl="0" eaLnBrk="1" latinLnBrk="0" hangingPunct="1">
        <a:lnSpc>
          <a:spcPct val="95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spcBef>
          <a:spcPts val="1200"/>
        </a:spcBef>
        <a:buClrTx/>
        <a:buSzPct val="120000"/>
        <a:buFont typeface="Arial" pitchFamily="34" charset="0"/>
        <a:buChar char="•"/>
        <a:tabLst>
          <a:tab pos="3998913" algn="r"/>
          <a:tab pos="8229600" algn="r"/>
        </a:tabLst>
        <a:defRPr sz="2400" kern="1200">
          <a:solidFill>
            <a:schemeClr val="tx1"/>
          </a:solidFill>
          <a:latin typeface="+mn-lt"/>
          <a:ea typeface="+mn-ea"/>
          <a:cs typeface="+mn-cs"/>
        </a:defRPr>
      </a:lvl1pPr>
      <a:lvl2pPr marL="457200" indent="-228600" algn="l" defTabSz="914400" rtl="0" eaLnBrk="1" latinLnBrk="0" hangingPunct="1">
        <a:spcBef>
          <a:spcPts val="600"/>
        </a:spcBef>
        <a:buClrTx/>
        <a:buSzPct val="100000"/>
        <a:buFont typeface="Arial" pitchFamily="34" charset="0"/>
        <a:buChar char="–"/>
        <a:defRPr sz="1800" kern="1200">
          <a:solidFill>
            <a:schemeClr val="tx1"/>
          </a:solidFill>
          <a:latin typeface="+mn-lt"/>
          <a:ea typeface="+mn-ea"/>
          <a:cs typeface="+mn-cs"/>
        </a:defRPr>
      </a:lvl2pPr>
      <a:lvl3pPr marL="6858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3pPr>
      <a:lvl4pPr marL="9144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4pPr>
      <a:lvl5pPr marL="11430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457200"/>
            <a:ext cx="7772400" cy="960120"/>
          </a:xfrm>
          <a:prstGeom prst="rect">
            <a:avLst/>
          </a:prstGeom>
        </p:spPr>
        <p:txBody>
          <a:bodyPr vert="horz" lIns="0" tIns="0" rIns="0" bIns="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508760"/>
            <a:ext cx="7772400" cy="4526280"/>
          </a:xfrm>
          <a:prstGeom prst="rect">
            <a:avLst/>
          </a:prstGeom>
        </p:spPr>
        <p:txBody>
          <a:bodyPr vert="horz" lIns="0" tIns="0" rIns="0" bIns="0" spcCol="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p:cNvPicPr>
            <a:picLocks noChangeAspect="1"/>
          </p:cNvPicPr>
          <p:nvPr/>
        </p:nvPicPr>
        <p:blipFill>
          <a:blip r:embed="rId18"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
        <p:nvSpPr>
          <p:cNvPr id="10" name="Footer Placeholder 4"/>
          <p:cNvSpPr txBox="1">
            <a:spLocks/>
          </p:cNvSpPr>
          <p:nvPr/>
        </p:nvSpPr>
        <p:spPr>
          <a:xfrm>
            <a:off x="683568" y="6350635"/>
            <a:ext cx="5943600" cy="228600"/>
          </a:xfrm>
          <a:prstGeom prst="rect">
            <a:avLst/>
          </a:prstGeom>
        </p:spPr>
        <p:txBody>
          <a:bodyPr vert="horz" lIns="0" tIns="0" rIns="0" bIns="0" rtlCol="0" anchor="b" anchorCtr="0"/>
          <a:lstStyle>
            <a:defPPr>
              <a:defRPr lang="en-US"/>
            </a:defPPr>
            <a:lvl1pPr marL="0" algn="l" defTabSz="914400" rtl="0" eaLnBrk="1" latinLnBrk="0" hangingPunct="1">
              <a:defRPr sz="1000" b="1" kern="1200">
                <a:solidFill>
                  <a:srgbClr val="0460A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t>Capability Building Academy</a:t>
            </a:r>
            <a:endParaRPr lang="en-US" sz="1200" dirty="0"/>
          </a:p>
        </p:txBody>
      </p:sp>
      <p:grpSp>
        <p:nvGrpSpPr>
          <p:cNvPr id="20" name="Group 19"/>
          <p:cNvGrpSpPr/>
          <p:nvPr/>
        </p:nvGrpSpPr>
        <p:grpSpPr>
          <a:xfrm>
            <a:off x="-137160" y="-137160"/>
            <a:ext cx="9418320" cy="7132320"/>
            <a:chOff x="-137160" y="-137160"/>
            <a:chExt cx="9418320" cy="7132320"/>
          </a:xfrm>
        </p:grpSpPr>
        <p:cxnSp>
          <p:nvCxnSpPr>
            <p:cNvPr id="12" name="Straight Connector 11"/>
            <p:cNvCxnSpPr/>
            <p:nvPr userDrawn="1"/>
          </p:nvCxnSpPr>
          <p:spPr>
            <a:xfrm flipV="1">
              <a:off x="6858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V="1">
              <a:off x="6858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44805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V="1">
              <a:off x="44805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V="1">
              <a:off x="466344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466344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9189720" y="150876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9189720" y="60350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137160" y="150876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37160" y="60350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9189720" y="4572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137160" y="4572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
        <p:nvSpPr>
          <p:cNvPr id="5" name="Footer Placeholder 4"/>
          <p:cNvSpPr>
            <a:spLocks noGrp="1"/>
          </p:cNvSpPr>
          <p:nvPr>
            <p:ph type="ftr" sz="quarter" idx="3"/>
          </p:nvPr>
        </p:nvSpPr>
        <p:spPr>
          <a:xfrm>
            <a:off x="683568" y="6656784"/>
            <a:ext cx="5715000" cy="228600"/>
          </a:xfrm>
          <a:prstGeom prst="rect">
            <a:avLst/>
          </a:prstGeom>
          <a:noFill/>
        </p:spPr>
        <p:txBody>
          <a:bodyPr wrap="square" lIns="0" tIns="0" rIns="0" bIns="0" rtlCol="0" anchor="t" anchorCtr="0">
            <a:noAutofit/>
          </a:bodyPr>
          <a:lstStyle>
            <a:lvl1pPr>
              <a:defRPr lang="en-US" sz="700" dirty="0">
                <a:solidFill>
                  <a:schemeClr val="tx1"/>
                </a:solidFill>
              </a:defRPr>
            </a:lvl1pPr>
          </a:lstStyle>
          <a:p>
            <a:r>
              <a:rPr lang="en-US" smtClean="0">
                <a:solidFill>
                  <a:srgbClr val="000000"/>
                </a:solidFill>
              </a:rPr>
              <a:t>Business Use Only</a:t>
            </a:r>
            <a:endParaRPr>
              <a:solidFill>
                <a:srgbClr val="000000"/>
              </a:solidFill>
            </a:endParaRPr>
          </a:p>
        </p:txBody>
      </p:sp>
    </p:spTree>
    <p:extLst>
      <p:ext uri="{BB962C8B-B14F-4D97-AF65-F5344CB8AC3E}">
        <p14:creationId xmlns:p14="http://schemas.microsoft.com/office/powerpoint/2010/main" xmlns="" val="2413734619"/>
      </p:ext>
    </p:extLst>
  </p:cSld>
  <p:clrMap bg1="lt1" tx1="dk1" bg2="lt2" tx2="dk2" accent1="accent1" accent2="accent2" accent3="accent3" accent4="accent4" accent5="accent5" accent6="accent6" hlink="hlink" folHlink="folHlink"/>
  <p:sldLayoutIdLst>
    <p:sldLayoutId id="2147485635" r:id="rId1"/>
    <p:sldLayoutId id="2147485636" r:id="rId2"/>
    <p:sldLayoutId id="2147485637" r:id="rId3"/>
    <p:sldLayoutId id="2147485638" r:id="rId4"/>
    <p:sldLayoutId id="2147485639" r:id="rId5"/>
    <p:sldLayoutId id="2147485640" r:id="rId6"/>
    <p:sldLayoutId id="2147485641" r:id="rId7"/>
    <p:sldLayoutId id="2147485642" r:id="rId8"/>
    <p:sldLayoutId id="2147485643" r:id="rId9"/>
    <p:sldLayoutId id="2147485644" r:id="rId10"/>
    <p:sldLayoutId id="2147485645" r:id="rId11"/>
    <p:sldLayoutId id="2147485646" r:id="rId12"/>
    <p:sldLayoutId id="2147485647" r:id="rId13"/>
    <p:sldLayoutId id="2147485648" r:id="rId14"/>
    <p:sldLayoutId id="2147485649" r:id="rId15"/>
    <p:sldLayoutId id="2147485650" r:id="rId16"/>
  </p:sldLayoutIdLst>
  <p:timing>
    <p:tnLst>
      <p:par>
        <p:cTn id="1" dur="indefinite" restart="never" nodeType="tmRoot"/>
      </p:par>
    </p:tnLst>
  </p:timing>
  <p:hf hdr="0" dt="0"/>
  <p:txStyles>
    <p:titleStyle>
      <a:lvl1pPr algn="l" defTabSz="914400" rtl="0" eaLnBrk="1" latinLnBrk="0" hangingPunct="1">
        <a:lnSpc>
          <a:spcPct val="95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spcBef>
          <a:spcPts val="1200"/>
        </a:spcBef>
        <a:buClrTx/>
        <a:buSzPct val="120000"/>
        <a:buFont typeface="Arial" pitchFamily="34" charset="0"/>
        <a:buChar char="•"/>
        <a:tabLst>
          <a:tab pos="3998913" algn="r"/>
          <a:tab pos="8229600" algn="r"/>
        </a:tabLst>
        <a:defRPr sz="2400" kern="1200">
          <a:solidFill>
            <a:schemeClr val="tx1"/>
          </a:solidFill>
          <a:latin typeface="+mn-lt"/>
          <a:ea typeface="+mn-ea"/>
          <a:cs typeface="+mn-cs"/>
        </a:defRPr>
      </a:lvl1pPr>
      <a:lvl2pPr marL="457200" indent="-228600" algn="l" defTabSz="914400" rtl="0" eaLnBrk="1" latinLnBrk="0" hangingPunct="1">
        <a:spcBef>
          <a:spcPts val="600"/>
        </a:spcBef>
        <a:buClrTx/>
        <a:buSzPct val="100000"/>
        <a:buFont typeface="Arial" pitchFamily="34" charset="0"/>
        <a:buChar char="–"/>
        <a:defRPr sz="1800" kern="1200">
          <a:solidFill>
            <a:schemeClr val="tx1"/>
          </a:solidFill>
          <a:latin typeface="+mn-lt"/>
          <a:ea typeface="+mn-ea"/>
          <a:cs typeface="+mn-cs"/>
        </a:defRPr>
      </a:lvl2pPr>
      <a:lvl3pPr marL="6858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3pPr>
      <a:lvl4pPr marL="9144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4pPr>
      <a:lvl5pPr marL="11430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457200"/>
            <a:ext cx="7772400" cy="960120"/>
          </a:xfrm>
          <a:prstGeom prst="rect">
            <a:avLst/>
          </a:prstGeom>
        </p:spPr>
        <p:txBody>
          <a:bodyPr vert="horz" lIns="0" tIns="0" rIns="0" bIns="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508760"/>
            <a:ext cx="7772400" cy="4526280"/>
          </a:xfrm>
          <a:prstGeom prst="rect">
            <a:avLst/>
          </a:prstGeom>
        </p:spPr>
        <p:txBody>
          <a:bodyPr vert="horz" lIns="0" tIns="0" rIns="0" bIns="0" spcCol="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p:cNvPicPr>
            <a:picLocks noChangeAspect="1"/>
          </p:cNvPicPr>
          <p:nvPr/>
        </p:nvPicPr>
        <p:blipFill>
          <a:blip r:embed="rId18"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
        <p:nvSpPr>
          <p:cNvPr id="10" name="Footer Placeholder 4"/>
          <p:cNvSpPr txBox="1">
            <a:spLocks/>
          </p:cNvSpPr>
          <p:nvPr userDrawn="1"/>
        </p:nvSpPr>
        <p:spPr>
          <a:xfrm>
            <a:off x="683568" y="6350635"/>
            <a:ext cx="5943600" cy="228600"/>
          </a:xfrm>
          <a:prstGeom prst="rect">
            <a:avLst/>
          </a:prstGeom>
        </p:spPr>
        <p:txBody>
          <a:bodyPr vert="horz" lIns="0" tIns="0" rIns="0" bIns="0" rtlCol="0" anchor="b" anchorCtr="0"/>
          <a:lstStyle>
            <a:defPPr>
              <a:defRPr lang="en-US"/>
            </a:defPPr>
            <a:lvl1pPr marL="0" algn="l" defTabSz="914400" rtl="0" eaLnBrk="1" latinLnBrk="0" hangingPunct="1">
              <a:defRPr sz="1000" b="1" kern="1200">
                <a:solidFill>
                  <a:srgbClr val="0460A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t>Capability Building Academy</a:t>
            </a:r>
            <a:endParaRPr lang="en-US" sz="1200" dirty="0"/>
          </a:p>
        </p:txBody>
      </p:sp>
      <p:grpSp>
        <p:nvGrpSpPr>
          <p:cNvPr id="20" name="Group 19"/>
          <p:cNvGrpSpPr/>
          <p:nvPr/>
        </p:nvGrpSpPr>
        <p:grpSpPr>
          <a:xfrm>
            <a:off x="-137160" y="-137160"/>
            <a:ext cx="9418320" cy="7132320"/>
            <a:chOff x="-137160" y="-137160"/>
            <a:chExt cx="9418320" cy="7132320"/>
          </a:xfrm>
        </p:grpSpPr>
        <p:cxnSp>
          <p:nvCxnSpPr>
            <p:cNvPr id="12" name="Straight Connector 11"/>
            <p:cNvCxnSpPr/>
            <p:nvPr userDrawn="1"/>
          </p:nvCxnSpPr>
          <p:spPr>
            <a:xfrm flipV="1">
              <a:off x="6858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V="1">
              <a:off x="6858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44805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V="1">
              <a:off x="44805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V="1">
              <a:off x="466344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466344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9189720" y="150876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9189720" y="60350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137160" y="150876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37160" y="60350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9189720" y="4572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137160" y="4572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
        <p:nvSpPr>
          <p:cNvPr id="5" name="Footer Placeholder 4"/>
          <p:cNvSpPr>
            <a:spLocks noGrp="1"/>
          </p:cNvSpPr>
          <p:nvPr>
            <p:ph type="ftr" sz="quarter" idx="3"/>
          </p:nvPr>
        </p:nvSpPr>
        <p:spPr>
          <a:xfrm>
            <a:off x="683568" y="6656784"/>
            <a:ext cx="5715000" cy="228600"/>
          </a:xfrm>
          <a:prstGeom prst="rect">
            <a:avLst/>
          </a:prstGeom>
          <a:noFill/>
        </p:spPr>
        <p:txBody>
          <a:bodyPr wrap="square" lIns="0" tIns="0" rIns="0" bIns="0" rtlCol="0" anchor="t" anchorCtr="0">
            <a:noAutofit/>
          </a:bodyPr>
          <a:lstStyle>
            <a:lvl1pPr>
              <a:defRPr lang="en-US" sz="700" dirty="0">
                <a:solidFill>
                  <a:schemeClr val="tx1"/>
                </a:solidFill>
              </a:defRPr>
            </a:lvl1pPr>
          </a:lstStyle>
          <a:p>
            <a:r>
              <a:rPr lang="en-US" smtClean="0">
                <a:solidFill>
                  <a:srgbClr val="000000"/>
                </a:solidFill>
              </a:rPr>
              <a:t>Dec 20 , 2018 MMS </a:t>
            </a:r>
            <a:endParaRPr>
              <a:solidFill>
                <a:srgbClr val="000000"/>
              </a:solidFill>
            </a:endParaRPr>
          </a:p>
        </p:txBody>
      </p:sp>
    </p:spTree>
    <p:extLst>
      <p:ext uri="{BB962C8B-B14F-4D97-AF65-F5344CB8AC3E}">
        <p14:creationId xmlns:p14="http://schemas.microsoft.com/office/powerpoint/2010/main" xmlns="" val="1440916173"/>
      </p:ext>
    </p:extLst>
  </p:cSld>
  <p:clrMap bg1="lt1" tx1="dk1" bg2="lt2" tx2="dk2" accent1="accent1" accent2="accent2" accent3="accent3" accent4="accent4" accent5="accent5" accent6="accent6" hlink="hlink" folHlink="folHlink"/>
  <p:sldLayoutIdLst>
    <p:sldLayoutId id="2147484028" r:id="rId1"/>
    <p:sldLayoutId id="2147484029" r:id="rId2"/>
    <p:sldLayoutId id="2147484030" r:id="rId3"/>
    <p:sldLayoutId id="2147484031" r:id="rId4"/>
    <p:sldLayoutId id="2147484032" r:id="rId5"/>
    <p:sldLayoutId id="2147484033" r:id="rId6"/>
    <p:sldLayoutId id="2147484034" r:id="rId7"/>
    <p:sldLayoutId id="2147484035" r:id="rId8"/>
    <p:sldLayoutId id="2147484036" r:id="rId9"/>
    <p:sldLayoutId id="2147484037" r:id="rId10"/>
    <p:sldLayoutId id="2147484038" r:id="rId11"/>
    <p:sldLayoutId id="2147484039" r:id="rId12"/>
    <p:sldLayoutId id="2147484040" r:id="rId13"/>
    <p:sldLayoutId id="2147484041" r:id="rId14"/>
    <p:sldLayoutId id="2147484042" r:id="rId15"/>
    <p:sldLayoutId id="2147484043" r:id="rId16"/>
  </p:sldLayoutIdLst>
  <p:timing>
    <p:tnLst>
      <p:par>
        <p:cTn id="1" dur="indefinite" restart="never" nodeType="tmRoot"/>
      </p:par>
    </p:tnLst>
  </p:timing>
  <p:hf hdr="0" dt="0"/>
  <p:txStyles>
    <p:titleStyle>
      <a:lvl1pPr algn="l" defTabSz="914400" rtl="0" eaLnBrk="1" latinLnBrk="0" hangingPunct="1">
        <a:lnSpc>
          <a:spcPct val="95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spcBef>
          <a:spcPts val="1200"/>
        </a:spcBef>
        <a:buClrTx/>
        <a:buSzPct val="120000"/>
        <a:buFont typeface="Arial" pitchFamily="34" charset="0"/>
        <a:buChar char="•"/>
        <a:tabLst>
          <a:tab pos="3998913" algn="r"/>
          <a:tab pos="8229600" algn="r"/>
        </a:tabLst>
        <a:defRPr sz="2400" kern="1200">
          <a:solidFill>
            <a:schemeClr val="tx1"/>
          </a:solidFill>
          <a:latin typeface="+mn-lt"/>
          <a:ea typeface="+mn-ea"/>
          <a:cs typeface="+mn-cs"/>
        </a:defRPr>
      </a:lvl1pPr>
      <a:lvl2pPr marL="457200" indent="-228600" algn="l" defTabSz="914400" rtl="0" eaLnBrk="1" latinLnBrk="0" hangingPunct="1">
        <a:spcBef>
          <a:spcPts val="600"/>
        </a:spcBef>
        <a:buClrTx/>
        <a:buSzPct val="100000"/>
        <a:buFont typeface="Arial" pitchFamily="34" charset="0"/>
        <a:buChar char="–"/>
        <a:defRPr sz="1800" kern="1200">
          <a:solidFill>
            <a:schemeClr val="tx1"/>
          </a:solidFill>
          <a:latin typeface="+mn-lt"/>
          <a:ea typeface="+mn-ea"/>
          <a:cs typeface="+mn-cs"/>
        </a:defRPr>
      </a:lvl2pPr>
      <a:lvl3pPr marL="6858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3pPr>
      <a:lvl4pPr marL="9144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4pPr>
      <a:lvl5pPr marL="11430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457200"/>
            <a:ext cx="7772400" cy="960120"/>
          </a:xfrm>
          <a:prstGeom prst="rect">
            <a:avLst/>
          </a:prstGeom>
        </p:spPr>
        <p:txBody>
          <a:bodyPr vert="horz" lIns="0" tIns="0" rIns="0" bIns="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508760"/>
            <a:ext cx="7772400" cy="4526280"/>
          </a:xfrm>
          <a:prstGeom prst="rect">
            <a:avLst/>
          </a:prstGeom>
        </p:spPr>
        <p:txBody>
          <a:bodyPr vert="horz" lIns="0" tIns="0" rIns="0" bIns="0" spcCol="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p:cNvPicPr>
            <a:picLocks noChangeAspect="1"/>
          </p:cNvPicPr>
          <p:nvPr/>
        </p:nvPicPr>
        <p:blipFill>
          <a:blip r:embed="rId18"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
        <p:nvSpPr>
          <p:cNvPr id="10" name="Footer Placeholder 4"/>
          <p:cNvSpPr txBox="1">
            <a:spLocks/>
          </p:cNvSpPr>
          <p:nvPr userDrawn="1"/>
        </p:nvSpPr>
        <p:spPr>
          <a:xfrm>
            <a:off x="683568" y="6350635"/>
            <a:ext cx="5943600" cy="228600"/>
          </a:xfrm>
          <a:prstGeom prst="rect">
            <a:avLst/>
          </a:prstGeom>
        </p:spPr>
        <p:txBody>
          <a:bodyPr vert="horz" lIns="0" tIns="0" rIns="0" bIns="0" rtlCol="0" anchor="b" anchorCtr="0"/>
          <a:lstStyle>
            <a:defPPr>
              <a:defRPr lang="en-US"/>
            </a:defPPr>
            <a:lvl1pPr marL="0" algn="l" defTabSz="914400" rtl="0" eaLnBrk="1" latinLnBrk="0" hangingPunct="1">
              <a:defRPr sz="1000" b="1" kern="1200">
                <a:solidFill>
                  <a:srgbClr val="0460A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t>Capability Building Academy</a:t>
            </a:r>
            <a:endParaRPr lang="en-US" sz="1200" dirty="0"/>
          </a:p>
        </p:txBody>
      </p:sp>
      <p:grpSp>
        <p:nvGrpSpPr>
          <p:cNvPr id="20" name="Group 19"/>
          <p:cNvGrpSpPr/>
          <p:nvPr/>
        </p:nvGrpSpPr>
        <p:grpSpPr>
          <a:xfrm>
            <a:off x="-137160" y="-137160"/>
            <a:ext cx="9418320" cy="7132320"/>
            <a:chOff x="-137160" y="-137160"/>
            <a:chExt cx="9418320" cy="7132320"/>
          </a:xfrm>
        </p:grpSpPr>
        <p:cxnSp>
          <p:nvCxnSpPr>
            <p:cNvPr id="12" name="Straight Connector 11"/>
            <p:cNvCxnSpPr/>
            <p:nvPr userDrawn="1"/>
          </p:nvCxnSpPr>
          <p:spPr>
            <a:xfrm flipV="1">
              <a:off x="6858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V="1">
              <a:off x="6858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44805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V="1">
              <a:off x="44805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V="1">
              <a:off x="466344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466344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9189720" y="150876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9189720" y="60350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137160" y="150876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37160" y="60350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9189720" y="4572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137160" y="4572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
        <p:nvSpPr>
          <p:cNvPr id="5" name="Footer Placeholder 4"/>
          <p:cNvSpPr>
            <a:spLocks noGrp="1"/>
          </p:cNvSpPr>
          <p:nvPr>
            <p:ph type="ftr" sz="quarter" idx="3"/>
          </p:nvPr>
        </p:nvSpPr>
        <p:spPr>
          <a:xfrm>
            <a:off x="683568" y="6656784"/>
            <a:ext cx="5715000" cy="228600"/>
          </a:xfrm>
          <a:prstGeom prst="rect">
            <a:avLst/>
          </a:prstGeom>
          <a:noFill/>
        </p:spPr>
        <p:txBody>
          <a:bodyPr wrap="square" lIns="0" tIns="0" rIns="0" bIns="0" rtlCol="0" anchor="t" anchorCtr="0">
            <a:noAutofit/>
          </a:bodyPr>
          <a:lstStyle>
            <a:lvl1pPr>
              <a:defRPr lang="en-US" sz="700" dirty="0">
                <a:solidFill>
                  <a:schemeClr val="tx1"/>
                </a:solidFill>
              </a:defRPr>
            </a:lvl1pPr>
          </a:lstStyle>
          <a:p>
            <a:r>
              <a:rPr lang="en-US" smtClean="0">
                <a:solidFill>
                  <a:srgbClr val="000000"/>
                </a:solidFill>
              </a:rPr>
              <a:t>Dec 20 , 2018 MMS </a:t>
            </a:r>
            <a:endParaRPr>
              <a:solidFill>
                <a:srgbClr val="000000"/>
              </a:solidFill>
            </a:endParaRPr>
          </a:p>
        </p:txBody>
      </p:sp>
    </p:spTree>
    <p:extLst>
      <p:ext uri="{BB962C8B-B14F-4D97-AF65-F5344CB8AC3E}">
        <p14:creationId xmlns:p14="http://schemas.microsoft.com/office/powerpoint/2010/main" xmlns="" val="2909395435"/>
      </p:ext>
    </p:extLst>
  </p:cSld>
  <p:clrMap bg1="lt1" tx1="dk1" bg2="lt2" tx2="dk2" accent1="accent1" accent2="accent2" accent3="accent3" accent4="accent4" accent5="accent5" accent6="accent6" hlink="hlink" folHlink="folHlink"/>
  <p:sldLayoutIdLst>
    <p:sldLayoutId id="2147484079" r:id="rId1"/>
    <p:sldLayoutId id="2147484080" r:id="rId2"/>
    <p:sldLayoutId id="2147484081" r:id="rId3"/>
    <p:sldLayoutId id="2147484082" r:id="rId4"/>
    <p:sldLayoutId id="2147484083" r:id="rId5"/>
    <p:sldLayoutId id="2147484084" r:id="rId6"/>
    <p:sldLayoutId id="2147484085" r:id="rId7"/>
    <p:sldLayoutId id="2147484086" r:id="rId8"/>
    <p:sldLayoutId id="2147484087" r:id="rId9"/>
    <p:sldLayoutId id="2147484088" r:id="rId10"/>
    <p:sldLayoutId id="2147484089" r:id="rId11"/>
    <p:sldLayoutId id="2147484090" r:id="rId12"/>
    <p:sldLayoutId id="2147484091" r:id="rId13"/>
    <p:sldLayoutId id="2147484092" r:id="rId14"/>
    <p:sldLayoutId id="2147484093" r:id="rId15"/>
    <p:sldLayoutId id="2147484094" r:id="rId16"/>
  </p:sldLayoutIdLst>
  <p:timing>
    <p:tnLst>
      <p:par>
        <p:cTn id="1" dur="indefinite" restart="never" nodeType="tmRoot"/>
      </p:par>
    </p:tnLst>
  </p:timing>
  <p:hf hdr="0" dt="0"/>
  <p:txStyles>
    <p:titleStyle>
      <a:lvl1pPr algn="l" defTabSz="914400" rtl="0" eaLnBrk="1" latinLnBrk="0" hangingPunct="1">
        <a:lnSpc>
          <a:spcPct val="95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spcBef>
          <a:spcPts val="1200"/>
        </a:spcBef>
        <a:buClrTx/>
        <a:buSzPct val="120000"/>
        <a:buFont typeface="Arial" pitchFamily="34" charset="0"/>
        <a:buChar char="•"/>
        <a:tabLst>
          <a:tab pos="3998913" algn="r"/>
          <a:tab pos="8229600" algn="r"/>
        </a:tabLst>
        <a:defRPr sz="2400" kern="1200">
          <a:solidFill>
            <a:schemeClr val="tx1"/>
          </a:solidFill>
          <a:latin typeface="+mn-lt"/>
          <a:ea typeface="+mn-ea"/>
          <a:cs typeface="+mn-cs"/>
        </a:defRPr>
      </a:lvl1pPr>
      <a:lvl2pPr marL="457200" indent="-228600" algn="l" defTabSz="914400" rtl="0" eaLnBrk="1" latinLnBrk="0" hangingPunct="1">
        <a:spcBef>
          <a:spcPts val="600"/>
        </a:spcBef>
        <a:buClrTx/>
        <a:buSzPct val="100000"/>
        <a:buFont typeface="Arial" pitchFamily="34" charset="0"/>
        <a:buChar char="–"/>
        <a:defRPr sz="1800" kern="1200">
          <a:solidFill>
            <a:schemeClr val="tx1"/>
          </a:solidFill>
          <a:latin typeface="+mn-lt"/>
          <a:ea typeface="+mn-ea"/>
          <a:cs typeface="+mn-cs"/>
        </a:defRPr>
      </a:lvl2pPr>
      <a:lvl3pPr marL="6858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3pPr>
      <a:lvl4pPr marL="9144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4pPr>
      <a:lvl5pPr marL="11430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457200"/>
            <a:ext cx="7772400" cy="960120"/>
          </a:xfrm>
          <a:prstGeom prst="rect">
            <a:avLst/>
          </a:prstGeom>
        </p:spPr>
        <p:txBody>
          <a:bodyPr vert="horz" lIns="0" tIns="0" rIns="0" bIns="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508760"/>
            <a:ext cx="7772400" cy="4526280"/>
          </a:xfrm>
          <a:prstGeom prst="rect">
            <a:avLst/>
          </a:prstGeom>
        </p:spPr>
        <p:txBody>
          <a:bodyPr vert="horz" lIns="0" tIns="0" rIns="0" bIns="0" spcCol="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p:cNvPicPr>
            <a:picLocks noChangeAspect="1"/>
          </p:cNvPicPr>
          <p:nvPr/>
        </p:nvPicPr>
        <p:blipFill>
          <a:blip r:embed="rId18"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
        <p:nvSpPr>
          <p:cNvPr id="10" name="Footer Placeholder 4"/>
          <p:cNvSpPr txBox="1">
            <a:spLocks/>
          </p:cNvSpPr>
          <p:nvPr userDrawn="1"/>
        </p:nvSpPr>
        <p:spPr>
          <a:xfrm>
            <a:off x="683568" y="6350635"/>
            <a:ext cx="5943600" cy="228600"/>
          </a:xfrm>
          <a:prstGeom prst="rect">
            <a:avLst/>
          </a:prstGeom>
        </p:spPr>
        <p:txBody>
          <a:bodyPr vert="horz" lIns="0" tIns="0" rIns="0" bIns="0" rtlCol="0" anchor="b" anchorCtr="0"/>
          <a:lstStyle>
            <a:defPPr>
              <a:defRPr lang="en-US"/>
            </a:defPPr>
            <a:lvl1pPr marL="0" algn="l" defTabSz="914400" rtl="0" eaLnBrk="1" latinLnBrk="0" hangingPunct="1">
              <a:defRPr sz="1000" b="1" kern="1200">
                <a:solidFill>
                  <a:srgbClr val="0460A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t>Capability Building Academy</a:t>
            </a:r>
            <a:endParaRPr lang="en-US" sz="1200" dirty="0"/>
          </a:p>
        </p:txBody>
      </p:sp>
      <p:grpSp>
        <p:nvGrpSpPr>
          <p:cNvPr id="20" name="Group 19"/>
          <p:cNvGrpSpPr/>
          <p:nvPr/>
        </p:nvGrpSpPr>
        <p:grpSpPr>
          <a:xfrm>
            <a:off x="-137160" y="-137160"/>
            <a:ext cx="9418320" cy="7132320"/>
            <a:chOff x="-137160" y="-137160"/>
            <a:chExt cx="9418320" cy="7132320"/>
          </a:xfrm>
        </p:grpSpPr>
        <p:cxnSp>
          <p:nvCxnSpPr>
            <p:cNvPr id="12" name="Straight Connector 11"/>
            <p:cNvCxnSpPr/>
            <p:nvPr userDrawn="1"/>
          </p:nvCxnSpPr>
          <p:spPr>
            <a:xfrm flipV="1">
              <a:off x="6858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V="1">
              <a:off x="6858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44805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V="1">
              <a:off x="44805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V="1">
              <a:off x="466344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466344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9189720" y="150876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9189720" y="60350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137160" y="150876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37160" y="60350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9189720" y="4572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137160" y="4572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
        <p:nvSpPr>
          <p:cNvPr id="5" name="Footer Placeholder 4"/>
          <p:cNvSpPr>
            <a:spLocks noGrp="1"/>
          </p:cNvSpPr>
          <p:nvPr>
            <p:ph type="ftr" sz="quarter" idx="3"/>
          </p:nvPr>
        </p:nvSpPr>
        <p:spPr>
          <a:xfrm>
            <a:off x="683568" y="6656784"/>
            <a:ext cx="5715000" cy="228600"/>
          </a:xfrm>
          <a:prstGeom prst="rect">
            <a:avLst/>
          </a:prstGeom>
          <a:noFill/>
        </p:spPr>
        <p:txBody>
          <a:bodyPr wrap="square" lIns="0" tIns="0" rIns="0" bIns="0" rtlCol="0" anchor="t" anchorCtr="0">
            <a:noAutofit/>
          </a:bodyPr>
          <a:lstStyle>
            <a:lvl1pPr>
              <a:defRPr lang="en-US" sz="700" dirty="0">
                <a:solidFill>
                  <a:schemeClr val="tx1"/>
                </a:solidFill>
              </a:defRPr>
            </a:lvl1pPr>
          </a:lstStyle>
          <a:p>
            <a:r>
              <a:rPr lang="en-US" smtClean="0">
                <a:solidFill>
                  <a:srgbClr val="000000"/>
                </a:solidFill>
              </a:rPr>
              <a:t>Dec 20 , 2018 MMS </a:t>
            </a:r>
            <a:endParaRPr>
              <a:solidFill>
                <a:srgbClr val="000000"/>
              </a:solidFill>
            </a:endParaRPr>
          </a:p>
        </p:txBody>
      </p:sp>
    </p:spTree>
    <p:extLst>
      <p:ext uri="{BB962C8B-B14F-4D97-AF65-F5344CB8AC3E}">
        <p14:creationId xmlns:p14="http://schemas.microsoft.com/office/powerpoint/2010/main" xmlns="" val="2478258538"/>
      </p:ext>
    </p:extLst>
  </p:cSld>
  <p:clrMap bg1="lt1" tx1="dk1" bg2="lt2" tx2="dk2" accent1="accent1" accent2="accent2" accent3="accent3" accent4="accent4" accent5="accent5" accent6="accent6" hlink="hlink" folHlink="folHlink"/>
  <p:sldLayoutIdLst>
    <p:sldLayoutId id="2147484096" r:id="rId1"/>
    <p:sldLayoutId id="2147484097" r:id="rId2"/>
    <p:sldLayoutId id="2147484098" r:id="rId3"/>
    <p:sldLayoutId id="2147484099" r:id="rId4"/>
    <p:sldLayoutId id="2147484100" r:id="rId5"/>
    <p:sldLayoutId id="2147484101" r:id="rId6"/>
    <p:sldLayoutId id="2147484102" r:id="rId7"/>
    <p:sldLayoutId id="2147484103" r:id="rId8"/>
    <p:sldLayoutId id="2147484104" r:id="rId9"/>
    <p:sldLayoutId id="2147484105" r:id="rId10"/>
    <p:sldLayoutId id="2147484106" r:id="rId11"/>
    <p:sldLayoutId id="2147484107" r:id="rId12"/>
    <p:sldLayoutId id="2147484108" r:id="rId13"/>
    <p:sldLayoutId id="2147484109" r:id="rId14"/>
    <p:sldLayoutId id="2147484110" r:id="rId15"/>
    <p:sldLayoutId id="2147484111" r:id="rId16"/>
  </p:sldLayoutIdLst>
  <p:timing>
    <p:tnLst>
      <p:par>
        <p:cTn id="1" dur="indefinite" restart="never" nodeType="tmRoot"/>
      </p:par>
    </p:tnLst>
  </p:timing>
  <p:hf hdr="0" dt="0"/>
  <p:txStyles>
    <p:titleStyle>
      <a:lvl1pPr algn="l" defTabSz="914400" rtl="0" eaLnBrk="1" latinLnBrk="0" hangingPunct="1">
        <a:lnSpc>
          <a:spcPct val="95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spcBef>
          <a:spcPts val="1200"/>
        </a:spcBef>
        <a:buClrTx/>
        <a:buSzPct val="120000"/>
        <a:buFont typeface="Arial" pitchFamily="34" charset="0"/>
        <a:buChar char="•"/>
        <a:tabLst>
          <a:tab pos="3998913" algn="r"/>
          <a:tab pos="8229600" algn="r"/>
        </a:tabLst>
        <a:defRPr sz="2400" kern="1200">
          <a:solidFill>
            <a:schemeClr val="tx1"/>
          </a:solidFill>
          <a:latin typeface="+mn-lt"/>
          <a:ea typeface="+mn-ea"/>
          <a:cs typeface="+mn-cs"/>
        </a:defRPr>
      </a:lvl1pPr>
      <a:lvl2pPr marL="457200" indent="-228600" algn="l" defTabSz="914400" rtl="0" eaLnBrk="1" latinLnBrk="0" hangingPunct="1">
        <a:spcBef>
          <a:spcPts val="600"/>
        </a:spcBef>
        <a:buClrTx/>
        <a:buSzPct val="100000"/>
        <a:buFont typeface="Arial" pitchFamily="34" charset="0"/>
        <a:buChar char="–"/>
        <a:defRPr sz="1800" kern="1200">
          <a:solidFill>
            <a:schemeClr val="tx1"/>
          </a:solidFill>
          <a:latin typeface="+mn-lt"/>
          <a:ea typeface="+mn-ea"/>
          <a:cs typeface="+mn-cs"/>
        </a:defRPr>
      </a:lvl2pPr>
      <a:lvl3pPr marL="6858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3pPr>
      <a:lvl4pPr marL="9144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4pPr>
      <a:lvl5pPr marL="11430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457200"/>
            <a:ext cx="7772400" cy="960120"/>
          </a:xfrm>
          <a:prstGeom prst="rect">
            <a:avLst/>
          </a:prstGeom>
        </p:spPr>
        <p:txBody>
          <a:bodyPr vert="horz" lIns="0" tIns="0" rIns="0" bIns="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508760"/>
            <a:ext cx="7772400" cy="4526280"/>
          </a:xfrm>
          <a:prstGeom prst="rect">
            <a:avLst/>
          </a:prstGeom>
        </p:spPr>
        <p:txBody>
          <a:bodyPr vert="horz" lIns="0" tIns="0" rIns="0" bIns="0" spcCol="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p:cNvPicPr>
            <a:picLocks noChangeAspect="1"/>
          </p:cNvPicPr>
          <p:nvPr/>
        </p:nvPicPr>
        <p:blipFill>
          <a:blip r:embed="rId18"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
        <p:nvSpPr>
          <p:cNvPr id="10" name="Footer Placeholder 4"/>
          <p:cNvSpPr txBox="1">
            <a:spLocks/>
          </p:cNvSpPr>
          <p:nvPr userDrawn="1"/>
        </p:nvSpPr>
        <p:spPr>
          <a:xfrm>
            <a:off x="683568" y="6350635"/>
            <a:ext cx="5943600" cy="228600"/>
          </a:xfrm>
          <a:prstGeom prst="rect">
            <a:avLst/>
          </a:prstGeom>
        </p:spPr>
        <p:txBody>
          <a:bodyPr vert="horz" lIns="0" tIns="0" rIns="0" bIns="0" rtlCol="0" anchor="b" anchorCtr="0"/>
          <a:lstStyle>
            <a:defPPr>
              <a:defRPr lang="en-US"/>
            </a:defPPr>
            <a:lvl1pPr marL="0" algn="l" defTabSz="914400" rtl="0" eaLnBrk="1" latinLnBrk="0" hangingPunct="1">
              <a:defRPr sz="1000" b="1" kern="1200">
                <a:solidFill>
                  <a:srgbClr val="0460A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t>Capability Building Academy</a:t>
            </a:r>
            <a:endParaRPr lang="en-US" sz="1200" dirty="0"/>
          </a:p>
        </p:txBody>
      </p:sp>
      <p:grpSp>
        <p:nvGrpSpPr>
          <p:cNvPr id="20" name="Group 19"/>
          <p:cNvGrpSpPr/>
          <p:nvPr/>
        </p:nvGrpSpPr>
        <p:grpSpPr>
          <a:xfrm>
            <a:off x="-137160" y="-137160"/>
            <a:ext cx="9418320" cy="7132320"/>
            <a:chOff x="-137160" y="-137160"/>
            <a:chExt cx="9418320" cy="7132320"/>
          </a:xfrm>
        </p:grpSpPr>
        <p:cxnSp>
          <p:nvCxnSpPr>
            <p:cNvPr id="12" name="Straight Connector 11"/>
            <p:cNvCxnSpPr/>
            <p:nvPr userDrawn="1"/>
          </p:nvCxnSpPr>
          <p:spPr>
            <a:xfrm flipV="1">
              <a:off x="6858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V="1">
              <a:off x="6858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44805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V="1">
              <a:off x="44805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V="1">
              <a:off x="466344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466344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9189720" y="150876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9189720" y="60350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137160" y="150876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37160" y="60350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9189720" y="4572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137160" y="4572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
        <p:nvSpPr>
          <p:cNvPr id="5" name="Footer Placeholder 4"/>
          <p:cNvSpPr>
            <a:spLocks noGrp="1"/>
          </p:cNvSpPr>
          <p:nvPr>
            <p:ph type="ftr" sz="quarter" idx="3"/>
          </p:nvPr>
        </p:nvSpPr>
        <p:spPr>
          <a:xfrm>
            <a:off x="683568" y="6656784"/>
            <a:ext cx="5715000" cy="228600"/>
          </a:xfrm>
          <a:prstGeom prst="rect">
            <a:avLst/>
          </a:prstGeom>
          <a:noFill/>
        </p:spPr>
        <p:txBody>
          <a:bodyPr wrap="square" lIns="0" tIns="0" rIns="0" bIns="0" rtlCol="0" anchor="t" anchorCtr="0">
            <a:noAutofit/>
          </a:bodyPr>
          <a:lstStyle>
            <a:lvl1pPr>
              <a:defRPr lang="en-US" sz="700" dirty="0">
                <a:solidFill>
                  <a:schemeClr val="tx1"/>
                </a:solidFill>
              </a:defRPr>
            </a:lvl1pPr>
          </a:lstStyle>
          <a:p>
            <a:r>
              <a:rPr lang="en-US" smtClean="0">
                <a:solidFill>
                  <a:srgbClr val="000000"/>
                </a:solidFill>
              </a:rPr>
              <a:t>Dec 20 , 2018 MMS </a:t>
            </a:r>
            <a:endParaRPr>
              <a:solidFill>
                <a:srgbClr val="000000"/>
              </a:solidFill>
            </a:endParaRPr>
          </a:p>
        </p:txBody>
      </p:sp>
    </p:spTree>
    <p:extLst>
      <p:ext uri="{BB962C8B-B14F-4D97-AF65-F5344CB8AC3E}">
        <p14:creationId xmlns:p14="http://schemas.microsoft.com/office/powerpoint/2010/main" xmlns="" val="893739307"/>
      </p:ext>
    </p:extLst>
  </p:cSld>
  <p:clrMap bg1="lt1" tx1="dk1" bg2="lt2" tx2="dk2" accent1="accent1" accent2="accent2" accent3="accent3" accent4="accent4" accent5="accent5" accent6="accent6" hlink="hlink" folHlink="folHlink"/>
  <p:sldLayoutIdLst>
    <p:sldLayoutId id="2147484113" r:id="rId1"/>
    <p:sldLayoutId id="2147484114" r:id="rId2"/>
    <p:sldLayoutId id="2147484115" r:id="rId3"/>
    <p:sldLayoutId id="2147484116" r:id="rId4"/>
    <p:sldLayoutId id="2147484117" r:id="rId5"/>
    <p:sldLayoutId id="2147484118" r:id="rId6"/>
    <p:sldLayoutId id="2147484119" r:id="rId7"/>
    <p:sldLayoutId id="2147484120" r:id="rId8"/>
    <p:sldLayoutId id="2147484121" r:id="rId9"/>
    <p:sldLayoutId id="2147484122" r:id="rId10"/>
    <p:sldLayoutId id="2147484123" r:id="rId11"/>
    <p:sldLayoutId id="2147484124" r:id="rId12"/>
    <p:sldLayoutId id="2147484125" r:id="rId13"/>
    <p:sldLayoutId id="2147484126" r:id="rId14"/>
    <p:sldLayoutId id="2147484127" r:id="rId15"/>
    <p:sldLayoutId id="2147484128" r:id="rId16"/>
  </p:sldLayoutIdLst>
  <p:timing>
    <p:tnLst>
      <p:par>
        <p:cTn id="1" dur="indefinite" restart="never" nodeType="tmRoot"/>
      </p:par>
    </p:tnLst>
  </p:timing>
  <p:hf hdr="0" dt="0"/>
  <p:txStyles>
    <p:titleStyle>
      <a:lvl1pPr algn="l" defTabSz="914400" rtl="0" eaLnBrk="1" latinLnBrk="0" hangingPunct="1">
        <a:lnSpc>
          <a:spcPct val="95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spcBef>
          <a:spcPts val="1200"/>
        </a:spcBef>
        <a:buClrTx/>
        <a:buSzPct val="120000"/>
        <a:buFont typeface="Arial" pitchFamily="34" charset="0"/>
        <a:buChar char="•"/>
        <a:tabLst>
          <a:tab pos="3998913" algn="r"/>
          <a:tab pos="8229600" algn="r"/>
        </a:tabLst>
        <a:defRPr sz="2400" kern="1200">
          <a:solidFill>
            <a:schemeClr val="tx1"/>
          </a:solidFill>
          <a:latin typeface="+mn-lt"/>
          <a:ea typeface="+mn-ea"/>
          <a:cs typeface="+mn-cs"/>
        </a:defRPr>
      </a:lvl1pPr>
      <a:lvl2pPr marL="457200" indent="-228600" algn="l" defTabSz="914400" rtl="0" eaLnBrk="1" latinLnBrk="0" hangingPunct="1">
        <a:spcBef>
          <a:spcPts val="600"/>
        </a:spcBef>
        <a:buClrTx/>
        <a:buSzPct val="100000"/>
        <a:buFont typeface="Arial" pitchFamily="34" charset="0"/>
        <a:buChar char="–"/>
        <a:defRPr sz="1800" kern="1200">
          <a:solidFill>
            <a:schemeClr val="tx1"/>
          </a:solidFill>
          <a:latin typeface="+mn-lt"/>
          <a:ea typeface="+mn-ea"/>
          <a:cs typeface="+mn-cs"/>
        </a:defRPr>
      </a:lvl2pPr>
      <a:lvl3pPr marL="6858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3pPr>
      <a:lvl4pPr marL="9144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4pPr>
      <a:lvl5pPr marL="11430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457200"/>
            <a:ext cx="7772400" cy="960120"/>
          </a:xfrm>
          <a:prstGeom prst="rect">
            <a:avLst/>
          </a:prstGeom>
        </p:spPr>
        <p:txBody>
          <a:bodyPr vert="horz" lIns="0" tIns="0" rIns="0" bIns="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508760"/>
            <a:ext cx="7772400" cy="4526280"/>
          </a:xfrm>
          <a:prstGeom prst="rect">
            <a:avLst/>
          </a:prstGeom>
        </p:spPr>
        <p:txBody>
          <a:bodyPr vert="horz" lIns="0" tIns="0" rIns="0" bIns="0" spcCol="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p:cNvPicPr>
            <a:picLocks noChangeAspect="1"/>
          </p:cNvPicPr>
          <p:nvPr/>
        </p:nvPicPr>
        <p:blipFill>
          <a:blip r:embed="rId17" cstate="print">
            <a:extLst>
              <a:ext uri="{28A0092B-C50C-407E-A947-70E740481C1C}">
                <a14:useLocalDpi xmlns:a14="http://schemas.microsoft.com/office/drawing/2010/main" xmlns="" val="0"/>
              </a:ext>
            </a:extLst>
          </a:blip>
          <a:stretch>
            <a:fillRect/>
          </a:stretch>
        </p:blipFill>
        <p:spPr>
          <a:xfrm>
            <a:off x="6830568" y="6266013"/>
            <a:ext cx="1645919" cy="300519"/>
          </a:xfrm>
          <a:prstGeom prst="rect">
            <a:avLst/>
          </a:prstGeom>
        </p:spPr>
      </p:pic>
      <p:sp>
        <p:nvSpPr>
          <p:cNvPr id="10" name="Footer Placeholder 4"/>
          <p:cNvSpPr txBox="1">
            <a:spLocks/>
          </p:cNvSpPr>
          <p:nvPr userDrawn="1"/>
        </p:nvSpPr>
        <p:spPr>
          <a:xfrm>
            <a:off x="683568" y="6350635"/>
            <a:ext cx="5943600" cy="228600"/>
          </a:xfrm>
          <a:prstGeom prst="rect">
            <a:avLst/>
          </a:prstGeom>
        </p:spPr>
        <p:txBody>
          <a:bodyPr vert="horz" lIns="0" tIns="0" rIns="0" bIns="0" rtlCol="0" anchor="b" anchorCtr="0"/>
          <a:lstStyle>
            <a:defPPr>
              <a:defRPr lang="en-US"/>
            </a:defPPr>
            <a:lvl1pPr marL="0" algn="l" defTabSz="914400" rtl="0" eaLnBrk="1" latinLnBrk="0" hangingPunct="1">
              <a:defRPr sz="1000" b="1" kern="1200">
                <a:solidFill>
                  <a:srgbClr val="0460A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t>Capability Building Academy</a:t>
            </a:r>
            <a:endParaRPr lang="en-US" sz="1200" dirty="0"/>
          </a:p>
        </p:txBody>
      </p:sp>
      <p:grpSp>
        <p:nvGrpSpPr>
          <p:cNvPr id="20" name="Group 19"/>
          <p:cNvGrpSpPr/>
          <p:nvPr/>
        </p:nvGrpSpPr>
        <p:grpSpPr>
          <a:xfrm>
            <a:off x="-137160" y="-137160"/>
            <a:ext cx="9418320" cy="7132320"/>
            <a:chOff x="-137160" y="-137160"/>
            <a:chExt cx="9418320" cy="7132320"/>
          </a:xfrm>
        </p:grpSpPr>
        <p:cxnSp>
          <p:nvCxnSpPr>
            <p:cNvPr id="12" name="Straight Connector 11"/>
            <p:cNvCxnSpPr/>
            <p:nvPr userDrawn="1"/>
          </p:nvCxnSpPr>
          <p:spPr>
            <a:xfrm flipV="1">
              <a:off x="6858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V="1">
              <a:off x="6858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44805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V="1">
              <a:off x="44805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V="1">
              <a:off x="466344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466344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9189720" y="150876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9189720" y="60350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137160" y="150876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37160" y="60350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9189720" y="4572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137160" y="4572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
        <p:nvSpPr>
          <p:cNvPr id="5" name="Footer Placeholder 4"/>
          <p:cNvSpPr>
            <a:spLocks noGrp="1"/>
          </p:cNvSpPr>
          <p:nvPr>
            <p:ph type="ftr" sz="quarter" idx="3"/>
          </p:nvPr>
        </p:nvSpPr>
        <p:spPr>
          <a:xfrm>
            <a:off x="683568" y="6656784"/>
            <a:ext cx="5715000" cy="228600"/>
          </a:xfrm>
          <a:prstGeom prst="rect">
            <a:avLst/>
          </a:prstGeom>
          <a:noFill/>
        </p:spPr>
        <p:txBody>
          <a:bodyPr wrap="square" lIns="0" tIns="0" rIns="0" bIns="0" rtlCol="0" anchor="t" anchorCtr="0">
            <a:noAutofit/>
          </a:bodyPr>
          <a:lstStyle>
            <a:lvl1pPr>
              <a:defRPr lang="en-US" sz="700" dirty="0">
                <a:solidFill>
                  <a:schemeClr val="tx1"/>
                </a:solidFill>
              </a:defRPr>
            </a:lvl1pPr>
          </a:lstStyle>
          <a:p>
            <a:r>
              <a:rPr lang="en-US" smtClean="0">
                <a:solidFill>
                  <a:srgbClr val="000000"/>
                </a:solidFill>
              </a:rPr>
              <a:t>Dec 20 , 2018 MMS </a:t>
            </a:r>
            <a:endParaRPr>
              <a:solidFill>
                <a:srgbClr val="000000"/>
              </a:solidFill>
            </a:endParaRPr>
          </a:p>
        </p:txBody>
      </p:sp>
    </p:spTree>
    <p:extLst>
      <p:ext uri="{BB962C8B-B14F-4D97-AF65-F5344CB8AC3E}">
        <p14:creationId xmlns:p14="http://schemas.microsoft.com/office/powerpoint/2010/main" xmlns="" val="3399845005"/>
      </p:ext>
    </p:extLst>
  </p:cSld>
  <p:clrMap bg1="lt1" tx1="dk1" bg2="lt2" tx2="dk2" accent1="accent1" accent2="accent2" accent3="accent3" accent4="accent4" accent5="accent5" accent6="accent6" hlink="hlink" folHlink="folHlink"/>
  <p:sldLayoutIdLst>
    <p:sldLayoutId id="2147484130" r:id="rId1"/>
    <p:sldLayoutId id="2147484131" r:id="rId2"/>
    <p:sldLayoutId id="2147484132" r:id="rId3"/>
    <p:sldLayoutId id="2147484133" r:id="rId4"/>
    <p:sldLayoutId id="2147484134" r:id="rId5"/>
    <p:sldLayoutId id="2147484135" r:id="rId6"/>
    <p:sldLayoutId id="2147484136" r:id="rId7"/>
    <p:sldLayoutId id="2147484137" r:id="rId8"/>
    <p:sldLayoutId id="2147484138" r:id="rId9"/>
    <p:sldLayoutId id="2147484139" r:id="rId10"/>
    <p:sldLayoutId id="2147484140" r:id="rId11"/>
    <p:sldLayoutId id="2147484141" r:id="rId12"/>
    <p:sldLayoutId id="2147484142" r:id="rId13"/>
    <p:sldLayoutId id="2147484143" r:id="rId14"/>
    <p:sldLayoutId id="2147484144" r:id="rId15"/>
  </p:sldLayoutIdLst>
  <p:timing>
    <p:tnLst>
      <p:par>
        <p:cTn id="1" dur="indefinite" restart="never" nodeType="tmRoot"/>
      </p:par>
    </p:tnLst>
  </p:timing>
  <p:hf hdr="0" dt="0"/>
  <p:txStyles>
    <p:titleStyle>
      <a:lvl1pPr algn="l" defTabSz="914400" rtl="0" eaLnBrk="1" latinLnBrk="0" hangingPunct="1">
        <a:lnSpc>
          <a:spcPct val="95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spcBef>
          <a:spcPts val="1200"/>
        </a:spcBef>
        <a:buClrTx/>
        <a:buSzPct val="120000"/>
        <a:buFont typeface="Arial" pitchFamily="34" charset="0"/>
        <a:buChar char="•"/>
        <a:tabLst>
          <a:tab pos="3998913" algn="r"/>
          <a:tab pos="8229600" algn="r"/>
        </a:tabLst>
        <a:defRPr sz="2400" kern="1200">
          <a:solidFill>
            <a:schemeClr val="tx1"/>
          </a:solidFill>
          <a:latin typeface="+mn-lt"/>
          <a:ea typeface="+mn-ea"/>
          <a:cs typeface="+mn-cs"/>
        </a:defRPr>
      </a:lvl1pPr>
      <a:lvl2pPr marL="457200" indent="-228600" algn="l" defTabSz="914400" rtl="0" eaLnBrk="1" latinLnBrk="0" hangingPunct="1">
        <a:spcBef>
          <a:spcPts val="600"/>
        </a:spcBef>
        <a:buClrTx/>
        <a:buSzPct val="100000"/>
        <a:buFont typeface="Arial" pitchFamily="34" charset="0"/>
        <a:buChar char="–"/>
        <a:defRPr sz="1800" kern="1200">
          <a:solidFill>
            <a:schemeClr val="tx1"/>
          </a:solidFill>
          <a:latin typeface="+mn-lt"/>
          <a:ea typeface="+mn-ea"/>
          <a:cs typeface="+mn-cs"/>
        </a:defRPr>
      </a:lvl2pPr>
      <a:lvl3pPr marL="6858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3pPr>
      <a:lvl4pPr marL="9144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4pPr>
      <a:lvl5pPr marL="11430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57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606.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606.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62609" y="250758"/>
            <a:ext cx="7635923" cy="587701"/>
          </a:xfrm>
          <a:solidFill>
            <a:schemeClr val="accent1"/>
          </a:solidFill>
        </p:spPr>
        <p:txBody>
          <a:bodyPr anchor="ctr">
            <a:normAutofit fontScale="90000"/>
          </a:bodyPr>
          <a:lstStyle/>
          <a:p>
            <a:pPr algn="ctr"/>
            <a:r>
              <a:rPr lang="en-US" altLang="zh-TW" sz="2800" i="1" dirty="0" smtClean="0">
                <a:solidFill>
                  <a:schemeClr val="bg1"/>
                </a:solidFill>
              </a:rPr>
              <a:t>2019 kidney Transplant Taichung Summit</a:t>
            </a:r>
            <a:endParaRPr lang="en-US" sz="2800" i="1" dirty="0">
              <a:solidFill>
                <a:schemeClr val="bg1"/>
              </a:solidFill>
            </a:endParaRPr>
          </a:p>
        </p:txBody>
      </p:sp>
      <p:sp>
        <p:nvSpPr>
          <p:cNvPr id="4" name="投影片編號版面配置區 3"/>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E66AA3EA-0569-43EF-BBA3-83FDB109D582}" type="slidenum">
              <a:rPr kumimoji="0" lang="en-US" sz="700" b="0" i="0" u="none" strike="noStrike" kern="1200" cap="none" spc="0" normalizeH="0" baseline="0" noProof="0">
                <a:ln>
                  <a:noFill/>
                </a:ln>
                <a:solidFill>
                  <a:srgbClr val="7F7F7F"/>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a:t>
            </a:fld>
            <a:endParaRPr kumimoji="0" lang="en-US" sz="700" b="0" i="0" u="none" strike="noStrike" kern="1200" cap="none" spc="0" normalizeH="0" baseline="0" noProof="0" dirty="0">
              <a:ln>
                <a:noFill/>
              </a:ln>
              <a:solidFill>
                <a:srgbClr val="7F7F7F"/>
              </a:solidFill>
              <a:effectLst/>
              <a:uLnTx/>
              <a:uFillTx/>
              <a:latin typeface="Arial" charset="0"/>
              <a:ea typeface="+mn-ea"/>
              <a:cs typeface="+mn-cs"/>
            </a:endParaRPr>
          </a:p>
        </p:txBody>
      </p:sp>
      <p:sp>
        <p:nvSpPr>
          <p:cNvPr id="3" name="文字方塊 2"/>
          <p:cNvSpPr txBox="1"/>
          <p:nvPr/>
        </p:nvSpPr>
        <p:spPr>
          <a:xfrm>
            <a:off x="344950" y="989539"/>
            <a:ext cx="5913912"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Arial" charset="0"/>
                <a:ea typeface="+mn-ea"/>
                <a:cs typeface="+mn-cs"/>
              </a:rPr>
              <a:t>Time</a:t>
            </a:r>
            <a:r>
              <a:rPr kumimoji="0" lang="zh-TW" altLang="en-US" sz="1400" b="0" i="0" u="none" strike="noStrike" kern="1200" cap="none" spc="0" normalizeH="0" baseline="0" noProof="0" dirty="0" smtClean="0">
                <a:ln>
                  <a:noFill/>
                </a:ln>
                <a:solidFill>
                  <a:prstClr val="black"/>
                </a:solidFill>
                <a:effectLst/>
                <a:uLnTx/>
                <a:uFillTx/>
                <a:latin typeface="Arial" charset="0"/>
                <a:ea typeface="+mn-ea"/>
                <a:cs typeface="+mn-cs"/>
              </a:rPr>
              <a:t>：</a:t>
            </a:r>
            <a:r>
              <a:rPr kumimoji="0" lang="en-US" altLang="zh-TW" sz="1400" b="0" i="0" u="none" strike="noStrike" kern="1200" cap="none" spc="0" normalizeH="0" baseline="0" noProof="0" dirty="0" smtClean="0">
                <a:ln>
                  <a:noFill/>
                </a:ln>
                <a:solidFill>
                  <a:srgbClr val="000000"/>
                </a:solidFill>
                <a:effectLst/>
                <a:uLnTx/>
                <a:uFillTx/>
                <a:latin typeface="Arial" charset="0"/>
                <a:ea typeface="+mn-ea"/>
                <a:cs typeface="+mn-cs"/>
              </a:rPr>
              <a:t>3/17 (Sunday) </a:t>
            </a:r>
            <a:r>
              <a:rPr kumimoji="0" lang="zh-TW" altLang="en-US" sz="1400" b="0" i="0" u="none" strike="noStrike" kern="1200" cap="none" spc="0" normalizeH="0" baseline="0" noProof="0" dirty="0" smtClean="0">
                <a:ln>
                  <a:noFill/>
                </a:ln>
                <a:solidFill>
                  <a:srgbClr val="000000"/>
                </a:solidFill>
                <a:effectLst/>
                <a:uLnTx/>
                <a:uFillTx/>
                <a:latin typeface="Arial" charset="0"/>
                <a:ea typeface="+mn-ea"/>
                <a:cs typeface="+mn-cs"/>
              </a:rPr>
              <a:t>  </a:t>
            </a:r>
            <a:r>
              <a:rPr kumimoji="0" lang="en-US" altLang="zh-TW" sz="1400" b="0" i="0" u="none" strike="noStrike" kern="1200" cap="none" spc="0" normalizeH="0" baseline="0" noProof="0" dirty="0" smtClean="0">
                <a:ln>
                  <a:noFill/>
                </a:ln>
                <a:solidFill>
                  <a:srgbClr val="000000"/>
                </a:solidFill>
                <a:effectLst/>
                <a:uLnTx/>
                <a:uFillTx/>
                <a:latin typeface="Arial" charset="0"/>
                <a:ea typeface="+mn-ea"/>
                <a:cs typeface="+mn-cs"/>
              </a:rPr>
              <a:t>Meeting</a:t>
            </a:r>
            <a:r>
              <a:rPr kumimoji="0" lang="zh-TW" altLang="en-US" sz="1400" b="0" i="0" u="none" strike="noStrike" kern="1200" cap="none" spc="0" normalizeH="0" baseline="0" noProof="0" dirty="0" smtClean="0">
                <a:ln>
                  <a:noFill/>
                </a:ln>
                <a:solidFill>
                  <a:srgbClr val="000000"/>
                </a:solidFill>
                <a:effectLst/>
                <a:uLnTx/>
                <a:uFillTx/>
                <a:latin typeface="Arial" charset="0"/>
                <a:ea typeface="+mn-ea"/>
                <a:cs typeface="+mn-cs"/>
              </a:rPr>
              <a:t> </a:t>
            </a:r>
            <a:r>
              <a:rPr kumimoji="0" lang="en-US" altLang="zh-TW" sz="1400" b="0" i="0" u="none" strike="noStrike" kern="1200" cap="none" spc="0" normalizeH="0" baseline="0" noProof="0" dirty="0" smtClean="0">
                <a:ln>
                  <a:noFill/>
                </a:ln>
                <a:solidFill>
                  <a:srgbClr val="000000"/>
                </a:solidFill>
                <a:effectLst/>
                <a:uLnTx/>
                <a:uFillTx/>
                <a:latin typeface="Arial" charset="0"/>
                <a:ea typeface="+mn-ea"/>
                <a:cs typeface="+mn-cs"/>
              </a:rPr>
              <a:t>9:30 ~ 12:30 </a:t>
            </a:r>
          </a:p>
          <a:p>
            <a:pPr lvl="0" fontAlgn="base">
              <a:spcBef>
                <a:spcPct val="0"/>
              </a:spcBef>
              <a:spcAft>
                <a:spcPct val="0"/>
              </a:spcAft>
              <a:defRPr/>
            </a:pPr>
            <a:r>
              <a:rPr kumimoji="0" lang="en-US" altLang="zh-TW" sz="1400" b="0" i="0" u="none" strike="noStrike" kern="1200" cap="none" spc="0" normalizeH="0" baseline="0" noProof="0" dirty="0" smtClean="0">
                <a:ln>
                  <a:noFill/>
                </a:ln>
                <a:solidFill>
                  <a:prstClr val="black"/>
                </a:solidFill>
                <a:effectLst/>
                <a:uLnTx/>
                <a:uFillTx/>
                <a:latin typeface="Arial" charset="0"/>
                <a:ea typeface="+mn-ea"/>
                <a:cs typeface="+mn-cs"/>
              </a:rPr>
              <a:t>Venue</a:t>
            </a:r>
            <a:r>
              <a:rPr kumimoji="0" lang="zh-TW" altLang="en-US" sz="1400" b="0" i="0" u="none" strike="noStrike" kern="1200" cap="none" spc="0" normalizeH="0" baseline="0" noProof="0" dirty="0" smtClean="0">
                <a:ln>
                  <a:noFill/>
                </a:ln>
                <a:solidFill>
                  <a:prstClr val="black"/>
                </a:solidFill>
                <a:effectLst/>
                <a:uLnTx/>
                <a:uFillTx/>
                <a:latin typeface="Arial" charset="0"/>
                <a:ea typeface="+mn-ea"/>
                <a:cs typeface="+mn-cs"/>
              </a:rPr>
              <a:t>：</a:t>
            </a:r>
            <a:r>
              <a:rPr lang="en-US" altLang="zh-TW" sz="1400" dirty="0">
                <a:solidFill>
                  <a:prstClr val="black"/>
                </a:solidFill>
                <a:latin typeface="Arial" charset="0"/>
              </a:rPr>
              <a:t>Taichung Veterans General </a:t>
            </a:r>
            <a:r>
              <a:rPr lang="en-US" altLang="zh-TW" sz="1400" dirty="0" smtClean="0">
                <a:solidFill>
                  <a:prstClr val="black"/>
                </a:solidFill>
                <a:latin typeface="Arial" charset="0"/>
              </a:rPr>
              <a:t>Hospital</a:t>
            </a:r>
            <a:r>
              <a:rPr lang="zh-TW" altLang="en-US" sz="1400" dirty="0" smtClean="0">
                <a:solidFill>
                  <a:prstClr val="black"/>
                </a:solidFill>
                <a:latin typeface="Arial" charset="0"/>
              </a:rPr>
              <a:t> </a:t>
            </a:r>
            <a:r>
              <a:rPr kumimoji="0" lang="en-US" altLang="zh-TW" sz="1400" b="0" i="0" u="none" strike="noStrike" kern="1200" cap="none" spc="0" normalizeH="0" baseline="0" noProof="0" dirty="0" smtClean="0">
                <a:ln>
                  <a:noFill/>
                </a:ln>
                <a:solidFill>
                  <a:prstClr val="black"/>
                </a:solidFill>
                <a:effectLst/>
                <a:uLnTx/>
                <a:uFillTx/>
                <a:latin typeface="Arial" charset="0"/>
                <a:ea typeface="+mn-ea"/>
                <a:cs typeface="+mn-cs"/>
              </a:rPr>
              <a:t>5</a:t>
            </a:r>
            <a:r>
              <a:rPr kumimoji="0" lang="en-US" altLang="zh-TW" sz="1400" b="0" i="0" u="none" strike="noStrike" kern="1200" cap="none" spc="0" normalizeH="0" baseline="30000" noProof="0" dirty="0" smtClean="0">
                <a:ln>
                  <a:noFill/>
                </a:ln>
                <a:solidFill>
                  <a:prstClr val="black"/>
                </a:solidFill>
                <a:effectLst/>
                <a:uLnTx/>
                <a:uFillTx/>
                <a:latin typeface="Arial" charset="0"/>
                <a:ea typeface="+mn-ea"/>
                <a:cs typeface="+mn-cs"/>
              </a:rPr>
              <a:t>th</a:t>
            </a:r>
            <a:r>
              <a:rPr kumimoji="0" lang="en-US" altLang="zh-TW" sz="1400" b="0" i="0" u="none" strike="noStrike" kern="1200" cap="none" spc="0" normalizeH="0" baseline="0" noProof="0" dirty="0" smtClean="0">
                <a:ln>
                  <a:noFill/>
                </a:ln>
                <a:solidFill>
                  <a:prstClr val="black"/>
                </a:solidFill>
                <a:effectLst/>
                <a:uLnTx/>
                <a:uFillTx/>
                <a:latin typeface="Arial" charset="0"/>
                <a:ea typeface="+mn-ea"/>
                <a:cs typeface="+mn-cs"/>
              </a:rPr>
              <a:t> Meeting Room</a:t>
            </a:r>
            <a:endParaRPr kumimoji="0" lang="en-US" altLang="zh-TW" sz="14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7" name="矩形 6"/>
          <p:cNvSpPr/>
          <p:nvPr/>
        </p:nvSpPr>
        <p:spPr>
          <a:xfrm>
            <a:off x="327545" y="5786651"/>
            <a:ext cx="3275463"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TW" altLang="en-US" sz="2400" b="0" i="0" u="none" strike="noStrike" kern="1200" cap="none" spc="0" normalizeH="0" baseline="0" noProof="0">
              <a:ln>
                <a:noFill/>
              </a:ln>
              <a:solidFill>
                <a:srgbClr val="FFFFFF"/>
              </a:solidFill>
              <a:effectLst/>
              <a:uLnTx/>
              <a:uFillTx/>
              <a:latin typeface="Arial"/>
              <a:ea typeface="+mn-ea"/>
              <a:cs typeface="+mn-cs"/>
            </a:endParaRPr>
          </a:p>
        </p:txBody>
      </p:sp>
      <p:sp>
        <p:nvSpPr>
          <p:cNvPr id="14" name="矩形 13"/>
          <p:cNvSpPr/>
          <p:nvPr/>
        </p:nvSpPr>
        <p:spPr>
          <a:xfrm>
            <a:off x="5638799" y="5943600"/>
            <a:ext cx="3275463"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TW" altLang="en-US" sz="2400" b="0" i="0" u="none" strike="noStrike" kern="1200" cap="none" spc="0" normalizeH="0" baseline="0" noProof="0">
              <a:ln>
                <a:noFill/>
              </a:ln>
              <a:solidFill>
                <a:srgbClr val="FFFFFF"/>
              </a:solidFill>
              <a:effectLst/>
              <a:uLnTx/>
              <a:uFillTx/>
              <a:latin typeface="Arial"/>
              <a:ea typeface="+mn-ea"/>
              <a:cs typeface="+mn-cs"/>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275428" y="6363678"/>
            <a:ext cx="1868573" cy="49432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aphicFrame>
        <p:nvGraphicFramePr>
          <p:cNvPr id="6" name="表格 5"/>
          <p:cNvGraphicFramePr>
            <a:graphicFrameLocks noGrp="1"/>
          </p:cNvGraphicFramePr>
          <p:nvPr>
            <p:extLst>
              <p:ext uri="{D42A27DB-BD31-4B8C-83A1-F6EECF244321}">
                <p14:modId xmlns:p14="http://schemas.microsoft.com/office/powerpoint/2010/main" xmlns="" val="3427319895"/>
              </p:ext>
            </p:extLst>
          </p:nvPr>
        </p:nvGraphicFramePr>
        <p:xfrm>
          <a:off x="403176" y="1604637"/>
          <a:ext cx="8435456" cy="5151120"/>
        </p:xfrm>
        <a:graphic>
          <a:graphicData uri="http://schemas.openxmlformats.org/drawingml/2006/table">
            <a:tbl>
              <a:tblPr firstRow="1" bandRow="1">
                <a:tableStyleId>{69012ECD-51FC-41F1-AA8D-1B2483CD663E}</a:tableStyleId>
              </a:tblPr>
              <a:tblGrid>
                <a:gridCol w="1196512">
                  <a:extLst>
                    <a:ext uri="{9D8B030D-6E8A-4147-A177-3AD203B41FA5}">
                      <a16:colId xmlns:a16="http://schemas.microsoft.com/office/drawing/2014/main" xmlns="" val="164789131"/>
                    </a:ext>
                  </a:extLst>
                </a:gridCol>
                <a:gridCol w="2896112">
                  <a:extLst>
                    <a:ext uri="{9D8B030D-6E8A-4147-A177-3AD203B41FA5}">
                      <a16:colId xmlns:a16="http://schemas.microsoft.com/office/drawing/2014/main" xmlns="" val="1845673608"/>
                    </a:ext>
                  </a:extLst>
                </a:gridCol>
                <a:gridCol w="2171416">
                  <a:extLst>
                    <a:ext uri="{9D8B030D-6E8A-4147-A177-3AD203B41FA5}">
                      <a16:colId xmlns:a16="http://schemas.microsoft.com/office/drawing/2014/main" xmlns="" val="2168307515"/>
                    </a:ext>
                  </a:extLst>
                </a:gridCol>
                <a:gridCol w="2171416">
                  <a:extLst>
                    <a:ext uri="{9D8B030D-6E8A-4147-A177-3AD203B41FA5}">
                      <a16:colId xmlns:a16="http://schemas.microsoft.com/office/drawing/2014/main" xmlns="" val="1459485937"/>
                    </a:ext>
                  </a:extLst>
                </a:gridCol>
              </a:tblGrid>
              <a:tr h="294978">
                <a:tc>
                  <a:txBody>
                    <a:bodyPr/>
                    <a:lstStyle/>
                    <a:p>
                      <a:pPr algn="ctr"/>
                      <a:r>
                        <a:rPr lang="en-US" altLang="zh-TW" sz="1400" dirty="0" smtClean="0"/>
                        <a:t>Time</a:t>
                      </a:r>
                      <a:endParaRPr lang="zh-TW" altLang="en-US" sz="1400" dirty="0"/>
                    </a:p>
                  </a:txBody>
                  <a:tcPr anchor="ctr"/>
                </a:tc>
                <a:tc>
                  <a:txBody>
                    <a:bodyPr/>
                    <a:lstStyle/>
                    <a:p>
                      <a:pPr algn="ctr"/>
                      <a:r>
                        <a:rPr lang="en-US" altLang="zh-TW" sz="1400" dirty="0" smtClean="0"/>
                        <a:t>Topic</a:t>
                      </a:r>
                      <a:endParaRPr lang="zh-TW" altLang="en-US" sz="1400" dirty="0"/>
                    </a:p>
                  </a:txBody>
                  <a:tcPr anchor="ctr"/>
                </a:tc>
                <a:tc>
                  <a:txBody>
                    <a:bodyPr/>
                    <a:lstStyle/>
                    <a:p>
                      <a:pPr algn="ctr"/>
                      <a:r>
                        <a:rPr lang="en-US" altLang="zh-TW" sz="1400" dirty="0" smtClean="0"/>
                        <a:t>Speaker</a:t>
                      </a:r>
                      <a:endParaRPr lang="zh-TW" altLang="en-US" sz="1400" dirty="0"/>
                    </a:p>
                  </a:txBody>
                  <a:tcPr anchor="ctr"/>
                </a:tc>
                <a:tc>
                  <a:txBody>
                    <a:bodyPr/>
                    <a:lstStyle/>
                    <a:p>
                      <a:pPr algn="ctr"/>
                      <a:r>
                        <a:rPr lang="en-US" altLang="zh-TW" sz="1400" dirty="0" smtClean="0"/>
                        <a:t>Moderator</a:t>
                      </a:r>
                      <a:endParaRPr lang="zh-TW" altLang="en-US" sz="1400" dirty="0"/>
                    </a:p>
                  </a:txBody>
                  <a:tcPr anchor="ctr"/>
                </a:tc>
                <a:extLst>
                  <a:ext uri="{0D108BD9-81ED-4DB2-BD59-A6C34878D82A}">
                    <a16:rowId xmlns:a16="http://schemas.microsoft.com/office/drawing/2014/main" xmlns="" val="4175704842"/>
                  </a:ext>
                </a:extLst>
              </a:tr>
              <a:tr h="397588">
                <a:tc>
                  <a:txBody>
                    <a:bodyPr/>
                    <a:lstStyle/>
                    <a:p>
                      <a:pPr algn="ctr"/>
                      <a:r>
                        <a:rPr lang="en-US" altLang="zh-TW" sz="1200" dirty="0" smtClean="0"/>
                        <a:t>09:30-09:40</a:t>
                      </a:r>
                      <a:endParaRPr lang="zh-TW" altLang="en-US" sz="1200" dirty="0"/>
                    </a:p>
                  </a:txBody>
                  <a:tcPr anchor="ctr"/>
                </a:tc>
                <a:tc>
                  <a:txBody>
                    <a:bodyPr/>
                    <a:lstStyle/>
                    <a:p>
                      <a:pPr algn="ctr"/>
                      <a:r>
                        <a:rPr lang="en-US" altLang="zh-TW" sz="1200" dirty="0" smtClean="0"/>
                        <a:t>Opening</a:t>
                      </a:r>
                      <a:endParaRPr lang="zh-TW" altLang="en-US" sz="1200" dirty="0"/>
                    </a:p>
                  </a:txBody>
                  <a:tcPr anchor="ctr"/>
                </a:tc>
                <a:tc gridSpan="2">
                  <a:txBody>
                    <a:bodyPr/>
                    <a:lstStyle/>
                    <a:p>
                      <a:pPr algn="ctr"/>
                      <a:r>
                        <a:rPr lang="en-US" altLang="zh-TW" sz="1200" dirty="0" smtClean="0"/>
                        <a:t>Dr. Wayne Huey- </a:t>
                      </a:r>
                      <a:r>
                        <a:rPr lang="en-US" altLang="zh-TW" sz="1200" dirty="0" err="1" smtClean="0"/>
                        <a:t>Herng</a:t>
                      </a:r>
                      <a:r>
                        <a:rPr lang="en-US" altLang="zh-TW" sz="1200" dirty="0" smtClean="0"/>
                        <a:t> </a:t>
                      </a:r>
                      <a:r>
                        <a:rPr lang="en-US" altLang="zh-TW" sz="1200" dirty="0" err="1" smtClean="0"/>
                        <a:t>Sheu</a:t>
                      </a:r>
                      <a:endParaRPr lang="en-US" altLang="zh-TW" sz="1200" dirty="0" smtClean="0"/>
                    </a:p>
                    <a:p>
                      <a:pPr algn="ctr"/>
                      <a:r>
                        <a:rPr lang="zh-TW" altLang="en-US" sz="1200" dirty="0" smtClean="0"/>
                        <a:t>許惠恒院長</a:t>
                      </a:r>
                      <a:endParaRPr lang="en-US" altLang="zh-TW" sz="1200" dirty="0" smtClean="0"/>
                    </a:p>
                    <a:p>
                      <a:pPr algn="ctr"/>
                      <a:r>
                        <a:rPr lang="en-US" altLang="zh-TW" sz="1200" dirty="0" smtClean="0"/>
                        <a:t>The superintendent of Taichung Veterans General Hospital</a:t>
                      </a:r>
                      <a:endParaRPr lang="zh-TW" altLang="en-US" sz="1200" dirty="0"/>
                    </a:p>
                  </a:txBody>
                  <a:tcPr anchor="ctr"/>
                </a:tc>
                <a:tc hMerge="1">
                  <a:txBody>
                    <a:bodyPr/>
                    <a:lstStyle/>
                    <a:p>
                      <a:endParaRPr lang="zh-TW" altLang="en-US"/>
                    </a:p>
                  </a:txBody>
                  <a:tcPr/>
                </a:tc>
                <a:extLst>
                  <a:ext uri="{0D108BD9-81ED-4DB2-BD59-A6C34878D82A}">
                    <a16:rowId xmlns:a16="http://schemas.microsoft.com/office/drawing/2014/main" xmlns="" val="3213810539"/>
                  </a:ext>
                </a:extLst>
              </a:tr>
              <a:tr h="683265">
                <a:tc>
                  <a:txBody>
                    <a:bodyPr/>
                    <a:lstStyle/>
                    <a:p>
                      <a:pPr algn="ctr"/>
                      <a:r>
                        <a:rPr lang="en-US" altLang="zh-TW" sz="1200" dirty="0" smtClean="0">
                          <a:solidFill>
                            <a:schemeClr val="tx1"/>
                          </a:solidFill>
                        </a:rPr>
                        <a:t>09:40-10:30</a:t>
                      </a:r>
                      <a:endParaRPr lang="zh-TW" altLang="en-US" sz="1200" dirty="0">
                        <a:solidFill>
                          <a:schemeClr val="tx1"/>
                        </a:solidFill>
                      </a:endParaRPr>
                    </a:p>
                  </a:txBody>
                  <a:tcPr anchor="ctr"/>
                </a:tc>
                <a:tc>
                  <a:txBody>
                    <a:bodyPr/>
                    <a:lstStyle/>
                    <a:p>
                      <a:pPr algn="ctr"/>
                      <a:r>
                        <a:rPr lang="en-US" altLang="zh-TW" sz="1200" dirty="0" smtClean="0">
                          <a:solidFill>
                            <a:schemeClr val="tx1"/>
                          </a:solidFill>
                        </a:rPr>
                        <a:t>Post- kidney transplantation complications in long-term: Diabetes, Obesity and CVD</a:t>
                      </a:r>
                    </a:p>
                  </a:txBody>
                  <a:tcPr anchor="ctr"/>
                </a:tc>
                <a:tc>
                  <a:txBody>
                    <a:bodyPr/>
                    <a:lstStyle/>
                    <a:p>
                      <a:pPr algn="ctr"/>
                      <a:r>
                        <a:rPr lang="en-US" altLang="zh-TW" sz="1200" dirty="0" smtClean="0">
                          <a:solidFill>
                            <a:schemeClr val="tx1"/>
                          </a:solidFill>
                        </a:rPr>
                        <a:t>Professor Steven Chadban</a:t>
                      </a:r>
                    </a:p>
                    <a:p>
                      <a:pPr algn="ctr"/>
                      <a:r>
                        <a:rPr lang="en-US" altLang="zh-TW" sz="1200" dirty="0" smtClean="0">
                          <a:solidFill>
                            <a:schemeClr val="tx1"/>
                          </a:solidFill>
                        </a:rPr>
                        <a:t>Royal Prince Alfred Hospital, Sydney</a:t>
                      </a:r>
                      <a:endParaRPr lang="zh-TW" altLang="en-US" sz="1200" dirty="0">
                        <a:solidFill>
                          <a:schemeClr val="tx1"/>
                        </a:solidFill>
                      </a:endParaRPr>
                    </a:p>
                  </a:txBody>
                  <a:tcPr anchor="ctr"/>
                </a:tc>
                <a:tc>
                  <a:txBody>
                    <a:bodyPr/>
                    <a:lstStyle/>
                    <a:p>
                      <a:pPr algn="ctr"/>
                      <a:r>
                        <a:rPr lang="en-US" altLang="zh-TW" sz="1200" dirty="0" smtClean="0">
                          <a:solidFill>
                            <a:schemeClr val="tx1"/>
                          </a:solidFill>
                        </a:rPr>
                        <a:t>Dr. Wayne Huey- </a:t>
                      </a:r>
                      <a:r>
                        <a:rPr lang="en-US" altLang="zh-TW" sz="1200" dirty="0" err="1" smtClean="0">
                          <a:solidFill>
                            <a:schemeClr val="tx1"/>
                          </a:solidFill>
                        </a:rPr>
                        <a:t>Herng</a:t>
                      </a:r>
                      <a:r>
                        <a:rPr lang="en-US" altLang="zh-TW" sz="1200" dirty="0" smtClean="0">
                          <a:solidFill>
                            <a:schemeClr val="tx1"/>
                          </a:solidFill>
                        </a:rPr>
                        <a:t> </a:t>
                      </a:r>
                      <a:r>
                        <a:rPr lang="en-US" altLang="zh-TW" sz="1200" dirty="0" err="1" smtClean="0">
                          <a:solidFill>
                            <a:schemeClr val="tx1"/>
                          </a:solidFill>
                        </a:rPr>
                        <a:t>Sheu</a:t>
                      </a:r>
                      <a:endParaRPr lang="en-US" altLang="zh-TW" sz="1200" dirty="0" smtClean="0">
                        <a:solidFill>
                          <a:schemeClr val="tx1"/>
                        </a:solidFill>
                      </a:endParaRPr>
                    </a:p>
                    <a:p>
                      <a:pPr algn="ctr"/>
                      <a:r>
                        <a:rPr lang="zh-TW" altLang="en-US" sz="1200" dirty="0" smtClean="0">
                          <a:solidFill>
                            <a:schemeClr val="tx1"/>
                          </a:solidFill>
                        </a:rPr>
                        <a:t>許惠恒院長</a:t>
                      </a:r>
                      <a:endParaRPr lang="en-US" altLang="zh-TW" sz="1200" dirty="0" smtClean="0">
                        <a:solidFill>
                          <a:schemeClr val="tx1"/>
                        </a:solidFill>
                      </a:endParaRPr>
                    </a:p>
                    <a:p>
                      <a:pPr algn="ctr"/>
                      <a:r>
                        <a:rPr lang="en-US" altLang="zh-TW" sz="1200" dirty="0" smtClean="0">
                          <a:solidFill>
                            <a:schemeClr val="tx1"/>
                          </a:solidFill>
                        </a:rPr>
                        <a:t>Taichung Veterans General Hospital</a:t>
                      </a:r>
                      <a:endParaRPr lang="zh-TW" altLang="en-US" sz="1200" dirty="0">
                        <a:solidFill>
                          <a:schemeClr val="tx1"/>
                        </a:solidFill>
                      </a:endParaRPr>
                    </a:p>
                  </a:txBody>
                  <a:tcPr anchor="ctr"/>
                </a:tc>
                <a:extLst>
                  <a:ext uri="{0D108BD9-81ED-4DB2-BD59-A6C34878D82A}">
                    <a16:rowId xmlns:a16="http://schemas.microsoft.com/office/drawing/2014/main" xmlns="" val="3682242474"/>
                  </a:ext>
                </a:extLst>
              </a:tr>
              <a:tr h="727560">
                <a:tc>
                  <a:txBody>
                    <a:bodyPr/>
                    <a:lstStyle/>
                    <a:p>
                      <a:pPr algn="ctr"/>
                      <a:r>
                        <a:rPr lang="en-US" altLang="zh-TW" sz="1200" dirty="0" smtClean="0">
                          <a:solidFill>
                            <a:schemeClr val="tx1"/>
                          </a:solidFill>
                        </a:rPr>
                        <a:t>10:30-11:20</a:t>
                      </a:r>
                      <a:endParaRPr lang="zh-TW" altLang="en-US" sz="1200" dirty="0">
                        <a:solidFill>
                          <a:schemeClr val="tx1"/>
                        </a:solidFill>
                      </a:endParaRPr>
                    </a:p>
                  </a:txBody>
                  <a:tcPr anchor="ctr"/>
                </a:tc>
                <a:tc>
                  <a:txBody>
                    <a:bodyPr/>
                    <a:lstStyle/>
                    <a:p>
                      <a:pPr algn="ctr"/>
                      <a:r>
                        <a:rPr lang="en-US" altLang="zh-TW" sz="1200" dirty="0" smtClean="0">
                          <a:solidFill>
                            <a:schemeClr val="tx1"/>
                          </a:solidFill>
                        </a:rPr>
                        <a:t>Highly sensitized kidney transplantation: ABO incompatible and Donor-specific anti-HLA antibody</a:t>
                      </a:r>
                      <a:endParaRPr lang="zh-TW" altLang="en-US" sz="1200" dirty="0">
                        <a:solidFill>
                          <a:schemeClr val="tx1"/>
                        </a:solidFill>
                      </a:endParaRPr>
                    </a:p>
                  </a:txBody>
                  <a:tcPr anchor="ctr"/>
                </a:tc>
                <a:tc>
                  <a:txBody>
                    <a:bodyPr/>
                    <a:lstStyle/>
                    <a:p>
                      <a:pPr algn="ctr"/>
                      <a:r>
                        <a:rPr lang="en-US" altLang="zh-TW" sz="1200" dirty="0" smtClean="0">
                          <a:solidFill>
                            <a:schemeClr val="tx1"/>
                          </a:solidFill>
                        </a:rPr>
                        <a:t>Professor Hideki Ishida</a:t>
                      </a:r>
                    </a:p>
                    <a:p>
                      <a:pPr algn="ctr"/>
                      <a:r>
                        <a:rPr lang="en-US" altLang="zh-TW" sz="1200" dirty="0" smtClean="0">
                          <a:solidFill>
                            <a:schemeClr val="tx1"/>
                          </a:solidFill>
                        </a:rPr>
                        <a:t>Tokyo Women’s Medical University</a:t>
                      </a:r>
                      <a:endParaRPr lang="zh-TW" altLang="en-US" sz="1200" dirty="0">
                        <a:solidFill>
                          <a:schemeClr val="tx1"/>
                        </a:solidFill>
                      </a:endParaRPr>
                    </a:p>
                  </a:txBody>
                  <a:tcPr anchor="ctr"/>
                </a:tc>
                <a:tc>
                  <a:txBody>
                    <a:bodyPr/>
                    <a:lstStyle/>
                    <a:p>
                      <a:pPr algn="ctr"/>
                      <a:r>
                        <a:rPr lang="en-US" altLang="zh-TW" sz="1200" dirty="0" smtClean="0">
                          <a:solidFill>
                            <a:schemeClr val="tx1"/>
                          </a:solidFill>
                        </a:rPr>
                        <a:t>Dr. Ming-</a:t>
                      </a:r>
                      <a:r>
                        <a:rPr lang="en-US" altLang="zh-TW" sz="1200" dirty="0" err="1" smtClean="0">
                          <a:solidFill>
                            <a:schemeClr val="tx1"/>
                          </a:solidFill>
                        </a:rPr>
                        <a:t>Ju</a:t>
                      </a:r>
                      <a:r>
                        <a:rPr lang="en-US" altLang="zh-TW" sz="1200" dirty="0" smtClean="0">
                          <a:solidFill>
                            <a:schemeClr val="tx1"/>
                          </a:solidFill>
                        </a:rPr>
                        <a:t> Wu</a:t>
                      </a:r>
                    </a:p>
                    <a:p>
                      <a:pPr algn="ctr"/>
                      <a:r>
                        <a:rPr lang="zh-TW" altLang="en-US" sz="1200" dirty="0" smtClean="0">
                          <a:solidFill>
                            <a:schemeClr val="tx1"/>
                          </a:solidFill>
                        </a:rPr>
                        <a:t>吳明儒部長</a:t>
                      </a:r>
                      <a:endParaRPr lang="en-US" altLang="zh-TW" sz="1200" dirty="0" smtClean="0">
                        <a:solidFill>
                          <a:schemeClr val="tx1"/>
                        </a:solidFill>
                      </a:endParaRPr>
                    </a:p>
                    <a:p>
                      <a:pPr algn="ctr"/>
                      <a:r>
                        <a:rPr lang="en-US" altLang="zh-TW" sz="1200" dirty="0" smtClean="0">
                          <a:solidFill>
                            <a:schemeClr val="tx1"/>
                          </a:solidFill>
                        </a:rPr>
                        <a:t>Taichung Veterans General Hospital</a:t>
                      </a:r>
                      <a:endParaRPr lang="zh-TW" altLang="en-US" sz="1200" dirty="0">
                        <a:solidFill>
                          <a:schemeClr val="tx1"/>
                        </a:solidFill>
                      </a:endParaRPr>
                    </a:p>
                  </a:txBody>
                  <a:tcPr anchor="ctr"/>
                </a:tc>
                <a:extLst>
                  <a:ext uri="{0D108BD9-81ED-4DB2-BD59-A6C34878D82A}">
                    <a16:rowId xmlns:a16="http://schemas.microsoft.com/office/drawing/2014/main" xmlns="" val="4277422142"/>
                  </a:ext>
                </a:extLst>
              </a:tr>
              <a:tr h="457200">
                <a:tc>
                  <a:txBody>
                    <a:bodyPr/>
                    <a:lstStyle/>
                    <a:p>
                      <a:pPr algn="ctr"/>
                      <a:r>
                        <a:rPr lang="en-US" altLang="zh-TW" sz="1200" dirty="0" smtClean="0">
                          <a:solidFill>
                            <a:schemeClr val="tx1"/>
                          </a:solidFill>
                        </a:rPr>
                        <a:t>11:20-11:40</a:t>
                      </a:r>
                      <a:endParaRPr lang="zh-TW" altLang="en-US" sz="1200" dirty="0">
                        <a:solidFill>
                          <a:schemeClr val="tx1"/>
                        </a:solidFill>
                      </a:endParaRPr>
                    </a:p>
                  </a:txBody>
                  <a:tcPr anchor="ctr"/>
                </a:tc>
                <a:tc>
                  <a:txBody>
                    <a:bodyPr/>
                    <a:lstStyle/>
                    <a:p>
                      <a:pPr algn="ctr"/>
                      <a:r>
                        <a:rPr lang="en-US" altLang="zh-TW" sz="1200" dirty="0" smtClean="0">
                          <a:solidFill>
                            <a:schemeClr val="tx1"/>
                          </a:solidFill>
                        </a:rPr>
                        <a:t>Panel Discussion</a:t>
                      </a:r>
                    </a:p>
                  </a:txBody>
                  <a:tcPr anchor="ctr"/>
                </a:tc>
                <a:tc gridSpan="2">
                  <a:txBody>
                    <a:bodyPr/>
                    <a:lstStyle/>
                    <a:p>
                      <a:pPr algn="ctr"/>
                      <a:r>
                        <a:rPr lang="en-US" altLang="zh-TW" sz="1200" dirty="0" smtClean="0">
                          <a:solidFill>
                            <a:schemeClr val="tx1"/>
                          </a:solidFill>
                        </a:rPr>
                        <a:t>Professor Hideki Ishida</a:t>
                      </a:r>
                    </a:p>
                    <a:p>
                      <a:pPr algn="ctr"/>
                      <a:r>
                        <a:rPr lang="en-US" altLang="zh-TW" sz="1200" dirty="0" smtClean="0">
                          <a:solidFill>
                            <a:schemeClr val="tx1"/>
                          </a:solidFill>
                        </a:rPr>
                        <a:t>Professor Steven Chadban</a:t>
                      </a:r>
                      <a:endParaRPr lang="zh-TW" altLang="en-US" sz="1200" dirty="0">
                        <a:solidFill>
                          <a:schemeClr val="tx1"/>
                        </a:solidFill>
                      </a:endParaRPr>
                    </a:p>
                  </a:txBody>
                  <a:tcPr anchor="ctr"/>
                </a:tc>
                <a:tc hMerge="1">
                  <a:txBody>
                    <a:bodyPr/>
                    <a:lstStyle/>
                    <a:p>
                      <a:endParaRPr lang="zh-TW" altLang="en-US"/>
                    </a:p>
                  </a:txBody>
                  <a:tcPr/>
                </a:tc>
                <a:extLst>
                  <a:ext uri="{0D108BD9-81ED-4DB2-BD59-A6C34878D82A}">
                    <a16:rowId xmlns:a16="http://schemas.microsoft.com/office/drawing/2014/main" xmlns="" val="1235069882"/>
                  </a:ext>
                </a:extLst>
              </a:tr>
              <a:tr h="457200">
                <a:tc>
                  <a:txBody>
                    <a:bodyPr/>
                    <a:lstStyle/>
                    <a:p>
                      <a:pPr algn="ctr"/>
                      <a:r>
                        <a:rPr lang="en-US" altLang="zh-TW" sz="1200" dirty="0" smtClean="0">
                          <a:solidFill>
                            <a:schemeClr val="tx1"/>
                          </a:solidFill>
                        </a:rPr>
                        <a:t>11:40-12:00</a:t>
                      </a:r>
                      <a:endParaRPr lang="zh-TW" altLang="en-US" sz="1200" dirty="0">
                        <a:solidFill>
                          <a:schemeClr val="tx1"/>
                        </a:solidFill>
                      </a:endParaRPr>
                    </a:p>
                  </a:txBody>
                  <a:tcPr anchor="ctr"/>
                </a:tc>
                <a:tc>
                  <a:txBody>
                    <a:bodyPr/>
                    <a:lstStyle/>
                    <a:p>
                      <a:pPr algn="ctr"/>
                      <a:r>
                        <a:rPr lang="en-US" altLang="zh-TW" sz="1200" dirty="0" smtClean="0">
                          <a:solidFill>
                            <a:schemeClr val="tx1"/>
                          </a:solidFill>
                        </a:rPr>
                        <a:t>Long-Term outcome of BK associated infection at central Taiwan : Experience at Taichung veterans general hospital</a:t>
                      </a:r>
                      <a:endParaRPr lang="zh-TW" altLang="en-US" sz="1200" dirty="0">
                        <a:solidFill>
                          <a:schemeClr val="tx1"/>
                        </a:solidFill>
                      </a:endParaRPr>
                    </a:p>
                  </a:txBody>
                  <a:tcPr anchor="ctr"/>
                </a:tc>
                <a:tc>
                  <a:txBody>
                    <a:bodyPr/>
                    <a:lstStyle/>
                    <a:p>
                      <a:pPr algn="ctr"/>
                      <a:r>
                        <a:rPr lang="de-DE" altLang="zh-TW" sz="1200" dirty="0" smtClean="0">
                          <a:solidFill>
                            <a:schemeClr val="tx1"/>
                          </a:solidFill>
                        </a:rPr>
                        <a:t>Dr.TM Yu </a:t>
                      </a:r>
                    </a:p>
                    <a:p>
                      <a:pPr algn="ctr"/>
                      <a:r>
                        <a:rPr lang="zh-TW" altLang="en-US" sz="1200" dirty="0" smtClean="0">
                          <a:solidFill>
                            <a:schemeClr val="tx1"/>
                          </a:solidFill>
                        </a:rPr>
                        <a:t>游棟閔醫師</a:t>
                      </a:r>
                      <a:r>
                        <a:rPr lang="de-DE" altLang="zh-TW" sz="1200" dirty="0" smtClean="0">
                          <a:solidFill>
                            <a:schemeClr val="tx1"/>
                          </a:solidFill>
                        </a:rPr>
                        <a:t>                                                   Taichung Veterans General Hospital</a:t>
                      </a:r>
                      <a:endParaRPr lang="zh-TW" altLang="en-US" sz="1200" dirty="0">
                        <a:solidFill>
                          <a:schemeClr val="tx1"/>
                        </a:solidFill>
                      </a:endParaRPr>
                    </a:p>
                  </a:txBody>
                  <a:tcPr anchor="ctr"/>
                </a:tc>
                <a:tc>
                  <a:txBody>
                    <a:bodyPr/>
                    <a:lstStyle/>
                    <a:p>
                      <a:pPr algn="ctr"/>
                      <a:r>
                        <a:rPr lang="en-US" altLang="zh-TW" sz="1200" dirty="0" smtClean="0">
                          <a:solidFill>
                            <a:schemeClr val="tx1"/>
                          </a:solidFill>
                        </a:rPr>
                        <a:t>Dr. JD </a:t>
                      </a:r>
                      <a:r>
                        <a:rPr lang="en-US" altLang="zh-TW" sz="1200" dirty="0" err="1" smtClean="0">
                          <a:solidFill>
                            <a:schemeClr val="tx1"/>
                          </a:solidFill>
                        </a:rPr>
                        <a:t>Lian</a:t>
                      </a:r>
                      <a:endParaRPr lang="en-US" altLang="zh-TW" sz="1200" dirty="0" smtClean="0">
                        <a:solidFill>
                          <a:schemeClr val="tx1"/>
                        </a:solidFill>
                      </a:endParaRPr>
                    </a:p>
                    <a:p>
                      <a:pPr algn="ctr"/>
                      <a:r>
                        <a:rPr lang="zh-TW" altLang="en-US" sz="1200" dirty="0" smtClean="0">
                          <a:solidFill>
                            <a:schemeClr val="tx1"/>
                          </a:solidFill>
                        </a:rPr>
                        <a:t>連榮達院長</a:t>
                      </a:r>
                      <a:endParaRPr lang="en-US" altLang="zh-TW" sz="1200" dirty="0" smtClean="0">
                        <a:solidFill>
                          <a:schemeClr val="tx1"/>
                        </a:solidFill>
                      </a:endParaRPr>
                    </a:p>
                    <a:p>
                      <a:pPr algn="ctr"/>
                      <a:r>
                        <a:rPr lang="en-US" altLang="zh-TW" sz="1200" dirty="0" smtClean="0">
                          <a:solidFill>
                            <a:schemeClr val="tx1"/>
                          </a:solidFill>
                        </a:rPr>
                        <a:t>Chung Shan Medical University Hospital</a:t>
                      </a:r>
                    </a:p>
                  </a:txBody>
                  <a:tcPr anchor="ctr"/>
                </a:tc>
                <a:extLst>
                  <a:ext uri="{0D108BD9-81ED-4DB2-BD59-A6C34878D82A}">
                    <a16:rowId xmlns:a16="http://schemas.microsoft.com/office/drawing/2014/main" xmlns="" val="3563083820"/>
                  </a:ext>
                </a:extLst>
              </a:tr>
              <a:tr h="457200">
                <a:tc>
                  <a:txBody>
                    <a:bodyPr/>
                    <a:lstStyle/>
                    <a:p>
                      <a:pPr algn="ctr"/>
                      <a:r>
                        <a:rPr lang="en-US" altLang="zh-TW" sz="1200" dirty="0" smtClean="0">
                          <a:solidFill>
                            <a:schemeClr val="tx1"/>
                          </a:solidFill>
                        </a:rPr>
                        <a:t>12:00- 12:20</a:t>
                      </a:r>
                      <a:endParaRPr lang="zh-TW" altLang="en-US" sz="1200" dirty="0">
                        <a:solidFill>
                          <a:schemeClr val="tx1"/>
                        </a:solidFill>
                      </a:endParaRPr>
                    </a:p>
                  </a:txBody>
                  <a:tcPr anchor="ctr"/>
                </a:tc>
                <a:tc>
                  <a:txBody>
                    <a:bodyPr/>
                    <a:lstStyle/>
                    <a:p>
                      <a:pPr algn="ctr"/>
                      <a:r>
                        <a:rPr lang="en-US" altLang="zh-TW" sz="1200" dirty="0" smtClean="0">
                          <a:solidFill>
                            <a:schemeClr val="tx1"/>
                          </a:solidFill>
                        </a:rPr>
                        <a:t>Panel Discussion </a:t>
                      </a:r>
                      <a:endParaRPr lang="zh-TW" altLang="en-US" sz="1200" dirty="0">
                        <a:solidFill>
                          <a:schemeClr val="tx1"/>
                        </a:solidFill>
                      </a:endParaRPr>
                    </a:p>
                  </a:txBody>
                  <a:tcPr anchor="ctr"/>
                </a:tc>
                <a:tc gridSpan="2">
                  <a:txBody>
                    <a:bodyPr/>
                    <a:lstStyle/>
                    <a:p>
                      <a:pPr algn="ctr"/>
                      <a:r>
                        <a:rPr lang="en-US" altLang="zh-TW" sz="1200" dirty="0" smtClean="0">
                          <a:solidFill>
                            <a:schemeClr val="tx1"/>
                          </a:solidFill>
                        </a:rPr>
                        <a:t>Dr. Ming-</a:t>
                      </a:r>
                      <a:r>
                        <a:rPr lang="en-US" altLang="zh-TW" sz="1200" dirty="0" err="1" smtClean="0">
                          <a:solidFill>
                            <a:schemeClr val="tx1"/>
                          </a:solidFill>
                        </a:rPr>
                        <a:t>Ju</a:t>
                      </a:r>
                      <a:r>
                        <a:rPr lang="en-US" altLang="zh-TW" sz="1200" dirty="0" smtClean="0">
                          <a:solidFill>
                            <a:schemeClr val="tx1"/>
                          </a:solidFill>
                        </a:rPr>
                        <a:t> Wu, Dr. JD </a:t>
                      </a:r>
                      <a:r>
                        <a:rPr lang="en-US" altLang="zh-TW" sz="1200" dirty="0" err="1" smtClean="0">
                          <a:solidFill>
                            <a:schemeClr val="tx1"/>
                          </a:solidFill>
                        </a:rPr>
                        <a:t>Lian</a:t>
                      </a:r>
                      <a:endParaRPr lang="en-US" altLang="zh-TW" sz="1200" dirty="0" smtClean="0">
                        <a:solidFill>
                          <a:schemeClr val="tx1"/>
                        </a:solidFill>
                      </a:endParaRPr>
                    </a:p>
                    <a:p>
                      <a:pPr algn="ctr"/>
                      <a:r>
                        <a:rPr lang="zh-TW" altLang="en-US" sz="1200" dirty="0" smtClean="0">
                          <a:solidFill>
                            <a:schemeClr val="tx1"/>
                          </a:solidFill>
                        </a:rPr>
                        <a:t>吳明儒部長</a:t>
                      </a:r>
                      <a:r>
                        <a:rPr lang="en-US" altLang="zh-TW" sz="1200" dirty="0" smtClean="0">
                          <a:solidFill>
                            <a:schemeClr val="tx1"/>
                          </a:solidFill>
                        </a:rPr>
                        <a:t>, </a:t>
                      </a:r>
                      <a:r>
                        <a:rPr lang="zh-TW" altLang="en-US" sz="1200" dirty="0" smtClean="0">
                          <a:solidFill>
                            <a:schemeClr val="tx1"/>
                          </a:solidFill>
                        </a:rPr>
                        <a:t>連榮達院長</a:t>
                      </a:r>
                      <a:endParaRPr lang="en-US" altLang="zh-TW" sz="1200" dirty="0" smtClean="0">
                        <a:solidFill>
                          <a:schemeClr val="tx1"/>
                        </a:solidFill>
                      </a:endParaRPr>
                    </a:p>
                  </a:txBody>
                  <a:tcPr anchor="ctr"/>
                </a:tc>
                <a:tc hMerge="1">
                  <a:txBody>
                    <a:bodyPr/>
                    <a:lstStyle/>
                    <a:p>
                      <a:endParaRPr lang="zh-TW" altLang="en-US"/>
                    </a:p>
                  </a:txBody>
                  <a:tcPr/>
                </a:tc>
                <a:extLst>
                  <a:ext uri="{0D108BD9-81ED-4DB2-BD59-A6C34878D82A}">
                    <a16:rowId xmlns:a16="http://schemas.microsoft.com/office/drawing/2014/main" xmlns="" val="3061582513"/>
                  </a:ext>
                </a:extLst>
              </a:tr>
              <a:tr h="457200">
                <a:tc>
                  <a:txBody>
                    <a:bodyPr/>
                    <a:lstStyle/>
                    <a:p>
                      <a:pPr algn="ctr"/>
                      <a:r>
                        <a:rPr lang="en-US" altLang="zh-TW" sz="1200" dirty="0" smtClean="0">
                          <a:solidFill>
                            <a:schemeClr val="tx1"/>
                          </a:solidFill>
                        </a:rPr>
                        <a:t>12:20- 12:30</a:t>
                      </a:r>
                      <a:endParaRPr lang="zh-TW" altLang="en-US" sz="1200" dirty="0">
                        <a:solidFill>
                          <a:schemeClr val="tx1"/>
                        </a:solidFill>
                      </a:endParaRPr>
                    </a:p>
                  </a:txBody>
                  <a:tcPr anchor="ctr">
                    <a:solidFill>
                      <a:schemeClr val="bg1"/>
                    </a:solidFill>
                  </a:tcPr>
                </a:tc>
                <a:tc>
                  <a:txBody>
                    <a:bodyPr/>
                    <a:lstStyle/>
                    <a:p>
                      <a:pPr algn="ctr"/>
                      <a:r>
                        <a:rPr lang="en-US" altLang="zh-TW" sz="1200" dirty="0" smtClean="0">
                          <a:solidFill>
                            <a:schemeClr val="tx1"/>
                          </a:solidFill>
                        </a:rPr>
                        <a:t>Closing</a:t>
                      </a:r>
                      <a:endParaRPr lang="zh-TW" altLang="en-US" sz="1200" dirty="0">
                        <a:solidFill>
                          <a:schemeClr val="tx1"/>
                        </a:solidFill>
                      </a:endParaRPr>
                    </a:p>
                  </a:txBody>
                  <a:tcPr anchor="ctr">
                    <a:solidFill>
                      <a:schemeClr val="bg1"/>
                    </a:solidFill>
                  </a:tcPr>
                </a:tc>
                <a:tc gridSpan="2">
                  <a:txBody>
                    <a:bodyPr/>
                    <a:lstStyle/>
                    <a:p>
                      <a:pPr algn="ctr"/>
                      <a:r>
                        <a:rPr lang="en-US" altLang="zh-TW" sz="1200" dirty="0" smtClean="0">
                          <a:solidFill>
                            <a:schemeClr val="tx1"/>
                          </a:solidFill>
                        </a:rPr>
                        <a:t>Dr. Ming-</a:t>
                      </a:r>
                      <a:r>
                        <a:rPr lang="en-US" altLang="zh-TW" sz="1200" dirty="0" err="1" smtClean="0">
                          <a:solidFill>
                            <a:schemeClr val="tx1"/>
                          </a:solidFill>
                        </a:rPr>
                        <a:t>Ju</a:t>
                      </a:r>
                      <a:r>
                        <a:rPr lang="en-US" altLang="zh-TW" sz="1200" dirty="0" smtClean="0">
                          <a:solidFill>
                            <a:schemeClr val="tx1"/>
                          </a:solidFill>
                        </a:rPr>
                        <a:t> Wu</a:t>
                      </a:r>
                    </a:p>
                    <a:p>
                      <a:pPr algn="ctr"/>
                      <a:r>
                        <a:rPr lang="zh-TW" altLang="en-US" sz="1200" dirty="0" smtClean="0">
                          <a:solidFill>
                            <a:schemeClr val="tx1"/>
                          </a:solidFill>
                        </a:rPr>
                        <a:t>吳明儒部長</a:t>
                      </a:r>
                    </a:p>
                    <a:p>
                      <a:pPr algn="ctr"/>
                      <a:r>
                        <a:rPr lang="en-US" altLang="zh-TW" sz="1200" dirty="0" smtClean="0">
                          <a:solidFill>
                            <a:schemeClr val="tx1"/>
                          </a:solidFill>
                        </a:rPr>
                        <a:t>Taichung Veterans General Hospital</a:t>
                      </a:r>
                      <a:endParaRPr lang="zh-TW" altLang="en-US" sz="1200" dirty="0">
                        <a:solidFill>
                          <a:schemeClr val="tx1"/>
                        </a:solidFill>
                      </a:endParaRPr>
                    </a:p>
                  </a:txBody>
                  <a:tcPr anchor="ctr">
                    <a:solidFill>
                      <a:schemeClr val="bg1"/>
                    </a:solidFill>
                  </a:tcPr>
                </a:tc>
                <a:tc hMerge="1">
                  <a:txBody>
                    <a:bodyPr/>
                    <a:lstStyle/>
                    <a:p>
                      <a:endParaRPr lang="zh-TW" altLang="en-US"/>
                    </a:p>
                  </a:txBody>
                  <a:tcPr/>
                </a:tc>
                <a:extLst>
                  <a:ext uri="{0D108BD9-81ED-4DB2-BD59-A6C34878D82A}">
                    <a16:rowId xmlns:a16="http://schemas.microsoft.com/office/drawing/2014/main" xmlns="" val="4021633196"/>
                  </a:ext>
                </a:extLst>
              </a:tr>
            </a:tbl>
          </a:graphicData>
        </a:graphic>
      </p:graphicFrame>
      <p:pic>
        <p:nvPicPr>
          <p:cNvPr id="10" name="Picture 9"/>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669456" y="864531"/>
            <a:ext cx="697076" cy="72197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2" name="圖片 11"/>
          <p:cNvPicPr>
            <a:picLocks noChangeAspect="1"/>
          </p:cNvPicPr>
          <p:nvPr/>
        </p:nvPicPr>
        <p:blipFill>
          <a:blip r:embed="rId5"/>
          <a:stretch>
            <a:fillRect/>
          </a:stretch>
        </p:blipFill>
        <p:spPr>
          <a:xfrm>
            <a:off x="7856534" y="960516"/>
            <a:ext cx="706360" cy="623842"/>
          </a:xfrm>
          <a:prstGeom prst="rect">
            <a:avLst/>
          </a:prstGeom>
        </p:spPr>
      </p:pic>
      <p:pic>
        <p:nvPicPr>
          <p:cNvPr id="13" name="Picture 3"/>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6538756" y="1040368"/>
            <a:ext cx="1100671" cy="44621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63366824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E66AA3EA-0569-43EF-BBA3-83FDB109D582}" type="slidenum">
              <a:rPr kumimoji="0" lang="en-US" sz="900" b="0" i="0" u="none" strike="noStrike" kern="1200" cap="none" spc="0" normalizeH="0" baseline="0" noProof="0" smtClean="0">
                <a:ln>
                  <a:noFill/>
                </a:ln>
                <a:solidFill>
                  <a:srgbClr val="7F7F7F"/>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a:t>
            </a:fld>
            <a:endParaRPr kumimoji="0" lang="en-US" sz="900" b="0" i="0" u="none" strike="noStrike" kern="1200" cap="none" spc="0" normalizeH="0" baseline="0" noProof="0" dirty="0" smtClean="0">
              <a:ln>
                <a:noFill/>
              </a:ln>
              <a:solidFill>
                <a:srgbClr val="7F7F7F"/>
              </a:solidFill>
              <a:effectLst/>
              <a:uLnTx/>
              <a:uFillTx/>
              <a:latin typeface="Arial" charset="0"/>
              <a:ea typeface="+mn-ea"/>
              <a:cs typeface="+mn-cs"/>
            </a:endParaRPr>
          </a:p>
        </p:txBody>
      </p:sp>
      <p:sp>
        <p:nvSpPr>
          <p:cNvPr id="8" name="標題 1"/>
          <p:cNvSpPr>
            <a:spLocks noGrp="1"/>
          </p:cNvSpPr>
          <p:nvPr>
            <p:ph type="title"/>
          </p:nvPr>
        </p:nvSpPr>
        <p:spPr>
          <a:xfrm>
            <a:off x="2057400" y="464627"/>
            <a:ext cx="9720882" cy="802800"/>
          </a:xfrm>
        </p:spPr>
        <p:txBody>
          <a:bodyPr>
            <a:normAutofit/>
          </a:bodyPr>
          <a:lstStyle/>
          <a:p>
            <a:r>
              <a:rPr lang="en-US" altLang="zh-TW" sz="2400" dirty="0" smtClean="0"/>
              <a:t>Professor </a:t>
            </a:r>
            <a:r>
              <a:rPr lang="en-US" altLang="zh-TW" sz="2400" dirty="0"/>
              <a:t>Hideki </a:t>
            </a:r>
            <a:r>
              <a:rPr lang="en-US" altLang="zh-TW" sz="2400" dirty="0" smtClean="0"/>
              <a:t>Ishida</a:t>
            </a:r>
            <a:r>
              <a:rPr lang="en-US" altLang="zh-TW" sz="2400" dirty="0"/>
              <a:t/>
            </a:r>
            <a:br>
              <a:rPr lang="en-US" altLang="zh-TW" sz="2400" dirty="0"/>
            </a:br>
            <a:endParaRPr lang="zh-TW" altLang="en-US" sz="2400" dirty="0"/>
          </a:p>
        </p:txBody>
      </p:sp>
      <p:sp>
        <p:nvSpPr>
          <p:cNvPr id="9" name="文字版面配置區 4"/>
          <p:cNvSpPr>
            <a:spLocks noGrp="1"/>
          </p:cNvSpPr>
          <p:nvPr>
            <p:ph type="body" sz="quarter" idx="10"/>
          </p:nvPr>
        </p:nvSpPr>
        <p:spPr>
          <a:xfrm>
            <a:off x="1524000" y="1181472"/>
            <a:ext cx="8311392" cy="367571"/>
          </a:xfrm>
        </p:spPr>
        <p:txBody>
          <a:bodyPr/>
          <a:lstStyle/>
          <a:p>
            <a:endParaRPr lang="en-US" altLang="zh-TW" sz="1800" dirty="0" smtClean="0"/>
          </a:p>
          <a:p>
            <a:pPr>
              <a:lnSpc>
                <a:spcPct val="100000"/>
              </a:lnSpc>
              <a:spcBef>
                <a:spcPts val="600"/>
              </a:spcBef>
            </a:pPr>
            <a:r>
              <a:rPr lang="en-US" altLang="zh-TW" sz="1600" dirty="0" smtClean="0"/>
              <a:t>Professor of Department </a:t>
            </a:r>
            <a:r>
              <a:rPr lang="en-US" altLang="zh-TW" sz="1600" dirty="0"/>
              <a:t>of Organ </a:t>
            </a:r>
            <a:r>
              <a:rPr lang="en-US" altLang="zh-TW" sz="1600" dirty="0" smtClean="0"/>
              <a:t>Transplant </a:t>
            </a:r>
            <a:r>
              <a:rPr lang="en-US" altLang="zh-TW" sz="1600" dirty="0"/>
              <a:t>Medicine &amp; Urology</a:t>
            </a:r>
          </a:p>
          <a:p>
            <a:pPr>
              <a:lnSpc>
                <a:spcPct val="100000"/>
              </a:lnSpc>
              <a:spcBef>
                <a:spcPts val="600"/>
              </a:spcBef>
            </a:pPr>
            <a:r>
              <a:rPr lang="en-US" altLang="zh-TW" sz="1600" dirty="0"/>
              <a:t>Tokyo Women’s Medical </a:t>
            </a:r>
            <a:r>
              <a:rPr lang="en-US" altLang="zh-TW" sz="1600" dirty="0" smtClean="0"/>
              <a:t>University,</a:t>
            </a:r>
            <a:r>
              <a:rPr lang="zh-TW" altLang="en-US" sz="1600" dirty="0" smtClean="0"/>
              <a:t> </a:t>
            </a:r>
            <a:r>
              <a:rPr lang="en-US" altLang="zh-TW" sz="1600" dirty="0" smtClean="0"/>
              <a:t>Japan</a:t>
            </a:r>
            <a:endParaRPr lang="zh-TW" altLang="en-US" sz="1600" dirty="0"/>
          </a:p>
        </p:txBody>
      </p:sp>
      <p:sp>
        <p:nvSpPr>
          <p:cNvPr id="13" name="矩形 12"/>
          <p:cNvSpPr/>
          <p:nvPr/>
        </p:nvSpPr>
        <p:spPr>
          <a:xfrm>
            <a:off x="611560" y="6165304"/>
            <a:ext cx="4341440" cy="5440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5" name="內容版面配置區 5"/>
          <p:cNvSpPr>
            <a:spLocks noGrp="1"/>
          </p:cNvSpPr>
          <p:nvPr>
            <p:ph idx="1"/>
          </p:nvPr>
        </p:nvSpPr>
        <p:spPr>
          <a:xfrm>
            <a:off x="921586" y="2264777"/>
            <a:ext cx="7160840" cy="3476216"/>
          </a:xfrm>
          <a:ln w="25400">
            <a:solidFill>
              <a:schemeClr val="accent1"/>
            </a:solidFill>
          </a:ln>
        </p:spPr>
        <p:txBody>
          <a:bodyPr anchor="ctr"/>
          <a:lstStyle/>
          <a:p>
            <a:pPr marL="393750" indent="-285750">
              <a:spcBef>
                <a:spcPts val="600"/>
              </a:spcBef>
            </a:pPr>
            <a:r>
              <a:rPr lang="en-US" altLang="zh-TW" sz="1600" dirty="0" smtClean="0">
                <a:solidFill>
                  <a:schemeClr val="tx1"/>
                </a:solidFill>
              </a:rPr>
              <a:t>Professor </a:t>
            </a:r>
            <a:r>
              <a:rPr lang="en-US" altLang="zh-TW" sz="1600" dirty="0">
                <a:solidFill>
                  <a:schemeClr val="tx1"/>
                </a:solidFill>
              </a:rPr>
              <a:t>Hideki Ishida is currently the </a:t>
            </a:r>
            <a:r>
              <a:rPr lang="en-US" altLang="zh-TW" sz="1600" dirty="0" smtClean="0">
                <a:solidFill>
                  <a:schemeClr val="tx1"/>
                </a:solidFill>
              </a:rPr>
              <a:t>professor </a:t>
            </a:r>
            <a:r>
              <a:rPr lang="en-US" altLang="zh-TW" sz="1600" dirty="0">
                <a:solidFill>
                  <a:schemeClr val="tx1"/>
                </a:solidFill>
              </a:rPr>
              <a:t>in the Department of </a:t>
            </a:r>
            <a:r>
              <a:rPr lang="en-US" altLang="zh-TW" sz="1600" dirty="0" smtClean="0">
                <a:solidFill>
                  <a:schemeClr val="tx1"/>
                </a:solidFill>
              </a:rPr>
              <a:t>Organ </a:t>
            </a:r>
            <a:r>
              <a:rPr lang="en-US" altLang="zh-TW" sz="1600" dirty="0">
                <a:solidFill>
                  <a:schemeClr val="tx1"/>
                </a:solidFill>
              </a:rPr>
              <a:t>Transplant </a:t>
            </a:r>
            <a:r>
              <a:rPr lang="en-US" altLang="zh-TW" sz="1600" dirty="0" smtClean="0">
                <a:solidFill>
                  <a:schemeClr val="tx1"/>
                </a:solidFill>
              </a:rPr>
              <a:t>Medicine &amp; Urology  </a:t>
            </a:r>
            <a:r>
              <a:rPr lang="en-US" altLang="zh-TW" sz="1600" dirty="0">
                <a:solidFill>
                  <a:schemeClr val="tx1"/>
                </a:solidFill>
              </a:rPr>
              <a:t>at Tokyo Women’s Medical University. </a:t>
            </a:r>
            <a:endParaRPr lang="en-US" altLang="zh-TW" sz="1600" dirty="0" smtClean="0">
              <a:solidFill>
                <a:schemeClr val="tx1"/>
              </a:solidFill>
            </a:endParaRPr>
          </a:p>
          <a:p>
            <a:pPr marL="393750" indent="-285750">
              <a:spcBef>
                <a:spcPts val="600"/>
              </a:spcBef>
            </a:pPr>
            <a:r>
              <a:rPr lang="en-US" altLang="zh-TW" sz="1600" dirty="0" smtClean="0">
                <a:solidFill>
                  <a:schemeClr val="tx1"/>
                </a:solidFill>
              </a:rPr>
              <a:t>Prof</a:t>
            </a:r>
            <a:r>
              <a:rPr lang="en-US" altLang="zh-TW" sz="1600" dirty="0">
                <a:solidFill>
                  <a:schemeClr val="tx1"/>
                </a:solidFill>
              </a:rPr>
              <a:t>. Ishida received </a:t>
            </a:r>
            <a:r>
              <a:rPr lang="en-US" altLang="zh-TW" sz="1600" dirty="0" smtClean="0">
                <a:solidFill>
                  <a:schemeClr val="tx1"/>
                </a:solidFill>
              </a:rPr>
              <a:t>his medical </a:t>
            </a:r>
            <a:r>
              <a:rPr lang="en-US" altLang="zh-TW" sz="1600" dirty="0">
                <a:solidFill>
                  <a:schemeClr val="tx1"/>
                </a:solidFill>
              </a:rPr>
              <a:t>training at the Hokkaido University, and then </a:t>
            </a:r>
            <a:r>
              <a:rPr lang="en-US" altLang="zh-TW" sz="1600" dirty="0" smtClean="0">
                <a:solidFill>
                  <a:schemeClr val="tx1"/>
                </a:solidFill>
              </a:rPr>
              <a:t>he underwent </a:t>
            </a:r>
            <a:r>
              <a:rPr lang="en-US" altLang="zh-TW" sz="1600" dirty="0">
                <a:solidFill>
                  <a:schemeClr val="tx1"/>
                </a:solidFill>
              </a:rPr>
              <a:t>his </a:t>
            </a:r>
            <a:r>
              <a:rPr lang="en-US" altLang="zh-TW" sz="1600" dirty="0" smtClean="0">
                <a:solidFill>
                  <a:schemeClr val="tx1"/>
                </a:solidFill>
              </a:rPr>
              <a:t>urology and </a:t>
            </a:r>
            <a:r>
              <a:rPr lang="en-US" altLang="zh-TW" sz="1600" dirty="0">
                <a:solidFill>
                  <a:schemeClr val="tx1"/>
                </a:solidFill>
              </a:rPr>
              <a:t>surgery residency and doctorate programs at the </a:t>
            </a:r>
            <a:r>
              <a:rPr lang="en-US" altLang="zh-TW" sz="1600" dirty="0" smtClean="0">
                <a:solidFill>
                  <a:schemeClr val="tx1"/>
                </a:solidFill>
              </a:rPr>
              <a:t>Tokyo Women's Medical University</a:t>
            </a:r>
            <a:r>
              <a:rPr lang="en-US" altLang="zh-TW" sz="1600" dirty="0">
                <a:solidFill>
                  <a:schemeClr val="tx1"/>
                </a:solidFill>
              </a:rPr>
              <a:t>. Previously, he was also an Honorary Clinical Fellow </a:t>
            </a:r>
            <a:r>
              <a:rPr lang="en-US" altLang="zh-TW" sz="1600" dirty="0" smtClean="0">
                <a:solidFill>
                  <a:schemeClr val="tx1"/>
                </a:solidFill>
              </a:rPr>
              <a:t>in Transplant Surgery </a:t>
            </a:r>
            <a:r>
              <a:rPr lang="en-US" altLang="zh-TW" sz="1600" dirty="0">
                <a:solidFill>
                  <a:schemeClr val="tx1"/>
                </a:solidFill>
              </a:rPr>
              <a:t>at the University of Cambridge in the United Kingdom, under </a:t>
            </a:r>
            <a:r>
              <a:rPr lang="en-US" altLang="zh-TW" sz="1600" dirty="0" smtClean="0">
                <a:solidFill>
                  <a:schemeClr val="tx1"/>
                </a:solidFill>
              </a:rPr>
              <a:t>Prof</a:t>
            </a:r>
            <a:r>
              <a:rPr lang="en-US" altLang="zh-TW" sz="1600" dirty="0">
                <a:solidFill>
                  <a:schemeClr val="tx1"/>
                </a:solidFill>
              </a:rPr>
              <a:t>. Sir </a:t>
            </a:r>
            <a:r>
              <a:rPr lang="en-US" altLang="zh-TW" sz="1600" dirty="0" smtClean="0">
                <a:solidFill>
                  <a:schemeClr val="tx1"/>
                </a:solidFill>
              </a:rPr>
              <a:t>Roy Caine</a:t>
            </a:r>
            <a:r>
              <a:rPr lang="en-US" altLang="zh-TW" sz="1600" dirty="0">
                <a:solidFill>
                  <a:schemeClr val="tx1"/>
                </a:solidFill>
              </a:rPr>
              <a:t>. </a:t>
            </a:r>
            <a:endParaRPr lang="en-US" altLang="zh-TW" sz="1600" dirty="0" smtClean="0">
              <a:solidFill>
                <a:schemeClr val="tx1"/>
              </a:solidFill>
            </a:endParaRPr>
          </a:p>
          <a:p>
            <a:pPr marL="393750" indent="-285750">
              <a:spcBef>
                <a:spcPts val="600"/>
              </a:spcBef>
            </a:pPr>
            <a:r>
              <a:rPr lang="en-US" altLang="zh-TW" sz="1600" dirty="0" smtClean="0">
                <a:solidFill>
                  <a:schemeClr val="tx1"/>
                </a:solidFill>
              </a:rPr>
              <a:t>Prof. Ishida </a:t>
            </a:r>
            <a:r>
              <a:rPr lang="en-US" altLang="zh-TW" sz="1600" dirty="0">
                <a:solidFill>
                  <a:schemeClr val="tx1"/>
                </a:solidFill>
              </a:rPr>
              <a:t>is an active member of medical societies, as he is a </a:t>
            </a:r>
            <a:r>
              <a:rPr lang="en-US" altLang="zh-TW" sz="1600" dirty="0" err="1" smtClean="0">
                <a:solidFill>
                  <a:schemeClr val="tx1"/>
                </a:solidFill>
              </a:rPr>
              <a:t>Councillor</a:t>
            </a:r>
            <a:r>
              <a:rPr lang="en-US" altLang="zh-TW" sz="1600" dirty="0" smtClean="0">
                <a:solidFill>
                  <a:schemeClr val="tx1"/>
                </a:solidFill>
              </a:rPr>
              <a:t> of </a:t>
            </a:r>
            <a:r>
              <a:rPr lang="en-US" altLang="zh-TW" sz="1600" dirty="0">
                <a:solidFill>
                  <a:schemeClr val="tx1"/>
                </a:solidFill>
              </a:rPr>
              <a:t>the Japanese Society for Transplantation, as well as a member of the </a:t>
            </a:r>
            <a:r>
              <a:rPr lang="en-US" altLang="zh-TW" sz="1600" dirty="0" smtClean="0">
                <a:solidFill>
                  <a:schemeClr val="tx1"/>
                </a:solidFill>
              </a:rPr>
              <a:t>Japan Surgical </a:t>
            </a:r>
            <a:r>
              <a:rPr lang="en-US" altLang="zh-TW" sz="1600" dirty="0">
                <a:solidFill>
                  <a:schemeClr val="tx1"/>
                </a:solidFill>
              </a:rPr>
              <a:t>Society, the Japanese Society for Urology, the American Society </a:t>
            </a:r>
            <a:r>
              <a:rPr lang="en-US" altLang="zh-TW" sz="1600" dirty="0" smtClean="0">
                <a:solidFill>
                  <a:schemeClr val="tx1"/>
                </a:solidFill>
              </a:rPr>
              <a:t>of Transplantation</a:t>
            </a:r>
            <a:r>
              <a:rPr lang="en-US" altLang="zh-TW" sz="1600" dirty="0">
                <a:solidFill>
                  <a:schemeClr val="tx1"/>
                </a:solidFill>
              </a:rPr>
              <a:t>, and the International Transplant Society</a:t>
            </a:r>
            <a:r>
              <a:rPr lang="en-US" altLang="zh-TW" sz="1600" dirty="0" smtClean="0">
                <a:solidFill>
                  <a:schemeClr val="tx1"/>
                </a:solidFill>
              </a:rPr>
              <a:t>.</a:t>
            </a:r>
          </a:p>
        </p:txBody>
      </p:sp>
      <p:pic>
        <p:nvPicPr>
          <p:cNvPr id="3" name="圖片 2"/>
          <p:cNvPicPr>
            <a:picLocks noChangeAspect="1"/>
          </p:cNvPicPr>
          <p:nvPr/>
        </p:nvPicPr>
        <p:blipFill>
          <a:blip r:embed="rId3"/>
          <a:stretch>
            <a:fillRect/>
          </a:stretch>
        </p:blipFill>
        <p:spPr>
          <a:xfrm>
            <a:off x="58648" y="47337"/>
            <a:ext cx="1358970" cy="1200212"/>
          </a:xfrm>
          <a:prstGeom prst="rect">
            <a:avLst/>
          </a:prstGeom>
        </p:spPr>
      </p:pic>
      <p:pic>
        <p:nvPicPr>
          <p:cNvPr id="5" name="圖片 4"/>
          <p:cNvPicPr>
            <a:picLocks noChangeAspect="1"/>
          </p:cNvPicPr>
          <p:nvPr/>
        </p:nvPicPr>
        <p:blipFill>
          <a:blip r:embed="rId4"/>
          <a:stretch>
            <a:fillRect/>
          </a:stretch>
        </p:blipFill>
        <p:spPr>
          <a:xfrm>
            <a:off x="7467600" y="186933"/>
            <a:ext cx="1489474" cy="1653829"/>
          </a:xfrm>
          <a:prstGeom prst="rect">
            <a:avLst/>
          </a:prstGeom>
        </p:spPr>
      </p:pic>
    </p:spTree>
    <p:extLst>
      <p:ext uri="{BB962C8B-B14F-4D97-AF65-F5344CB8AC3E}">
        <p14:creationId xmlns:p14="http://schemas.microsoft.com/office/powerpoint/2010/main" xmlns="" val="397296583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E66AA3EA-0569-43EF-BBA3-83FDB109D582}" type="slidenum">
              <a:rPr kumimoji="0" lang="en-US" sz="900" b="0" i="0" u="none" strike="noStrike" kern="1200" cap="none" spc="0" normalizeH="0" baseline="0" noProof="0" smtClean="0">
                <a:ln>
                  <a:noFill/>
                </a:ln>
                <a:solidFill>
                  <a:srgbClr val="7F7F7F"/>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3</a:t>
            </a:fld>
            <a:endParaRPr kumimoji="0" lang="en-US" sz="900" b="0" i="0" u="none" strike="noStrike" kern="1200" cap="none" spc="0" normalizeH="0" baseline="0" noProof="0" dirty="0" smtClean="0">
              <a:ln>
                <a:noFill/>
              </a:ln>
              <a:solidFill>
                <a:srgbClr val="7F7F7F"/>
              </a:solidFill>
              <a:effectLst/>
              <a:uLnTx/>
              <a:uFillTx/>
              <a:latin typeface="Arial" charset="0"/>
              <a:ea typeface="+mn-ea"/>
              <a:cs typeface="+mn-cs"/>
            </a:endParaRPr>
          </a:p>
        </p:txBody>
      </p:sp>
      <p:sp>
        <p:nvSpPr>
          <p:cNvPr id="8" name="標題 1"/>
          <p:cNvSpPr>
            <a:spLocks noGrp="1"/>
          </p:cNvSpPr>
          <p:nvPr>
            <p:ph type="title"/>
          </p:nvPr>
        </p:nvSpPr>
        <p:spPr>
          <a:xfrm>
            <a:off x="177421" y="777921"/>
            <a:ext cx="9720882" cy="802800"/>
          </a:xfrm>
        </p:spPr>
        <p:txBody>
          <a:bodyPr>
            <a:normAutofit/>
          </a:bodyPr>
          <a:lstStyle/>
          <a:p>
            <a:r>
              <a:rPr lang="en-US" altLang="zh-TW" sz="2400" dirty="0" smtClean="0"/>
              <a:t>Professor </a:t>
            </a:r>
            <a:r>
              <a:rPr lang="en-US" altLang="zh-TW" sz="2400" dirty="0"/>
              <a:t>Steven </a:t>
            </a:r>
            <a:r>
              <a:rPr lang="en-US" altLang="zh-TW" sz="2400" dirty="0" smtClean="0"/>
              <a:t>Chadban</a:t>
            </a:r>
            <a:r>
              <a:rPr lang="en-US" altLang="zh-TW" sz="2400" dirty="0"/>
              <a:t>, PhD, FRACP</a:t>
            </a:r>
            <a:r>
              <a:rPr lang="en-US" altLang="zh-TW" sz="2400" dirty="0" smtClean="0"/>
              <a:t/>
            </a:r>
            <a:br>
              <a:rPr lang="en-US" altLang="zh-TW" sz="2400" dirty="0" smtClean="0"/>
            </a:br>
            <a:endParaRPr lang="zh-TW" altLang="en-US" sz="2400" dirty="0"/>
          </a:p>
        </p:txBody>
      </p:sp>
      <p:sp>
        <p:nvSpPr>
          <p:cNvPr id="9" name="文字版面配置區 4"/>
          <p:cNvSpPr>
            <a:spLocks noGrp="1"/>
          </p:cNvSpPr>
          <p:nvPr>
            <p:ph type="body" sz="quarter" idx="10"/>
          </p:nvPr>
        </p:nvSpPr>
        <p:spPr>
          <a:xfrm>
            <a:off x="304800" y="1607142"/>
            <a:ext cx="8311392" cy="367571"/>
          </a:xfrm>
        </p:spPr>
        <p:txBody>
          <a:bodyPr/>
          <a:lstStyle/>
          <a:p>
            <a:endParaRPr lang="en-US" altLang="zh-TW" sz="1800" dirty="0" smtClean="0"/>
          </a:p>
          <a:p>
            <a:endParaRPr lang="en-US" altLang="zh-TW" sz="1800" dirty="0"/>
          </a:p>
          <a:p>
            <a:endParaRPr lang="en-US" altLang="zh-TW" sz="1800" dirty="0" smtClean="0"/>
          </a:p>
          <a:p>
            <a:pPr>
              <a:lnSpc>
                <a:spcPct val="100000"/>
              </a:lnSpc>
              <a:spcBef>
                <a:spcPts val="600"/>
              </a:spcBef>
            </a:pPr>
            <a:r>
              <a:rPr lang="en-US" altLang="zh-TW" sz="1600" dirty="0" smtClean="0"/>
              <a:t>Director </a:t>
            </a:r>
            <a:r>
              <a:rPr lang="en-US" altLang="zh-TW" sz="1600" dirty="0"/>
              <a:t>of Renal Medicine, State-wide Renal </a:t>
            </a:r>
            <a:r>
              <a:rPr lang="en-US" altLang="zh-TW" sz="1600" dirty="0" smtClean="0"/>
              <a:t>Services                                                             Royal </a:t>
            </a:r>
            <a:r>
              <a:rPr lang="en-US" altLang="zh-TW" sz="1600" dirty="0"/>
              <a:t>Prince Alfred Hospital, Sydney, </a:t>
            </a:r>
            <a:r>
              <a:rPr lang="en-US" altLang="zh-TW" sz="1600" dirty="0" smtClean="0"/>
              <a:t>Australia                                                                      Professor </a:t>
            </a:r>
            <a:r>
              <a:rPr lang="en-US" altLang="zh-TW" sz="1600" dirty="0"/>
              <a:t>of Medicine, Kidney Hub-CPC, University of Sydney, </a:t>
            </a:r>
            <a:r>
              <a:rPr lang="en-US" altLang="zh-TW" sz="1600" dirty="0" smtClean="0"/>
              <a:t>Australia</a:t>
            </a:r>
            <a:endParaRPr lang="zh-TW" altLang="en-US" sz="1600" dirty="0"/>
          </a:p>
        </p:txBody>
      </p:sp>
      <p:sp>
        <p:nvSpPr>
          <p:cNvPr id="13" name="矩形 12"/>
          <p:cNvSpPr/>
          <p:nvPr/>
        </p:nvSpPr>
        <p:spPr>
          <a:xfrm>
            <a:off x="611560" y="6165304"/>
            <a:ext cx="4341440" cy="5440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5" name="內容版面配置區 5"/>
          <p:cNvSpPr>
            <a:spLocks noGrp="1"/>
          </p:cNvSpPr>
          <p:nvPr>
            <p:ph idx="1"/>
          </p:nvPr>
        </p:nvSpPr>
        <p:spPr>
          <a:xfrm>
            <a:off x="538116" y="2130471"/>
            <a:ext cx="7696200" cy="4131431"/>
          </a:xfrm>
          <a:ln w="25400">
            <a:solidFill>
              <a:schemeClr val="accent1"/>
            </a:solidFill>
          </a:ln>
        </p:spPr>
        <p:txBody>
          <a:bodyPr anchor="ctr"/>
          <a:lstStyle/>
          <a:p>
            <a:r>
              <a:rPr lang="en-US" altLang="zh-TW" sz="1400" dirty="0">
                <a:solidFill>
                  <a:schemeClr val="tx1"/>
                </a:solidFill>
              </a:rPr>
              <a:t>Professor Steve Chadban received the University Medal for Medicine at the University of Newcastle, completed physician training in Newcastle, Nephrology training and a PhD at Monash, Victoria, Australia. Following his PhD, Chadban took a post-doctoral position studying </a:t>
            </a:r>
            <a:r>
              <a:rPr lang="en-US" altLang="zh-TW" sz="1400" b="1" dirty="0">
                <a:solidFill>
                  <a:schemeClr val="tx1"/>
                </a:solidFill>
              </a:rPr>
              <a:t>immunology</a:t>
            </a:r>
            <a:r>
              <a:rPr lang="en-US" altLang="zh-TW" sz="1400" dirty="0">
                <a:solidFill>
                  <a:schemeClr val="tx1"/>
                </a:solidFill>
              </a:rPr>
              <a:t> at the University of Cambridge, UK. </a:t>
            </a:r>
            <a:endParaRPr lang="en-US" altLang="zh-TW" sz="1400" dirty="0" smtClean="0">
              <a:solidFill>
                <a:schemeClr val="tx1"/>
              </a:solidFill>
            </a:endParaRPr>
          </a:p>
          <a:p>
            <a:r>
              <a:rPr lang="en-US" altLang="zh-TW" sz="1400" dirty="0">
                <a:solidFill>
                  <a:schemeClr val="tx1"/>
                </a:solidFill>
              </a:rPr>
              <a:t>He returned to Monash University to run the Transplantation Program from 1999–2002 before moving to the Royal Prince Alfred Hospital, Sydney, Australia, where he is Area Director of Renal Medicine, Senior Staff Nephrologist, Professor of Medicine (Nephrology) and Leader of the Kidney Node, Charles Perkins Centre, University of Sydney. </a:t>
            </a:r>
            <a:endParaRPr lang="en-US" altLang="zh-TW" sz="1400" dirty="0" smtClean="0">
              <a:solidFill>
                <a:schemeClr val="tx1"/>
              </a:solidFill>
            </a:endParaRPr>
          </a:p>
          <a:p>
            <a:r>
              <a:rPr lang="en-US" altLang="zh-TW" sz="1400" dirty="0" smtClean="0">
                <a:solidFill>
                  <a:schemeClr val="tx1"/>
                </a:solidFill>
              </a:rPr>
              <a:t>Research </a:t>
            </a:r>
            <a:r>
              <a:rPr lang="en-US" altLang="zh-TW" sz="1400" dirty="0">
                <a:solidFill>
                  <a:schemeClr val="tx1"/>
                </a:solidFill>
              </a:rPr>
              <a:t>interests include CKD and ESKD epidemiology, the molecular mechanisms of transplant rejection and CKD, with a focus on innate immunity, and improving outcomes for kidney transplant recipients through clinical </a:t>
            </a:r>
            <a:r>
              <a:rPr lang="en-US" altLang="zh-TW" sz="1400" dirty="0" smtClean="0">
                <a:solidFill>
                  <a:schemeClr val="tx1"/>
                </a:solidFill>
              </a:rPr>
              <a:t>trials. He is  </a:t>
            </a:r>
            <a:r>
              <a:rPr lang="en-US" altLang="zh-TW" sz="1400" b="1" u="sng" dirty="0">
                <a:solidFill>
                  <a:schemeClr val="tx1"/>
                </a:solidFill>
              </a:rPr>
              <a:t>a member of  TRANSFORM Scientific Committee and one of the study world leaders</a:t>
            </a:r>
            <a:r>
              <a:rPr lang="en-US" altLang="zh-TW" sz="1400" b="1" u="sng" dirty="0" smtClean="0">
                <a:solidFill>
                  <a:schemeClr val="tx1"/>
                </a:solidFill>
              </a:rPr>
              <a:t>.</a:t>
            </a:r>
            <a:endParaRPr lang="en-US" altLang="zh-TW" sz="1400" dirty="0" smtClean="0">
              <a:solidFill>
                <a:schemeClr val="tx1"/>
              </a:solidFill>
            </a:endParaRPr>
          </a:p>
          <a:p>
            <a:r>
              <a:rPr lang="en-US" altLang="zh-TW" sz="1400" dirty="0">
                <a:solidFill>
                  <a:schemeClr val="tx1"/>
                </a:solidFill>
              </a:rPr>
              <a:t>Professor Steve Chadban </a:t>
            </a:r>
            <a:r>
              <a:rPr lang="en-US" altLang="zh-TW" sz="1400" dirty="0" smtClean="0">
                <a:solidFill>
                  <a:schemeClr val="tx1"/>
                </a:solidFill>
              </a:rPr>
              <a:t>was the president</a:t>
            </a:r>
            <a:r>
              <a:rPr lang="en-US" altLang="zh-TW" sz="1400" dirty="0">
                <a:solidFill>
                  <a:schemeClr val="tx1"/>
                </a:solidFill>
              </a:rPr>
              <a:t>, Transplantation Society of Australia and New </a:t>
            </a:r>
            <a:r>
              <a:rPr lang="en-US" altLang="zh-TW" sz="1400" dirty="0" smtClean="0">
                <a:solidFill>
                  <a:schemeClr val="tx1"/>
                </a:solidFill>
              </a:rPr>
              <a:t>Zealand and has </a:t>
            </a:r>
            <a:r>
              <a:rPr lang="en-US" altLang="zh-TW" sz="1400" dirty="0">
                <a:solidFill>
                  <a:schemeClr val="tx1"/>
                </a:solidFill>
              </a:rPr>
              <a:t>spoken at numerous national and international meetings and has produced over 200 papers published in journals including the New England Journal of Medicine, JAMA, Lancet and the Journal of Clinical </a:t>
            </a:r>
            <a:r>
              <a:rPr lang="en-US" altLang="zh-TW" sz="1400" dirty="0" smtClean="0">
                <a:solidFill>
                  <a:schemeClr val="tx1"/>
                </a:solidFill>
              </a:rPr>
              <a:t>Investigation.</a:t>
            </a:r>
          </a:p>
        </p:txBody>
      </p:sp>
      <p:pic>
        <p:nvPicPr>
          <p:cNvPr id="2150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1762125" cy="7143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9" name="Picture 1" descr="Steve Chadban RPA Medal#17CDE0"/>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947280" y="361002"/>
            <a:ext cx="2000250" cy="13525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8177156"/>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1_Novartis Presentation Standard Blue Carbon 12Jun2016">
  <a:themeElements>
    <a:clrScheme name="Novartis 2016">
      <a:dk1>
        <a:srgbClr val="000000"/>
      </a:dk1>
      <a:lt1>
        <a:srgbClr val="FFFFFF"/>
      </a:lt1>
      <a:dk2>
        <a:srgbClr val="404040"/>
      </a:dk2>
      <a:lt2>
        <a:srgbClr val="CCCCCC"/>
      </a:lt2>
      <a:accent1>
        <a:srgbClr val="0460A9"/>
      </a:accent1>
      <a:accent2>
        <a:srgbClr val="E74A21"/>
      </a:accent2>
      <a:accent3>
        <a:srgbClr val="EC9A1E"/>
      </a:accent3>
      <a:accent4>
        <a:srgbClr val="8D1F1B"/>
      </a:accent4>
      <a:accent5>
        <a:srgbClr val="7F7F7F"/>
      </a:accent5>
      <a:accent6>
        <a:srgbClr val="404040"/>
      </a:accent6>
      <a:hlink>
        <a:srgbClr val="0460A9"/>
      </a:hlink>
      <a:folHlink>
        <a:srgbClr val="0460A9"/>
      </a:folHlink>
    </a:clrScheme>
    <a:fontScheme name="Novartis 2016">
      <a:majorFont>
        <a:latin typeface="Arial Black"/>
        <a:ea typeface=""/>
        <a:cs typeface=""/>
      </a:majorFont>
      <a:minorFont>
        <a:latin typeface="Arial"/>
        <a:ea typeface=""/>
        <a:cs typeface=""/>
      </a:minorFont>
    </a:fontScheme>
    <a:fmtScheme name="Novartis 2016">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0.xml><?xml version="1.0" encoding="utf-8"?>
<a:theme xmlns:a="http://schemas.openxmlformats.org/drawingml/2006/main" name="10_Novartis Presentation Standard Blue Carbon 12Jun2016">
  <a:themeElements>
    <a:clrScheme name="Novartis 2016">
      <a:dk1>
        <a:srgbClr val="000000"/>
      </a:dk1>
      <a:lt1>
        <a:srgbClr val="FFFFFF"/>
      </a:lt1>
      <a:dk2>
        <a:srgbClr val="404040"/>
      </a:dk2>
      <a:lt2>
        <a:srgbClr val="CCCCCC"/>
      </a:lt2>
      <a:accent1>
        <a:srgbClr val="0460A9"/>
      </a:accent1>
      <a:accent2>
        <a:srgbClr val="E74A21"/>
      </a:accent2>
      <a:accent3>
        <a:srgbClr val="EC9A1E"/>
      </a:accent3>
      <a:accent4>
        <a:srgbClr val="8D1F1B"/>
      </a:accent4>
      <a:accent5>
        <a:srgbClr val="7F7F7F"/>
      </a:accent5>
      <a:accent6>
        <a:srgbClr val="404040"/>
      </a:accent6>
      <a:hlink>
        <a:srgbClr val="0460A9"/>
      </a:hlink>
      <a:folHlink>
        <a:srgbClr val="0460A9"/>
      </a:folHlink>
    </a:clrScheme>
    <a:fontScheme name="Novartis 2016">
      <a:majorFont>
        <a:latin typeface="Arial Black"/>
        <a:ea typeface=""/>
        <a:cs typeface=""/>
      </a:majorFont>
      <a:minorFont>
        <a:latin typeface="Arial"/>
        <a:ea typeface=""/>
        <a:cs typeface=""/>
      </a:minorFont>
    </a:fontScheme>
    <a:fmtScheme name="Novartis 2016">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solidFill>
          <a:srgbClr val="EAEAEA"/>
        </a:solidFill>
        <a:ln>
          <a:noFill/>
        </a:ln>
        <a:effectLst/>
      </a:spPr>
      <a:bodyPr rtlCol="0" anchor="ctr"/>
      <a:lstStyle>
        <a:defPPr algn="ctr" fontAlgn="base">
          <a:spcBef>
            <a:spcPct val="0"/>
          </a:spcBef>
          <a:spcAft>
            <a:spcPct val="0"/>
          </a:spcAft>
          <a:defRPr sz="1100" dirty="0" smtClean="0">
            <a:solidFill>
              <a:srgbClr val="404040"/>
            </a:solidFill>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11.xml><?xml version="1.0" encoding="utf-8"?>
<a:theme xmlns:a="http://schemas.openxmlformats.org/drawingml/2006/main" name="21_Novartis Presentation Standard Blue Carbon 12Jun2016">
  <a:themeElements>
    <a:clrScheme name="Novartis 2016">
      <a:dk1>
        <a:srgbClr val="000000"/>
      </a:dk1>
      <a:lt1>
        <a:srgbClr val="FFFFFF"/>
      </a:lt1>
      <a:dk2>
        <a:srgbClr val="404040"/>
      </a:dk2>
      <a:lt2>
        <a:srgbClr val="CCCCCC"/>
      </a:lt2>
      <a:accent1>
        <a:srgbClr val="0460A9"/>
      </a:accent1>
      <a:accent2>
        <a:srgbClr val="E74A21"/>
      </a:accent2>
      <a:accent3>
        <a:srgbClr val="EC9A1E"/>
      </a:accent3>
      <a:accent4>
        <a:srgbClr val="8D1F1B"/>
      </a:accent4>
      <a:accent5>
        <a:srgbClr val="7F7F7F"/>
      </a:accent5>
      <a:accent6>
        <a:srgbClr val="404040"/>
      </a:accent6>
      <a:hlink>
        <a:srgbClr val="0460A9"/>
      </a:hlink>
      <a:folHlink>
        <a:srgbClr val="0460A9"/>
      </a:folHlink>
    </a:clrScheme>
    <a:fontScheme name="Novartis 2016">
      <a:majorFont>
        <a:latin typeface="Arial Black"/>
        <a:ea typeface=""/>
        <a:cs typeface=""/>
      </a:majorFont>
      <a:minorFont>
        <a:latin typeface="Arial"/>
        <a:ea typeface=""/>
        <a:cs typeface=""/>
      </a:minorFont>
    </a:fontScheme>
    <a:fmtScheme name="Novartis 2016">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solidFill>
          <a:srgbClr val="EAEAEA"/>
        </a:solidFill>
        <a:ln>
          <a:noFill/>
        </a:ln>
        <a:effectLst/>
      </a:spPr>
      <a:bodyPr rtlCol="0" anchor="ctr"/>
      <a:lstStyle>
        <a:defPPr algn="ctr" fontAlgn="base">
          <a:spcBef>
            <a:spcPct val="0"/>
          </a:spcBef>
          <a:spcAft>
            <a:spcPct val="0"/>
          </a:spcAft>
          <a:defRPr sz="1100" dirty="0" smtClean="0">
            <a:solidFill>
              <a:srgbClr val="404040"/>
            </a:solidFill>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12.xml><?xml version="1.0" encoding="utf-8"?>
<a:theme xmlns:a="http://schemas.openxmlformats.org/drawingml/2006/main" name="11_Novartis Presentation Standard Blue Carbon 12Jun2016">
  <a:themeElements>
    <a:clrScheme name="Novartis 2016">
      <a:dk1>
        <a:srgbClr val="000000"/>
      </a:dk1>
      <a:lt1>
        <a:srgbClr val="FFFFFF"/>
      </a:lt1>
      <a:dk2>
        <a:srgbClr val="404040"/>
      </a:dk2>
      <a:lt2>
        <a:srgbClr val="CCCCCC"/>
      </a:lt2>
      <a:accent1>
        <a:srgbClr val="0460A9"/>
      </a:accent1>
      <a:accent2>
        <a:srgbClr val="E74A21"/>
      </a:accent2>
      <a:accent3>
        <a:srgbClr val="EC9A1E"/>
      </a:accent3>
      <a:accent4>
        <a:srgbClr val="8D1F1B"/>
      </a:accent4>
      <a:accent5>
        <a:srgbClr val="7F7F7F"/>
      </a:accent5>
      <a:accent6>
        <a:srgbClr val="404040"/>
      </a:accent6>
      <a:hlink>
        <a:srgbClr val="0460A9"/>
      </a:hlink>
      <a:folHlink>
        <a:srgbClr val="0460A9"/>
      </a:folHlink>
    </a:clrScheme>
    <a:fontScheme name="Novartis 2016">
      <a:majorFont>
        <a:latin typeface="Arial Black"/>
        <a:ea typeface=""/>
        <a:cs typeface=""/>
      </a:majorFont>
      <a:minorFont>
        <a:latin typeface="Arial"/>
        <a:ea typeface=""/>
        <a:cs typeface=""/>
      </a:minorFont>
    </a:fontScheme>
    <a:fmtScheme name="Novartis 2016">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3.xml><?xml version="1.0" encoding="utf-8"?>
<a:theme xmlns:a="http://schemas.openxmlformats.org/drawingml/2006/main" name="12_Novartis Presentation Standard Blue Carbon 12Jun2016">
  <a:themeElements>
    <a:clrScheme name="Novartis 2016">
      <a:dk1>
        <a:srgbClr val="000000"/>
      </a:dk1>
      <a:lt1>
        <a:srgbClr val="FFFFFF"/>
      </a:lt1>
      <a:dk2>
        <a:srgbClr val="404040"/>
      </a:dk2>
      <a:lt2>
        <a:srgbClr val="CCCCCC"/>
      </a:lt2>
      <a:accent1>
        <a:srgbClr val="0460A9"/>
      </a:accent1>
      <a:accent2>
        <a:srgbClr val="E74A21"/>
      </a:accent2>
      <a:accent3>
        <a:srgbClr val="EC9A1E"/>
      </a:accent3>
      <a:accent4>
        <a:srgbClr val="8D1F1B"/>
      </a:accent4>
      <a:accent5>
        <a:srgbClr val="7F7F7F"/>
      </a:accent5>
      <a:accent6>
        <a:srgbClr val="404040"/>
      </a:accent6>
      <a:hlink>
        <a:srgbClr val="0460A9"/>
      </a:hlink>
      <a:folHlink>
        <a:srgbClr val="0460A9"/>
      </a:folHlink>
    </a:clrScheme>
    <a:fontScheme name="Novartis 2016">
      <a:majorFont>
        <a:latin typeface="Arial Black"/>
        <a:ea typeface=""/>
        <a:cs typeface=""/>
      </a:majorFont>
      <a:minorFont>
        <a:latin typeface="Arial"/>
        <a:ea typeface=""/>
        <a:cs typeface=""/>
      </a:minorFont>
    </a:fontScheme>
    <a:fmtScheme name="Novartis 2016">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solidFill>
          <a:srgbClr val="EAEAEA"/>
        </a:solidFill>
        <a:ln>
          <a:noFill/>
        </a:ln>
        <a:effectLst/>
      </a:spPr>
      <a:bodyPr rtlCol="0" anchor="ctr"/>
      <a:lstStyle>
        <a:defPPr algn="ctr" fontAlgn="base">
          <a:spcBef>
            <a:spcPct val="0"/>
          </a:spcBef>
          <a:spcAft>
            <a:spcPct val="0"/>
          </a:spcAft>
          <a:defRPr sz="1100" dirty="0" smtClean="0">
            <a:solidFill>
              <a:srgbClr val="404040"/>
            </a:solidFill>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14.xml><?xml version="1.0" encoding="utf-8"?>
<a:theme xmlns:a="http://schemas.openxmlformats.org/drawingml/2006/main" name="13_Novartis Presentation Standard Blue Carbon 12Jun2016">
  <a:themeElements>
    <a:clrScheme name="Novartis 2016">
      <a:dk1>
        <a:srgbClr val="000000"/>
      </a:dk1>
      <a:lt1>
        <a:srgbClr val="FFFFFF"/>
      </a:lt1>
      <a:dk2>
        <a:srgbClr val="404040"/>
      </a:dk2>
      <a:lt2>
        <a:srgbClr val="CCCCCC"/>
      </a:lt2>
      <a:accent1>
        <a:srgbClr val="0460A9"/>
      </a:accent1>
      <a:accent2>
        <a:srgbClr val="E74A21"/>
      </a:accent2>
      <a:accent3>
        <a:srgbClr val="EC9A1E"/>
      </a:accent3>
      <a:accent4>
        <a:srgbClr val="8D1F1B"/>
      </a:accent4>
      <a:accent5>
        <a:srgbClr val="7F7F7F"/>
      </a:accent5>
      <a:accent6>
        <a:srgbClr val="404040"/>
      </a:accent6>
      <a:hlink>
        <a:srgbClr val="0460A9"/>
      </a:hlink>
      <a:folHlink>
        <a:srgbClr val="0460A9"/>
      </a:folHlink>
    </a:clrScheme>
    <a:fontScheme name="Novartis 2016">
      <a:majorFont>
        <a:latin typeface="Arial Black"/>
        <a:ea typeface=""/>
        <a:cs typeface=""/>
      </a:majorFont>
      <a:minorFont>
        <a:latin typeface="Arial"/>
        <a:ea typeface=""/>
        <a:cs typeface=""/>
      </a:minorFont>
    </a:fontScheme>
    <a:fmtScheme name="Novartis 2016">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5.xml><?xml version="1.0" encoding="utf-8"?>
<a:theme xmlns:a="http://schemas.openxmlformats.org/drawingml/2006/main" name="14_Novartis Presentation Standard Blue Carbon 12Jun2016">
  <a:themeElements>
    <a:clrScheme name="Novartis 2016">
      <a:dk1>
        <a:srgbClr val="000000"/>
      </a:dk1>
      <a:lt1>
        <a:srgbClr val="FFFFFF"/>
      </a:lt1>
      <a:dk2>
        <a:srgbClr val="404040"/>
      </a:dk2>
      <a:lt2>
        <a:srgbClr val="CCCCCC"/>
      </a:lt2>
      <a:accent1>
        <a:srgbClr val="0460A9"/>
      </a:accent1>
      <a:accent2>
        <a:srgbClr val="E74A21"/>
      </a:accent2>
      <a:accent3>
        <a:srgbClr val="EC9A1E"/>
      </a:accent3>
      <a:accent4>
        <a:srgbClr val="8D1F1B"/>
      </a:accent4>
      <a:accent5>
        <a:srgbClr val="7F7F7F"/>
      </a:accent5>
      <a:accent6>
        <a:srgbClr val="404040"/>
      </a:accent6>
      <a:hlink>
        <a:srgbClr val="0460A9"/>
      </a:hlink>
      <a:folHlink>
        <a:srgbClr val="0460A9"/>
      </a:folHlink>
    </a:clrScheme>
    <a:fontScheme name="Novartis 2016">
      <a:majorFont>
        <a:latin typeface="Arial Black"/>
        <a:ea typeface=""/>
        <a:cs typeface=""/>
      </a:majorFont>
      <a:minorFont>
        <a:latin typeface="Arial"/>
        <a:ea typeface=""/>
        <a:cs typeface=""/>
      </a:minorFont>
    </a:fontScheme>
    <a:fmtScheme name="Novartis 2016">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6.xml><?xml version="1.0" encoding="utf-8"?>
<a:theme xmlns:a="http://schemas.openxmlformats.org/drawingml/2006/main" name="15_Novartis Presentation Standard Blue Carbon 12Jun2016">
  <a:themeElements>
    <a:clrScheme name="Novartis 2016">
      <a:dk1>
        <a:srgbClr val="000000"/>
      </a:dk1>
      <a:lt1>
        <a:srgbClr val="FFFFFF"/>
      </a:lt1>
      <a:dk2>
        <a:srgbClr val="404040"/>
      </a:dk2>
      <a:lt2>
        <a:srgbClr val="CCCCCC"/>
      </a:lt2>
      <a:accent1>
        <a:srgbClr val="0460A9"/>
      </a:accent1>
      <a:accent2>
        <a:srgbClr val="E74A21"/>
      </a:accent2>
      <a:accent3>
        <a:srgbClr val="EC9A1E"/>
      </a:accent3>
      <a:accent4>
        <a:srgbClr val="8D1F1B"/>
      </a:accent4>
      <a:accent5>
        <a:srgbClr val="7F7F7F"/>
      </a:accent5>
      <a:accent6>
        <a:srgbClr val="404040"/>
      </a:accent6>
      <a:hlink>
        <a:srgbClr val="0460A9"/>
      </a:hlink>
      <a:folHlink>
        <a:srgbClr val="0460A9"/>
      </a:folHlink>
    </a:clrScheme>
    <a:fontScheme name="Novartis 2016">
      <a:majorFont>
        <a:latin typeface="Arial Black"/>
        <a:ea typeface=""/>
        <a:cs typeface=""/>
      </a:majorFont>
      <a:minorFont>
        <a:latin typeface="Arial"/>
        <a:ea typeface=""/>
        <a:cs typeface=""/>
      </a:minorFont>
    </a:fontScheme>
    <a:fmtScheme name="Novartis 2016">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7.xml><?xml version="1.0" encoding="utf-8"?>
<a:theme xmlns:a="http://schemas.openxmlformats.org/drawingml/2006/main" name="16_Novartis Presentation Standard Blue Carbon 12Jun2016">
  <a:themeElements>
    <a:clrScheme name="Novartis 2016">
      <a:dk1>
        <a:srgbClr val="000000"/>
      </a:dk1>
      <a:lt1>
        <a:srgbClr val="FFFFFF"/>
      </a:lt1>
      <a:dk2>
        <a:srgbClr val="404040"/>
      </a:dk2>
      <a:lt2>
        <a:srgbClr val="CCCCCC"/>
      </a:lt2>
      <a:accent1>
        <a:srgbClr val="0460A9"/>
      </a:accent1>
      <a:accent2>
        <a:srgbClr val="E74A21"/>
      </a:accent2>
      <a:accent3>
        <a:srgbClr val="EC9A1E"/>
      </a:accent3>
      <a:accent4>
        <a:srgbClr val="8D1F1B"/>
      </a:accent4>
      <a:accent5>
        <a:srgbClr val="7F7F7F"/>
      </a:accent5>
      <a:accent6>
        <a:srgbClr val="404040"/>
      </a:accent6>
      <a:hlink>
        <a:srgbClr val="0460A9"/>
      </a:hlink>
      <a:folHlink>
        <a:srgbClr val="0460A9"/>
      </a:folHlink>
    </a:clrScheme>
    <a:fontScheme name="Novartis 2016">
      <a:majorFont>
        <a:latin typeface="Arial Black"/>
        <a:ea typeface=""/>
        <a:cs typeface=""/>
      </a:majorFont>
      <a:minorFont>
        <a:latin typeface="Arial"/>
        <a:ea typeface=""/>
        <a:cs typeface=""/>
      </a:minorFont>
    </a:fontScheme>
    <a:fmtScheme name="Novartis 2016">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solidFill>
          <a:srgbClr val="EAEAEA"/>
        </a:solidFill>
        <a:ln>
          <a:noFill/>
        </a:ln>
        <a:effectLst/>
      </a:spPr>
      <a:bodyPr rtlCol="0" anchor="ctr"/>
      <a:lstStyle>
        <a:defPPr algn="ctr" fontAlgn="base">
          <a:spcBef>
            <a:spcPct val="0"/>
          </a:spcBef>
          <a:spcAft>
            <a:spcPct val="0"/>
          </a:spcAft>
          <a:defRPr sz="1100" dirty="0" smtClean="0">
            <a:solidFill>
              <a:srgbClr val="404040"/>
            </a:solidFill>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18.xml><?xml version="1.0" encoding="utf-8"?>
<a:theme xmlns:a="http://schemas.openxmlformats.org/drawingml/2006/main" name="17_Novartis Presentation Standard Blue Carbon 12Jun2016">
  <a:themeElements>
    <a:clrScheme name="Novartis 2016">
      <a:dk1>
        <a:srgbClr val="000000"/>
      </a:dk1>
      <a:lt1>
        <a:srgbClr val="FFFFFF"/>
      </a:lt1>
      <a:dk2>
        <a:srgbClr val="404040"/>
      </a:dk2>
      <a:lt2>
        <a:srgbClr val="CCCCCC"/>
      </a:lt2>
      <a:accent1>
        <a:srgbClr val="0460A9"/>
      </a:accent1>
      <a:accent2>
        <a:srgbClr val="E74A21"/>
      </a:accent2>
      <a:accent3>
        <a:srgbClr val="EC9A1E"/>
      </a:accent3>
      <a:accent4>
        <a:srgbClr val="8D1F1B"/>
      </a:accent4>
      <a:accent5>
        <a:srgbClr val="7F7F7F"/>
      </a:accent5>
      <a:accent6>
        <a:srgbClr val="404040"/>
      </a:accent6>
      <a:hlink>
        <a:srgbClr val="0460A9"/>
      </a:hlink>
      <a:folHlink>
        <a:srgbClr val="0460A9"/>
      </a:folHlink>
    </a:clrScheme>
    <a:fontScheme name="Novartis 2016">
      <a:majorFont>
        <a:latin typeface="Arial Black"/>
        <a:ea typeface=""/>
        <a:cs typeface=""/>
      </a:majorFont>
      <a:minorFont>
        <a:latin typeface="Arial"/>
        <a:ea typeface=""/>
        <a:cs typeface=""/>
      </a:minorFont>
    </a:fontScheme>
    <a:fmtScheme name="Novartis 2016">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solidFill>
          <a:srgbClr val="EAEAEA"/>
        </a:solidFill>
        <a:ln>
          <a:noFill/>
        </a:ln>
        <a:effectLst/>
      </a:spPr>
      <a:bodyPr rtlCol="0" anchor="ctr"/>
      <a:lstStyle>
        <a:defPPr algn="ctr" fontAlgn="base">
          <a:spcBef>
            <a:spcPct val="0"/>
          </a:spcBef>
          <a:spcAft>
            <a:spcPct val="0"/>
          </a:spcAft>
          <a:defRPr sz="1100" dirty="0" smtClean="0">
            <a:solidFill>
              <a:srgbClr val="404040"/>
            </a:solidFill>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19.xml><?xml version="1.0" encoding="utf-8"?>
<a:theme xmlns:a="http://schemas.openxmlformats.org/drawingml/2006/main" name="02 首頁(含slogan&amp;lo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kumimoji="1" sz="4000" dirty="0" smtClean="0">
            <a:solidFill>
              <a:srgbClr val="FDB156"/>
            </a:solidFill>
            <a:latin typeface="+mj-lt"/>
            <a:cs typeface="News Gothic Std"/>
          </a:defRPr>
        </a:defPPr>
      </a:lstStyle>
    </a:txDef>
  </a:objectDefaults>
  <a:extraClrSchemeLst/>
</a:theme>
</file>

<file path=ppt/theme/theme2.xml><?xml version="1.0" encoding="utf-8"?>
<a:theme xmlns:a="http://schemas.openxmlformats.org/drawingml/2006/main" name="2_Novartis Presentation Standard Blue Carbon 12Jun2016">
  <a:themeElements>
    <a:clrScheme name="Novartis 2016">
      <a:dk1>
        <a:srgbClr val="000000"/>
      </a:dk1>
      <a:lt1>
        <a:srgbClr val="FFFFFF"/>
      </a:lt1>
      <a:dk2>
        <a:srgbClr val="404040"/>
      </a:dk2>
      <a:lt2>
        <a:srgbClr val="CCCCCC"/>
      </a:lt2>
      <a:accent1>
        <a:srgbClr val="0460A9"/>
      </a:accent1>
      <a:accent2>
        <a:srgbClr val="E74A21"/>
      </a:accent2>
      <a:accent3>
        <a:srgbClr val="EC9A1E"/>
      </a:accent3>
      <a:accent4>
        <a:srgbClr val="8D1F1B"/>
      </a:accent4>
      <a:accent5>
        <a:srgbClr val="7F7F7F"/>
      </a:accent5>
      <a:accent6>
        <a:srgbClr val="404040"/>
      </a:accent6>
      <a:hlink>
        <a:srgbClr val="0460A9"/>
      </a:hlink>
      <a:folHlink>
        <a:srgbClr val="0460A9"/>
      </a:folHlink>
    </a:clrScheme>
    <a:fontScheme name="Novartis 2016">
      <a:majorFont>
        <a:latin typeface="Arial Black"/>
        <a:ea typeface=""/>
        <a:cs typeface=""/>
      </a:majorFont>
      <a:minorFont>
        <a:latin typeface="Arial"/>
        <a:ea typeface=""/>
        <a:cs typeface=""/>
      </a:minorFont>
    </a:fontScheme>
    <a:fmtScheme name="Novartis 2016">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0.xml><?xml version="1.0" encoding="utf-8"?>
<a:theme xmlns:a="http://schemas.openxmlformats.org/drawingml/2006/main" name="18_Novartis Presentation Standard Blue Carbon 12Jun2016">
  <a:themeElements>
    <a:clrScheme name="Novartis 2016">
      <a:dk1>
        <a:srgbClr val="000000"/>
      </a:dk1>
      <a:lt1>
        <a:srgbClr val="FFFFFF"/>
      </a:lt1>
      <a:dk2>
        <a:srgbClr val="404040"/>
      </a:dk2>
      <a:lt2>
        <a:srgbClr val="CCCCCC"/>
      </a:lt2>
      <a:accent1>
        <a:srgbClr val="0460A9"/>
      </a:accent1>
      <a:accent2>
        <a:srgbClr val="E74A21"/>
      </a:accent2>
      <a:accent3>
        <a:srgbClr val="EC9A1E"/>
      </a:accent3>
      <a:accent4>
        <a:srgbClr val="8D1F1B"/>
      </a:accent4>
      <a:accent5>
        <a:srgbClr val="7F7F7F"/>
      </a:accent5>
      <a:accent6>
        <a:srgbClr val="404040"/>
      </a:accent6>
      <a:hlink>
        <a:srgbClr val="0460A9"/>
      </a:hlink>
      <a:folHlink>
        <a:srgbClr val="0460A9"/>
      </a:folHlink>
    </a:clrScheme>
    <a:fontScheme name="Novartis 2016">
      <a:majorFont>
        <a:latin typeface="Arial Black"/>
        <a:ea typeface=""/>
        <a:cs typeface=""/>
      </a:majorFont>
      <a:minorFont>
        <a:latin typeface="Arial"/>
        <a:ea typeface=""/>
        <a:cs typeface=""/>
      </a:minorFont>
    </a:fontScheme>
    <a:fmtScheme name="Novartis 2016">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solidFill>
          <a:srgbClr val="EAEAEA"/>
        </a:solidFill>
        <a:ln>
          <a:noFill/>
        </a:ln>
        <a:effectLst/>
      </a:spPr>
      <a:bodyPr rtlCol="0" anchor="ctr"/>
      <a:lstStyle>
        <a:defPPr algn="ctr" fontAlgn="base">
          <a:spcBef>
            <a:spcPct val="0"/>
          </a:spcBef>
          <a:spcAft>
            <a:spcPct val="0"/>
          </a:spcAft>
          <a:defRPr sz="1100" dirty="0" smtClean="0">
            <a:solidFill>
              <a:srgbClr val="404040"/>
            </a:solidFill>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21.xml><?xml version="1.0" encoding="utf-8"?>
<a:theme xmlns:a="http://schemas.openxmlformats.org/drawingml/2006/main" name="19_Novartis Presentation Standard Blue Carbon 12Jun2016">
  <a:themeElements>
    <a:clrScheme name="Novartis 2016">
      <a:dk1>
        <a:srgbClr val="000000"/>
      </a:dk1>
      <a:lt1>
        <a:srgbClr val="FFFFFF"/>
      </a:lt1>
      <a:dk2>
        <a:srgbClr val="404040"/>
      </a:dk2>
      <a:lt2>
        <a:srgbClr val="CCCCCC"/>
      </a:lt2>
      <a:accent1>
        <a:srgbClr val="0460A9"/>
      </a:accent1>
      <a:accent2>
        <a:srgbClr val="E74A21"/>
      </a:accent2>
      <a:accent3>
        <a:srgbClr val="EC9A1E"/>
      </a:accent3>
      <a:accent4>
        <a:srgbClr val="8D1F1B"/>
      </a:accent4>
      <a:accent5>
        <a:srgbClr val="7F7F7F"/>
      </a:accent5>
      <a:accent6>
        <a:srgbClr val="404040"/>
      </a:accent6>
      <a:hlink>
        <a:srgbClr val="0460A9"/>
      </a:hlink>
      <a:folHlink>
        <a:srgbClr val="0460A9"/>
      </a:folHlink>
    </a:clrScheme>
    <a:fontScheme name="Novartis 2016">
      <a:majorFont>
        <a:latin typeface="Arial Black"/>
        <a:ea typeface=""/>
        <a:cs typeface=""/>
      </a:majorFont>
      <a:minorFont>
        <a:latin typeface="Arial"/>
        <a:ea typeface=""/>
        <a:cs typeface=""/>
      </a:minorFont>
    </a:fontScheme>
    <a:fmtScheme name="Novartis 2016">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a:noFill/>
          <a:miter lim="800000"/>
          <a:headEnd/>
          <a:tailEnd/>
        </a:ln>
      </a:spPr>
      <a:bodyPr wrap="square" lIns="90488" tIns="44450" rIns="90488" bIns="44450" anchor="t">
        <a:spAutoFit/>
      </a:bodyPr>
      <a:lstStyle>
        <a:defPPr algn="ctr">
          <a:defRPr sz="2500" dirty="0" smtClean="0">
            <a:solidFill>
              <a:schemeClr val="bg1"/>
            </a:solidFill>
          </a:defRPr>
        </a:defPPr>
      </a:lstStyle>
    </a:sp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19_Certican lisbon template_PPT 2003">
  <a:themeElements>
    <a:clrScheme name="14_Certican lisbon template_PPT 2003 28">
      <a:dk1>
        <a:srgbClr val="000000"/>
      </a:dk1>
      <a:lt1>
        <a:srgbClr val="FFFFFF"/>
      </a:lt1>
      <a:dk2>
        <a:srgbClr val="000000"/>
      </a:dk2>
      <a:lt2>
        <a:srgbClr val="808080"/>
      </a:lt2>
      <a:accent1>
        <a:srgbClr val="A23926"/>
      </a:accent1>
      <a:accent2>
        <a:srgbClr val="00ABB9"/>
      </a:accent2>
      <a:accent3>
        <a:srgbClr val="FFFFFF"/>
      </a:accent3>
      <a:accent4>
        <a:srgbClr val="000000"/>
      </a:accent4>
      <a:accent5>
        <a:srgbClr val="CEAEAC"/>
      </a:accent5>
      <a:accent6>
        <a:srgbClr val="009BA7"/>
      </a:accent6>
      <a:hlink>
        <a:srgbClr val="FDAF17"/>
      </a:hlink>
      <a:folHlink>
        <a:srgbClr val="F8A980"/>
      </a:folHlink>
    </a:clrScheme>
    <a:fontScheme name="14_Certican lisbon template_PPT 200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4_Certican lisbon template_PPT 200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4_Certican lisbon template_PPT 200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4_Certican lisbon template_PPT 200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4_Certican lisbon template_PPT 200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4_Certican lisbon template_PPT 200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4_Certican lisbon template_PPT 200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4_Certican lisbon template_PPT 200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4_Certican lisbon template_PPT 200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4_Certican lisbon template_PPT 200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4_Certican lisbon template_PPT 200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4_Certican lisbon template_PPT 200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4_Certican lisbon template_PPT 200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4_Certican lisbon template_PPT 2003 13">
        <a:dk1>
          <a:srgbClr val="000000"/>
        </a:dk1>
        <a:lt1>
          <a:srgbClr val="FFFFFF"/>
        </a:lt1>
        <a:dk2>
          <a:srgbClr val="000000"/>
        </a:dk2>
        <a:lt2>
          <a:srgbClr val="808080"/>
        </a:lt2>
        <a:accent1>
          <a:srgbClr val="64B034"/>
        </a:accent1>
        <a:accent2>
          <a:srgbClr val="008000"/>
        </a:accent2>
        <a:accent3>
          <a:srgbClr val="FFFFFF"/>
        </a:accent3>
        <a:accent4>
          <a:srgbClr val="000000"/>
        </a:accent4>
        <a:accent5>
          <a:srgbClr val="B8D4AE"/>
        </a:accent5>
        <a:accent6>
          <a:srgbClr val="007300"/>
        </a:accent6>
        <a:hlink>
          <a:srgbClr val="08589A"/>
        </a:hlink>
        <a:folHlink>
          <a:srgbClr val="FDAF17"/>
        </a:folHlink>
      </a:clrScheme>
      <a:clrMap bg1="lt1" tx1="dk1" bg2="lt2" tx2="dk2" accent1="accent1" accent2="accent2" accent3="accent3" accent4="accent4" accent5="accent5" accent6="accent6" hlink="hlink" folHlink="folHlink"/>
    </a:extraClrScheme>
    <a:extraClrScheme>
      <a:clrScheme name="14_Certican lisbon template_PPT 2003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4_Certican lisbon template_PPT 2003 15">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4_Certican lisbon template_PPT 2003 16">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4_Certican lisbon template_PPT 2003 17">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4_Certican lisbon template_PPT 2003 18">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4_Certican lisbon template_PPT 2003 19">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4_Certican lisbon template_PPT 2003 20">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4_Certican lisbon template_PPT 2003 21">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4_Certican lisbon template_PPT 2003 22">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4_Certican lisbon template_PPT 2003 23">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4_Certican lisbon template_PPT 2003 24">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4_Certican lisbon template_PPT 2003 25">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4_Certican lisbon template_PPT 2003 26">
        <a:dk1>
          <a:srgbClr val="000000"/>
        </a:dk1>
        <a:lt1>
          <a:srgbClr val="FFFFFF"/>
        </a:lt1>
        <a:dk2>
          <a:srgbClr val="000000"/>
        </a:dk2>
        <a:lt2>
          <a:srgbClr val="808080"/>
        </a:lt2>
        <a:accent1>
          <a:srgbClr val="64B034"/>
        </a:accent1>
        <a:accent2>
          <a:srgbClr val="008000"/>
        </a:accent2>
        <a:accent3>
          <a:srgbClr val="FFFFFF"/>
        </a:accent3>
        <a:accent4>
          <a:srgbClr val="000000"/>
        </a:accent4>
        <a:accent5>
          <a:srgbClr val="B8D4AE"/>
        </a:accent5>
        <a:accent6>
          <a:srgbClr val="007300"/>
        </a:accent6>
        <a:hlink>
          <a:srgbClr val="08589A"/>
        </a:hlink>
        <a:folHlink>
          <a:srgbClr val="FDAF17"/>
        </a:folHlink>
      </a:clrScheme>
      <a:clrMap bg1="lt1" tx1="dk1" bg2="lt2" tx2="dk2" accent1="accent1" accent2="accent2" accent3="accent3" accent4="accent4" accent5="accent5" accent6="accent6" hlink="hlink" folHlink="folHlink"/>
    </a:extraClrScheme>
    <a:extraClrScheme>
      <a:clrScheme name="14_Certican lisbon template_PPT 2003 27">
        <a:dk1>
          <a:srgbClr val="000000"/>
        </a:dk1>
        <a:lt1>
          <a:srgbClr val="FFFFFF"/>
        </a:lt1>
        <a:dk2>
          <a:srgbClr val="000000"/>
        </a:dk2>
        <a:lt2>
          <a:srgbClr val="808080"/>
        </a:lt2>
        <a:accent1>
          <a:srgbClr val="A23926"/>
        </a:accent1>
        <a:accent2>
          <a:srgbClr val="FDAF17"/>
        </a:accent2>
        <a:accent3>
          <a:srgbClr val="FFFFFF"/>
        </a:accent3>
        <a:accent4>
          <a:srgbClr val="000000"/>
        </a:accent4>
        <a:accent5>
          <a:srgbClr val="CEAEAC"/>
        </a:accent5>
        <a:accent6>
          <a:srgbClr val="E59E14"/>
        </a:accent6>
        <a:hlink>
          <a:srgbClr val="00ABB9"/>
        </a:hlink>
        <a:folHlink>
          <a:srgbClr val="E9AA9F"/>
        </a:folHlink>
      </a:clrScheme>
      <a:clrMap bg1="lt1" tx1="dk1" bg2="lt2" tx2="dk2" accent1="accent1" accent2="accent2" accent3="accent3" accent4="accent4" accent5="accent5" accent6="accent6" hlink="hlink" folHlink="folHlink"/>
    </a:extraClrScheme>
    <a:extraClrScheme>
      <a:clrScheme name="14_Certican lisbon template_PPT 2003 28">
        <a:dk1>
          <a:srgbClr val="000000"/>
        </a:dk1>
        <a:lt1>
          <a:srgbClr val="FFFFFF"/>
        </a:lt1>
        <a:dk2>
          <a:srgbClr val="000000"/>
        </a:dk2>
        <a:lt2>
          <a:srgbClr val="808080"/>
        </a:lt2>
        <a:accent1>
          <a:srgbClr val="A23926"/>
        </a:accent1>
        <a:accent2>
          <a:srgbClr val="00ABB9"/>
        </a:accent2>
        <a:accent3>
          <a:srgbClr val="FFFFFF"/>
        </a:accent3>
        <a:accent4>
          <a:srgbClr val="000000"/>
        </a:accent4>
        <a:accent5>
          <a:srgbClr val="CEAEAC"/>
        </a:accent5>
        <a:accent6>
          <a:srgbClr val="009BA7"/>
        </a:accent6>
        <a:hlink>
          <a:srgbClr val="FDAF17"/>
        </a:hlink>
        <a:folHlink>
          <a:srgbClr val="F8A980"/>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0_Novartis Presentation Standard Blue Carbon 12Jun2016">
  <a:themeElements>
    <a:clrScheme name="Novartis 2016">
      <a:dk1>
        <a:srgbClr val="000000"/>
      </a:dk1>
      <a:lt1>
        <a:srgbClr val="FFFFFF"/>
      </a:lt1>
      <a:dk2>
        <a:srgbClr val="404040"/>
      </a:dk2>
      <a:lt2>
        <a:srgbClr val="CCCCCC"/>
      </a:lt2>
      <a:accent1>
        <a:srgbClr val="0460A9"/>
      </a:accent1>
      <a:accent2>
        <a:srgbClr val="E74A21"/>
      </a:accent2>
      <a:accent3>
        <a:srgbClr val="EC9A1E"/>
      </a:accent3>
      <a:accent4>
        <a:srgbClr val="8D1F1B"/>
      </a:accent4>
      <a:accent5>
        <a:srgbClr val="7F7F7F"/>
      </a:accent5>
      <a:accent6>
        <a:srgbClr val="404040"/>
      </a:accent6>
      <a:hlink>
        <a:srgbClr val="0460A9"/>
      </a:hlink>
      <a:folHlink>
        <a:srgbClr val="0460A9"/>
      </a:folHlink>
    </a:clrScheme>
    <a:fontScheme name="Novartis 2016">
      <a:majorFont>
        <a:latin typeface="Arial Black"/>
        <a:ea typeface=""/>
        <a:cs typeface=""/>
      </a:majorFont>
      <a:minorFont>
        <a:latin typeface="Arial"/>
        <a:ea typeface=""/>
        <a:cs typeface=""/>
      </a:minorFont>
    </a:fontScheme>
    <a:fmtScheme name="Novartis 2016">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5.xml><?xml version="1.0" encoding="utf-8"?>
<a:theme xmlns:a="http://schemas.openxmlformats.org/drawingml/2006/main" name="22_Novartis Presentation Standard Blue Carbon 12Jun2016">
  <a:themeElements>
    <a:clrScheme name="Novartis 2016">
      <a:dk1>
        <a:srgbClr val="000000"/>
      </a:dk1>
      <a:lt1>
        <a:srgbClr val="FFFFFF"/>
      </a:lt1>
      <a:dk2>
        <a:srgbClr val="404040"/>
      </a:dk2>
      <a:lt2>
        <a:srgbClr val="CCCCCC"/>
      </a:lt2>
      <a:accent1>
        <a:srgbClr val="0460A9"/>
      </a:accent1>
      <a:accent2>
        <a:srgbClr val="E74A21"/>
      </a:accent2>
      <a:accent3>
        <a:srgbClr val="EC9A1E"/>
      </a:accent3>
      <a:accent4>
        <a:srgbClr val="8D1F1B"/>
      </a:accent4>
      <a:accent5>
        <a:srgbClr val="7F7F7F"/>
      </a:accent5>
      <a:accent6>
        <a:srgbClr val="404040"/>
      </a:accent6>
      <a:hlink>
        <a:srgbClr val="0460A9"/>
      </a:hlink>
      <a:folHlink>
        <a:srgbClr val="0460A9"/>
      </a:folHlink>
    </a:clrScheme>
    <a:fontScheme name="Novartis 2016">
      <a:majorFont>
        <a:latin typeface="Arial Black"/>
        <a:ea typeface=""/>
        <a:cs typeface=""/>
      </a:majorFont>
      <a:minorFont>
        <a:latin typeface="Arial"/>
        <a:ea typeface=""/>
        <a:cs typeface=""/>
      </a:minorFont>
    </a:fontScheme>
    <a:fmtScheme name="Novartis 2016">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solidFill>
          <a:srgbClr val="EAEAEA"/>
        </a:solidFill>
        <a:ln>
          <a:noFill/>
        </a:ln>
        <a:effectLst/>
      </a:spPr>
      <a:bodyPr rtlCol="0" anchor="ctr"/>
      <a:lstStyle>
        <a:defPPr algn="ctr" fontAlgn="base">
          <a:spcBef>
            <a:spcPct val="0"/>
          </a:spcBef>
          <a:spcAft>
            <a:spcPct val="0"/>
          </a:spcAft>
          <a:defRPr sz="1100" dirty="0" smtClean="0">
            <a:solidFill>
              <a:srgbClr val="404040"/>
            </a:solidFill>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26.xml><?xml version="1.0" encoding="utf-8"?>
<a:theme xmlns:a="http://schemas.openxmlformats.org/drawingml/2006/main" name="23_Novartis Presentation Standard Blue Carbon 12Jun2016">
  <a:themeElements>
    <a:clrScheme name="Novartis 2016">
      <a:dk1>
        <a:srgbClr val="000000"/>
      </a:dk1>
      <a:lt1>
        <a:srgbClr val="FFFFFF"/>
      </a:lt1>
      <a:dk2>
        <a:srgbClr val="404040"/>
      </a:dk2>
      <a:lt2>
        <a:srgbClr val="CCCCCC"/>
      </a:lt2>
      <a:accent1>
        <a:srgbClr val="0460A9"/>
      </a:accent1>
      <a:accent2>
        <a:srgbClr val="E74A21"/>
      </a:accent2>
      <a:accent3>
        <a:srgbClr val="EC9A1E"/>
      </a:accent3>
      <a:accent4>
        <a:srgbClr val="8D1F1B"/>
      </a:accent4>
      <a:accent5>
        <a:srgbClr val="7F7F7F"/>
      </a:accent5>
      <a:accent6>
        <a:srgbClr val="404040"/>
      </a:accent6>
      <a:hlink>
        <a:srgbClr val="0460A9"/>
      </a:hlink>
      <a:folHlink>
        <a:srgbClr val="0460A9"/>
      </a:folHlink>
    </a:clrScheme>
    <a:fontScheme name="Novartis 2016">
      <a:majorFont>
        <a:latin typeface="Arial Black"/>
        <a:ea typeface=""/>
        <a:cs typeface=""/>
      </a:majorFont>
      <a:minorFont>
        <a:latin typeface="Arial"/>
        <a:ea typeface=""/>
        <a:cs typeface=""/>
      </a:minorFont>
    </a:fontScheme>
    <a:fmtScheme name="Novartis 2016">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7.xml><?xml version="1.0" encoding="utf-8"?>
<a:theme xmlns:a="http://schemas.openxmlformats.org/drawingml/2006/main" name="24_Novartis Presentation Standard Blue Carbon 12Jun2016">
  <a:themeElements>
    <a:clrScheme name="Novartis 2016">
      <a:dk1>
        <a:srgbClr val="000000"/>
      </a:dk1>
      <a:lt1>
        <a:srgbClr val="FFFFFF"/>
      </a:lt1>
      <a:dk2>
        <a:srgbClr val="404040"/>
      </a:dk2>
      <a:lt2>
        <a:srgbClr val="CCCCCC"/>
      </a:lt2>
      <a:accent1>
        <a:srgbClr val="0460A9"/>
      </a:accent1>
      <a:accent2>
        <a:srgbClr val="E74A21"/>
      </a:accent2>
      <a:accent3>
        <a:srgbClr val="EC9A1E"/>
      </a:accent3>
      <a:accent4>
        <a:srgbClr val="8D1F1B"/>
      </a:accent4>
      <a:accent5>
        <a:srgbClr val="7F7F7F"/>
      </a:accent5>
      <a:accent6>
        <a:srgbClr val="404040"/>
      </a:accent6>
      <a:hlink>
        <a:srgbClr val="0460A9"/>
      </a:hlink>
      <a:folHlink>
        <a:srgbClr val="0460A9"/>
      </a:folHlink>
    </a:clrScheme>
    <a:fontScheme name="Novartis 2016">
      <a:majorFont>
        <a:latin typeface="Arial Black"/>
        <a:ea typeface=""/>
        <a:cs typeface=""/>
      </a:majorFont>
      <a:minorFont>
        <a:latin typeface="Arial"/>
        <a:ea typeface=""/>
        <a:cs typeface=""/>
      </a:minorFont>
    </a:fontScheme>
    <a:fmtScheme name="Novartis 2016">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8.xml><?xml version="1.0" encoding="utf-8"?>
<a:theme xmlns:a="http://schemas.openxmlformats.org/drawingml/2006/main" name="03 首頁(標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kumimoji="1" sz="4000" dirty="0" smtClean="0">
            <a:solidFill>
              <a:srgbClr val="FDB156"/>
            </a:solidFill>
            <a:latin typeface="+mj-lt"/>
            <a:cs typeface="News Gothic Std"/>
          </a:defRPr>
        </a:defPPr>
      </a:lstStyle>
    </a:txDef>
  </a:objectDefaults>
  <a:extraClrSchemeLst/>
</a:theme>
</file>

<file path=ppt/theme/theme29.xml><?xml version="1.0" encoding="utf-8"?>
<a:theme xmlns:a="http://schemas.openxmlformats.org/drawingml/2006/main" name="1_06 內容頁">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kumimoji="1" sz="4000" dirty="0" smtClean="0">
            <a:solidFill>
              <a:srgbClr val="FDB156"/>
            </a:solidFill>
            <a:latin typeface="+mj-lt"/>
            <a:cs typeface="News Gothic Std"/>
          </a:defRPr>
        </a:defPPr>
      </a:lstStyle>
    </a:txDef>
  </a:objectDefaults>
  <a:extraClrSchemeLst/>
</a:theme>
</file>

<file path=ppt/theme/theme3.xml><?xml version="1.0" encoding="utf-8"?>
<a:theme xmlns:a="http://schemas.openxmlformats.org/drawingml/2006/main" name="3_Novartis Presentation Standard Blue Carbon 12Jun2016">
  <a:themeElements>
    <a:clrScheme name="Novartis 2016">
      <a:dk1>
        <a:srgbClr val="000000"/>
      </a:dk1>
      <a:lt1>
        <a:srgbClr val="FFFFFF"/>
      </a:lt1>
      <a:dk2>
        <a:srgbClr val="404040"/>
      </a:dk2>
      <a:lt2>
        <a:srgbClr val="CCCCCC"/>
      </a:lt2>
      <a:accent1>
        <a:srgbClr val="0460A9"/>
      </a:accent1>
      <a:accent2>
        <a:srgbClr val="E74A21"/>
      </a:accent2>
      <a:accent3>
        <a:srgbClr val="EC9A1E"/>
      </a:accent3>
      <a:accent4>
        <a:srgbClr val="8D1F1B"/>
      </a:accent4>
      <a:accent5>
        <a:srgbClr val="7F7F7F"/>
      </a:accent5>
      <a:accent6>
        <a:srgbClr val="404040"/>
      </a:accent6>
      <a:hlink>
        <a:srgbClr val="0460A9"/>
      </a:hlink>
      <a:folHlink>
        <a:srgbClr val="0460A9"/>
      </a:folHlink>
    </a:clrScheme>
    <a:fontScheme name="Novartis 2016">
      <a:majorFont>
        <a:latin typeface="Arial Black"/>
        <a:ea typeface=""/>
        <a:cs typeface=""/>
      </a:majorFont>
      <a:minorFont>
        <a:latin typeface="Arial"/>
        <a:ea typeface=""/>
        <a:cs typeface=""/>
      </a:minorFont>
    </a:fontScheme>
    <a:fmtScheme name="Novartis 2016">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solidFill>
          <a:srgbClr val="EAEAEA"/>
        </a:solidFill>
        <a:ln>
          <a:noFill/>
        </a:ln>
        <a:effectLst/>
      </a:spPr>
      <a:bodyPr rtlCol="0" anchor="ctr"/>
      <a:lstStyle>
        <a:defPPr algn="ctr" fontAlgn="base">
          <a:spcBef>
            <a:spcPct val="0"/>
          </a:spcBef>
          <a:spcAft>
            <a:spcPct val="0"/>
          </a:spcAft>
          <a:defRPr sz="1100" dirty="0" smtClean="0">
            <a:solidFill>
              <a:srgbClr val="404040"/>
            </a:solidFill>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30.xml><?xml version="1.0" encoding="utf-8"?>
<a:theme xmlns:a="http://schemas.openxmlformats.org/drawingml/2006/main" name="25_Novartis Presentation Standard Blue Carbon 12Jun2016">
  <a:themeElements>
    <a:clrScheme name="Novartis 2016">
      <a:dk1>
        <a:srgbClr val="000000"/>
      </a:dk1>
      <a:lt1>
        <a:srgbClr val="FFFFFF"/>
      </a:lt1>
      <a:dk2>
        <a:srgbClr val="404040"/>
      </a:dk2>
      <a:lt2>
        <a:srgbClr val="CCCCCC"/>
      </a:lt2>
      <a:accent1>
        <a:srgbClr val="0460A9"/>
      </a:accent1>
      <a:accent2>
        <a:srgbClr val="E74A21"/>
      </a:accent2>
      <a:accent3>
        <a:srgbClr val="EC9A1E"/>
      </a:accent3>
      <a:accent4>
        <a:srgbClr val="8D1F1B"/>
      </a:accent4>
      <a:accent5>
        <a:srgbClr val="7F7F7F"/>
      </a:accent5>
      <a:accent6>
        <a:srgbClr val="404040"/>
      </a:accent6>
      <a:hlink>
        <a:srgbClr val="0460A9"/>
      </a:hlink>
      <a:folHlink>
        <a:srgbClr val="0460A9"/>
      </a:folHlink>
    </a:clrScheme>
    <a:fontScheme name="Novartis 2016">
      <a:majorFont>
        <a:latin typeface="Arial Black"/>
        <a:ea typeface=""/>
        <a:cs typeface=""/>
      </a:majorFont>
      <a:minorFont>
        <a:latin typeface="Arial"/>
        <a:ea typeface=""/>
        <a:cs typeface=""/>
      </a:minorFont>
    </a:fontScheme>
    <a:fmtScheme name="Novartis 2016">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solidFill>
          <a:srgbClr val="EAEAEA"/>
        </a:solidFill>
        <a:ln>
          <a:noFill/>
        </a:ln>
        <a:effectLst/>
      </a:spPr>
      <a:bodyPr rtlCol="0" anchor="ctr"/>
      <a:lstStyle>
        <a:defPPr algn="ctr" fontAlgn="base">
          <a:spcBef>
            <a:spcPct val="0"/>
          </a:spcBef>
          <a:spcAft>
            <a:spcPct val="0"/>
          </a:spcAft>
          <a:defRPr sz="1100" dirty="0" smtClean="0">
            <a:solidFill>
              <a:srgbClr val="404040"/>
            </a:solidFill>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31.xml><?xml version="1.0" encoding="utf-8"?>
<a:theme xmlns:a="http://schemas.openxmlformats.org/drawingml/2006/main" name="26_Novartis Presentation Standard Blue Carbon 12Jun2016">
  <a:themeElements>
    <a:clrScheme name="Novartis 2016">
      <a:dk1>
        <a:srgbClr val="000000"/>
      </a:dk1>
      <a:lt1>
        <a:srgbClr val="FFFFFF"/>
      </a:lt1>
      <a:dk2>
        <a:srgbClr val="404040"/>
      </a:dk2>
      <a:lt2>
        <a:srgbClr val="CCCCCC"/>
      </a:lt2>
      <a:accent1>
        <a:srgbClr val="0460A9"/>
      </a:accent1>
      <a:accent2>
        <a:srgbClr val="E74A21"/>
      </a:accent2>
      <a:accent3>
        <a:srgbClr val="EC9A1E"/>
      </a:accent3>
      <a:accent4>
        <a:srgbClr val="8D1F1B"/>
      </a:accent4>
      <a:accent5>
        <a:srgbClr val="7F7F7F"/>
      </a:accent5>
      <a:accent6>
        <a:srgbClr val="404040"/>
      </a:accent6>
      <a:hlink>
        <a:srgbClr val="0460A9"/>
      </a:hlink>
      <a:folHlink>
        <a:srgbClr val="0460A9"/>
      </a:folHlink>
    </a:clrScheme>
    <a:fontScheme name="Novartis 2016">
      <a:majorFont>
        <a:latin typeface="Arial Black"/>
        <a:ea typeface=""/>
        <a:cs typeface=""/>
      </a:majorFont>
      <a:minorFont>
        <a:latin typeface="Arial"/>
        <a:ea typeface=""/>
        <a:cs typeface=""/>
      </a:minorFont>
    </a:fontScheme>
    <a:fmtScheme name="Novartis 2016">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2.xml><?xml version="1.0" encoding="utf-8"?>
<a:theme xmlns:a="http://schemas.openxmlformats.org/drawingml/2006/main" name="27_Novartis Presentation Standard Blue Carbon 12Jun2016">
  <a:themeElements>
    <a:clrScheme name="Novartis 2016">
      <a:dk1>
        <a:srgbClr val="000000"/>
      </a:dk1>
      <a:lt1>
        <a:srgbClr val="FFFFFF"/>
      </a:lt1>
      <a:dk2>
        <a:srgbClr val="404040"/>
      </a:dk2>
      <a:lt2>
        <a:srgbClr val="CCCCCC"/>
      </a:lt2>
      <a:accent1>
        <a:srgbClr val="0460A9"/>
      </a:accent1>
      <a:accent2>
        <a:srgbClr val="E74A21"/>
      </a:accent2>
      <a:accent3>
        <a:srgbClr val="EC9A1E"/>
      </a:accent3>
      <a:accent4>
        <a:srgbClr val="8D1F1B"/>
      </a:accent4>
      <a:accent5>
        <a:srgbClr val="7F7F7F"/>
      </a:accent5>
      <a:accent6>
        <a:srgbClr val="404040"/>
      </a:accent6>
      <a:hlink>
        <a:srgbClr val="0460A9"/>
      </a:hlink>
      <a:folHlink>
        <a:srgbClr val="0460A9"/>
      </a:folHlink>
    </a:clrScheme>
    <a:fontScheme name="Novartis 2016">
      <a:majorFont>
        <a:latin typeface="Arial Black"/>
        <a:ea typeface=""/>
        <a:cs typeface=""/>
      </a:majorFont>
      <a:minorFont>
        <a:latin typeface="Arial"/>
        <a:ea typeface=""/>
        <a:cs typeface=""/>
      </a:minorFont>
    </a:fontScheme>
    <a:fmtScheme name="Novartis 2016">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3.xml><?xml version="1.0" encoding="utf-8"?>
<a:theme xmlns:a="http://schemas.openxmlformats.org/drawingml/2006/main" name="28_Novartis Presentation Standard Blue Carbon 12Jun2016">
  <a:themeElements>
    <a:clrScheme name="Novartis 2016">
      <a:dk1>
        <a:srgbClr val="000000"/>
      </a:dk1>
      <a:lt1>
        <a:srgbClr val="FFFFFF"/>
      </a:lt1>
      <a:dk2>
        <a:srgbClr val="404040"/>
      </a:dk2>
      <a:lt2>
        <a:srgbClr val="CCCCCC"/>
      </a:lt2>
      <a:accent1>
        <a:srgbClr val="0460A9"/>
      </a:accent1>
      <a:accent2>
        <a:srgbClr val="E74A21"/>
      </a:accent2>
      <a:accent3>
        <a:srgbClr val="EC9A1E"/>
      </a:accent3>
      <a:accent4>
        <a:srgbClr val="8D1F1B"/>
      </a:accent4>
      <a:accent5>
        <a:srgbClr val="7F7F7F"/>
      </a:accent5>
      <a:accent6>
        <a:srgbClr val="404040"/>
      </a:accent6>
      <a:hlink>
        <a:srgbClr val="0460A9"/>
      </a:hlink>
      <a:folHlink>
        <a:srgbClr val="0460A9"/>
      </a:folHlink>
    </a:clrScheme>
    <a:fontScheme name="Novartis 2016">
      <a:majorFont>
        <a:latin typeface="Arial Black"/>
        <a:ea typeface=""/>
        <a:cs typeface=""/>
      </a:majorFont>
      <a:minorFont>
        <a:latin typeface="Arial"/>
        <a:ea typeface=""/>
        <a:cs typeface=""/>
      </a:minorFont>
    </a:fontScheme>
    <a:fmtScheme name="Novartis 2016">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4.xml><?xml version="1.0" encoding="utf-8"?>
<a:theme xmlns:a="http://schemas.openxmlformats.org/drawingml/2006/main" name="29_Novartis Presentation Standard Blue Carbon 12Jun2016">
  <a:themeElements>
    <a:clrScheme name="Novartis 2016">
      <a:dk1>
        <a:srgbClr val="000000"/>
      </a:dk1>
      <a:lt1>
        <a:srgbClr val="FFFFFF"/>
      </a:lt1>
      <a:dk2>
        <a:srgbClr val="404040"/>
      </a:dk2>
      <a:lt2>
        <a:srgbClr val="CCCCCC"/>
      </a:lt2>
      <a:accent1>
        <a:srgbClr val="0460A9"/>
      </a:accent1>
      <a:accent2>
        <a:srgbClr val="E74A21"/>
      </a:accent2>
      <a:accent3>
        <a:srgbClr val="EC9A1E"/>
      </a:accent3>
      <a:accent4>
        <a:srgbClr val="8D1F1B"/>
      </a:accent4>
      <a:accent5>
        <a:srgbClr val="7F7F7F"/>
      </a:accent5>
      <a:accent6>
        <a:srgbClr val="404040"/>
      </a:accent6>
      <a:hlink>
        <a:srgbClr val="0460A9"/>
      </a:hlink>
      <a:folHlink>
        <a:srgbClr val="0460A9"/>
      </a:folHlink>
    </a:clrScheme>
    <a:fontScheme name="Novartis 2016">
      <a:majorFont>
        <a:latin typeface="Arial Black"/>
        <a:ea typeface=""/>
        <a:cs typeface=""/>
      </a:majorFont>
      <a:minorFont>
        <a:latin typeface="Arial"/>
        <a:ea typeface=""/>
        <a:cs typeface=""/>
      </a:minorFont>
    </a:fontScheme>
    <a:fmtScheme name="Novartis 2016">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5.xml><?xml version="1.0" encoding="utf-8"?>
<a:theme xmlns:a="http://schemas.openxmlformats.org/drawingml/2006/main" name="30_Novartis Presentation Standard Blue Carbon 12Jun2016">
  <a:themeElements>
    <a:clrScheme name="Novartis 2016">
      <a:dk1>
        <a:srgbClr val="000000"/>
      </a:dk1>
      <a:lt1>
        <a:srgbClr val="FFFFFF"/>
      </a:lt1>
      <a:dk2>
        <a:srgbClr val="404040"/>
      </a:dk2>
      <a:lt2>
        <a:srgbClr val="CCCCCC"/>
      </a:lt2>
      <a:accent1>
        <a:srgbClr val="0460A9"/>
      </a:accent1>
      <a:accent2>
        <a:srgbClr val="E74A21"/>
      </a:accent2>
      <a:accent3>
        <a:srgbClr val="EC9A1E"/>
      </a:accent3>
      <a:accent4>
        <a:srgbClr val="8D1F1B"/>
      </a:accent4>
      <a:accent5>
        <a:srgbClr val="7F7F7F"/>
      </a:accent5>
      <a:accent6>
        <a:srgbClr val="404040"/>
      </a:accent6>
      <a:hlink>
        <a:srgbClr val="0460A9"/>
      </a:hlink>
      <a:folHlink>
        <a:srgbClr val="0460A9"/>
      </a:folHlink>
    </a:clrScheme>
    <a:fontScheme name="Novartis 2016">
      <a:majorFont>
        <a:latin typeface="Arial Black"/>
        <a:ea typeface=""/>
        <a:cs typeface=""/>
      </a:majorFont>
      <a:minorFont>
        <a:latin typeface="Arial"/>
        <a:ea typeface=""/>
        <a:cs typeface=""/>
      </a:minorFont>
    </a:fontScheme>
    <a:fmtScheme name="Novartis 2016">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6.xml><?xml version="1.0" encoding="utf-8"?>
<a:theme xmlns:a="http://schemas.openxmlformats.org/drawingml/2006/main" name="31_Novartis Presentation Standard Blue Carbon 12Jun2016">
  <a:themeElements>
    <a:clrScheme name="Novartis 2016">
      <a:dk1>
        <a:srgbClr val="000000"/>
      </a:dk1>
      <a:lt1>
        <a:srgbClr val="FFFFFF"/>
      </a:lt1>
      <a:dk2>
        <a:srgbClr val="404040"/>
      </a:dk2>
      <a:lt2>
        <a:srgbClr val="CCCCCC"/>
      </a:lt2>
      <a:accent1>
        <a:srgbClr val="0460A9"/>
      </a:accent1>
      <a:accent2>
        <a:srgbClr val="E74A21"/>
      </a:accent2>
      <a:accent3>
        <a:srgbClr val="EC9A1E"/>
      </a:accent3>
      <a:accent4>
        <a:srgbClr val="8D1F1B"/>
      </a:accent4>
      <a:accent5>
        <a:srgbClr val="7F7F7F"/>
      </a:accent5>
      <a:accent6>
        <a:srgbClr val="404040"/>
      </a:accent6>
      <a:hlink>
        <a:srgbClr val="0460A9"/>
      </a:hlink>
      <a:folHlink>
        <a:srgbClr val="0460A9"/>
      </a:folHlink>
    </a:clrScheme>
    <a:fontScheme name="Novartis 2016">
      <a:majorFont>
        <a:latin typeface="Arial Black"/>
        <a:ea typeface=""/>
        <a:cs typeface=""/>
      </a:majorFont>
      <a:minorFont>
        <a:latin typeface="Arial"/>
        <a:ea typeface=""/>
        <a:cs typeface=""/>
      </a:minorFont>
    </a:fontScheme>
    <a:fmtScheme name="Novartis 2016">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solidFill>
          <a:srgbClr val="EAEAEA"/>
        </a:solidFill>
        <a:ln>
          <a:noFill/>
        </a:ln>
        <a:effectLst/>
      </a:spPr>
      <a:bodyPr rtlCol="0" anchor="ctr"/>
      <a:lstStyle>
        <a:defPPr algn="ctr" fontAlgn="base">
          <a:spcBef>
            <a:spcPct val="0"/>
          </a:spcBef>
          <a:spcAft>
            <a:spcPct val="0"/>
          </a:spcAft>
          <a:defRPr sz="1100" dirty="0" smtClean="0">
            <a:solidFill>
              <a:srgbClr val="404040"/>
            </a:solidFill>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37.xml><?xml version="1.0" encoding="utf-8"?>
<a:theme xmlns:a="http://schemas.openxmlformats.org/drawingml/2006/main" name="32_Novartis Presentation Standard Blue Carbon 12Jun2016">
  <a:themeElements>
    <a:clrScheme name="Novartis 2016">
      <a:dk1>
        <a:srgbClr val="000000"/>
      </a:dk1>
      <a:lt1>
        <a:srgbClr val="FFFFFF"/>
      </a:lt1>
      <a:dk2>
        <a:srgbClr val="404040"/>
      </a:dk2>
      <a:lt2>
        <a:srgbClr val="CCCCCC"/>
      </a:lt2>
      <a:accent1>
        <a:srgbClr val="0460A9"/>
      </a:accent1>
      <a:accent2>
        <a:srgbClr val="E74A21"/>
      </a:accent2>
      <a:accent3>
        <a:srgbClr val="EC9A1E"/>
      </a:accent3>
      <a:accent4>
        <a:srgbClr val="8D1F1B"/>
      </a:accent4>
      <a:accent5>
        <a:srgbClr val="7F7F7F"/>
      </a:accent5>
      <a:accent6>
        <a:srgbClr val="404040"/>
      </a:accent6>
      <a:hlink>
        <a:srgbClr val="0460A9"/>
      </a:hlink>
      <a:folHlink>
        <a:srgbClr val="0460A9"/>
      </a:folHlink>
    </a:clrScheme>
    <a:fontScheme name="Novartis 2016">
      <a:majorFont>
        <a:latin typeface="Arial Black"/>
        <a:ea typeface=""/>
        <a:cs typeface=""/>
      </a:majorFont>
      <a:minorFont>
        <a:latin typeface="Arial"/>
        <a:ea typeface=""/>
        <a:cs typeface=""/>
      </a:minorFont>
    </a:fontScheme>
    <a:fmtScheme name="Novartis 2016">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8.xml><?xml version="1.0" encoding="utf-8"?>
<a:theme xmlns:a="http://schemas.openxmlformats.org/drawingml/2006/main" name="33_Novartis Presentation Standard Blue Carbon 12Jun2016">
  <a:themeElements>
    <a:clrScheme name="Novartis 2016">
      <a:dk1>
        <a:srgbClr val="000000"/>
      </a:dk1>
      <a:lt1>
        <a:srgbClr val="FFFFFF"/>
      </a:lt1>
      <a:dk2>
        <a:srgbClr val="404040"/>
      </a:dk2>
      <a:lt2>
        <a:srgbClr val="CCCCCC"/>
      </a:lt2>
      <a:accent1>
        <a:srgbClr val="0460A9"/>
      </a:accent1>
      <a:accent2>
        <a:srgbClr val="E74A21"/>
      </a:accent2>
      <a:accent3>
        <a:srgbClr val="EC9A1E"/>
      </a:accent3>
      <a:accent4>
        <a:srgbClr val="8D1F1B"/>
      </a:accent4>
      <a:accent5>
        <a:srgbClr val="7F7F7F"/>
      </a:accent5>
      <a:accent6>
        <a:srgbClr val="404040"/>
      </a:accent6>
      <a:hlink>
        <a:srgbClr val="0460A9"/>
      </a:hlink>
      <a:folHlink>
        <a:srgbClr val="0460A9"/>
      </a:folHlink>
    </a:clrScheme>
    <a:fontScheme name="Novartis 2016">
      <a:majorFont>
        <a:latin typeface="Arial Black"/>
        <a:ea typeface=""/>
        <a:cs typeface=""/>
      </a:majorFont>
      <a:minorFont>
        <a:latin typeface="Arial"/>
        <a:ea typeface=""/>
        <a:cs typeface=""/>
      </a:minorFont>
    </a:fontScheme>
    <a:fmtScheme name="Novartis 2016">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9.xml><?xml version="1.0" encoding="utf-8"?>
<a:theme xmlns:a="http://schemas.openxmlformats.org/drawingml/2006/main" name="34_Novartis Presentation Standard Blue Carbon 12Jun2016">
  <a:themeElements>
    <a:clrScheme name="Novartis 2016">
      <a:dk1>
        <a:srgbClr val="000000"/>
      </a:dk1>
      <a:lt1>
        <a:srgbClr val="FFFFFF"/>
      </a:lt1>
      <a:dk2>
        <a:srgbClr val="404040"/>
      </a:dk2>
      <a:lt2>
        <a:srgbClr val="CCCCCC"/>
      </a:lt2>
      <a:accent1>
        <a:srgbClr val="0460A9"/>
      </a:accent1>
      <a:accent2>
        <a:srgbClr val="E74A21"/>
      </a:accent2>
      <a:accent3>
        <a:srgbClr val="EC9A1E"/>
      </a:accent3>
      <a:accent4>
        <a:srgbClr val="8D1F1B"/>
      </a:accent4>
      <a:accent5>
        <a:srgbClr val="7F7F7F"/>
      </a:accent5>
      <a:accent6>
        <a:srgbClr val="404040"/>
      </a:accent6>
      <a:hlink>
        <a:srgbClr val="0460A9"/>
      </a:hlink>
      <a:folHlink>
        <a:srgbClr val="0460A9"/>
      </a:folHlink>
    </a:clrScheme>
    <a:fontScheme name="Novartis 2016">
      <a:majorFont>
        <a:latin typeface="Arial Black"/>
        <a:ea typeface=""/>
        <a:cs typeface=""/>
      </a:majorFont>
      <a:minorFont>
        <a:latin typeface="Arial"/>
        <a:ea typeface=""/>
        <a:cs typeface=""/>
      </a:minorFont>
    </a:fontScheme>
    <a:fmtScheme name="Novartis 2016">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9_Novartis Presentation Standard Blue Carbon 12Jun2016">
  <a:themeElements>
    <a:clrScheme name="Novartis 2016">
      <a:dk1>
        <a:srgbClr val="000000"/>
      </a:dk1>
      <a:lt1>
        <a:srgbClr val="FFFFFF"/>
      </a:lt1>
      <a:dk2>
        <a:srgbClr val="404040"/>
      </a:dk2>
      <a:lt2>
        <a:srgbClr val="CCCCCC"/>
      </a:lt2>
      <a:accent1>
        <a:srgbClr val="0460A9"/>
      </a:accent1>
      <a:accent2>
        <a:srgbClr val="E74A21"/>
      </a:accent2>
      <a:accent3>
        <a:srgbClr val="EC9A1E"/>
      </a:accent3>
      <a:accent4>
        <a:srgbClr val="8D1F1B"/>
      </a:accent4>
      <a:accent5>
        <a:srgbClr val="7F7F7F"/>
      </a:accent5>
      <a:accent6>
        <a:srgbClr val="404040"/>
      </a:accent6>
      <a:hlink>
        <a:srgbClr val="0460A9"/>
      </a:hlink>
      <a:folHlink>
        <a:srgbClr val="0460A9"/>
      </a:folHlink>
    </a:clrScheme>
    <a:fontScheme name="Novartis 2016">
      <a:majorFont>
        <a:latin typeface="Arial Black"/>
        <a:ea typeface=""/>
        <a:cs typeface=""/>
      </a:majorFont>
      <a:minorFont>
        <a:latin typeface="Arial"/>
        <a:ea typeface=""/>
        <a:cs typeface=""/>
      </a:minorFont>
    </a:fontScheme>
    <a:fmtScheme name="Novartis 2016">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solidFill>
          <a:srgbClr val="EAEAEA"/>
        </a:solidFill>
        <a:ln>
          <a:noFill/>
        </a:ln>
        <a:effectLst/>
      </a:spPr>
      <a:bodyPr rtlCol="0" anchor="ctr"/>
      <a:lstStyle>
        <a:defPPr algn="ctr" fontAlgn="base">
          <a:spcBef>
            <a:spcPct val="0"/>
          </a:spcBef>
          <a:spcAft>
            <a:spcPct val="0"/>
          </a:spcAft>
          <a:defRPr sz="1100" dirty="0" smtClean="0">
            <a:solidFill>
              <a:srgbClr val="404040"/>
            </a:solidFill>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40.xml><?xml version="1.0" encoding="utf-8"?>
<a:theme xmlns:a="http://schemas.openxmlformats.org/drawingml/2006/main" name="4_blank">
  <a:themeElements>
    <a:clrScheme name="Novartis 2016">
      <a:dk1>
        <a:srgbClr val="000000"/>
      </a:dk1>
      <a:lt1>
        <a:srgbClr val="FFFFFF"/>
      </a:lt1>
      <a:dk2>
        <a:srgbClr val="404040"/>
      </a:dk2>
      <a:lt2>
        <a:srgbClr val="CCCCCC"/>
      </a:lt2>
      <a:accent1>
        <a:srgbClr val="0460A9"/>
      </a:accent1>
      <a:accent2>
        <a:srgbClr val="E74A21"/>
      </a:accent2>
      <a:accent3>
        <a:srgbClr val="EC9A1E"/>
      </a:accent3>
      <a:accent4>
        <a:srgbClr val="8D1F1B"/>
      </a:accent4>
      <a:accent5>
        <a:srgbClr val="7F7F7F"/>
      </a:accent5>
      <a:accent6>
        <a:srgbClr val="404040"/>
      </a:accent6>
      <a:hlink>
        <a:srgbClr val="0460A9"/>
      </a:hlink>
      <a:folHlink>
        <a:srgbClr val="0460A9"/>
      </a:folHlink>
    </a:clrScheme>
    <a:fontScheme name="Novartis 2016">
      <a:majorFont>
        <a:latin typeface="Arial Black"/>
        <a:ea typeface=""/>
        <a:cs typeface=""/>
      </a:majorFont>
      <a:minorFont>
        <a:latin typeface="Arial"/>
        <a:ea typeface=""/>
        <a:cs typeface=""/>
      </a:minorFont>
    </a:fontScheme>
    <a:fmtScheme name="Novartis 2016">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Blank" id="{3F82403C-12A1-48DE-98CE-22D763759EA9}" vid="{29229F9C-5F03-4EAC-9AD9-5098AE55860F}"/>
    </a:ext>
  </a:extLst>
</a:theme>
</file>

<file path=ppt/theme/theme41.xml><?xml version="1.0" encoding="utf-8"?>
<a:theme xmlns:a="http://schemas.openxmlformats.org/drawingml/2006/main" name="0617泌尿外科腎移植研討會v2">
  <a:themeElements>
    <a:clrScheme name="Novartis 2016">
      <a:dk1>
        <a:srgbClr val="000000"/>
      </a:dk1>
      <a:lt1>
        <a:srgbClr val="FFFFFF"/>
      </a:lt1>
      <a:dk2>
        <a:srgbClr val="404040"/>
      </a:dk2>
      <a:lt2>
        <a:srgbClr val="CCCCCC"/>
      </a:lt2>
      <a:accent1>
        <a:srgbClr val="0460A9"/>
      </a:accent1>
      <a:accent2>
        <a:srgbClr val="E74A21"/>
      </a:accent2>
      <a:accent3>
        <a:srgbClr val="EC9A1E"/>
      </a:accent3>
      <a:accent4>
        <a:srgbClr val="8D1F1B"/>
      </a:accent4>
      <a:accent5>
        <a:srgbClr val="7F7F7F"/>
      </a:accent5>
      <a:accent6>
        <a:srgbClr val="404040"/>
      </a:accent6>
      <a:hlink>
        <a:srgbClr val="0460A9"/>
      </a:hlink>
      <a:folHlink>
        <a:srgbClr val="0460A9"/>
      </a:folHlink>
    </a:clrScheme>
    <a:fontScheme name="Novartis 2016">
      <a:majorFont>
        <a:latin typeface="Arial Black"/>
        <a:ea typeface=""/>
        <a:cs typeface=""/>
      </a:majorFont>
      <a:minorFont>
        <a:latin typeface="Arial"/>
        <a:ea typeface=""/>
        <a:cs typeface=""/>
      </a:minorFont>
    </a:fontScheme>
    <a:fmtScheme name="Novartis 2016">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Novartis Presentation Standard Sienna Chromosome 22July2016.potx" id="{F6DCA456-EACA-4F00-8505-488206432163}" vid="{C403B7A8-C355-4EDB-A2BB-341BF4ECE9CA}"/>
    </a:ext>
  </a:extLst>
</a:theme>
</file>

<file path=ppt/theme/theme42.xml><?xml version="1.0" encoding="utf-8"?>
<a:theme xmlns:a="http://schemas.openxmlformats.org/drawingml/2006/main" name="35_Novartis Presentation Standard Blue Carbon 12Jun2016">
  <a:themeElements>
    <a:clrScheme name="Novartis 2016">
      <a:dk1>
        <a:srgbClr val="000000"/>
      </a:dk1>
      <a:lt1>
        <a:srgbClr val="FFFFFF"/>
      </a:lt1>
      <a:dk2>
        <a:srgbClr val="404040"/>
      </a:dk2>
      <a:lt2>
        <a:srgbClr val="CCCCCC"/>
      </a:lt2>
      <a:accent1>
        <a:srgbClr val="0460A9"/>
      </a:accent1>
      <a:accent2>
        <a:srgbClr val="E74A21"/>
      </a:accent2>
      <a:accent3>
        <a:srgbClr val="EC9A1E"/>
      </a:accent3>
      <a:accent4>
        <a:srgbClr val="8D1F1B"/>
      </a:accent4>
      <a:accent5>
        <a:srgbClr val="7F7F7F"/>
      </a:accent5>
      <a:accent6>
        <a:srgbClr val="404040"/>
      </a:accent6>
      <a:hlink>
        <a:srgbClr val="0460A9"/>
      </a:hlink>
      <a:folHlink>
        <a:srgbClr val="0460A9"/>
      </a:folHlink>
    </a:clrScheme>
    <a:fontScheme name="Novartis 2016">
      <a:majorFont>
        <a:latin typeface="Arial Black"/>
        <a:ea typeface=""/>
        <a:cs typeface=""/>
      </a:majorFont>
      <a:minorFont>
        <a:latin typeface="Arial"/>
        <a:ea typeface=""/>
        <a:cs typeface=""/>
      </a:minorFont>
    </a:fontScheme>
    <a:fmtScheme name="Novartis 2016">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3.xml><?xml version="1.0" encoding="utf-8"?>
<a:theme xmlns:a="http://schemas.openxmlformats.org/drawingml/2006/main" name="36_Novartis Presentation Standard Blue Carbon 12Jun2016">
  <a:themeElements>
    <a:clrScheme name="Novartis 2016">
      <a:dk1>
        <a:srgbClr val="000000"/>
      </a:dk1>
      <a:lt1>
        <a:srgbClr val="FFFFFF"/>
      </a:lt1>
      <a:dk2>
        <a:srgbClr val="404040"/>
      </a:dk2>
      <a:lt2>
        <a:srgbClr val="CCCCCC"/>
      </a:lt2>
      <a:accent1>
        <a:srgbClr val="0460A9"/>
      </a:accent1>
      <a:accent2>
        <a:srgbClr val="E74A21"/>
      </a:accent2>
      <a:accent3>
        <a:srgbClr val="EC9A1E"/>
      </a:accent3>
      <a:accent4>
        <a:srgbClr val="8D1F1B"/>
      </a:accent4>
      <a:accent5>
        <a:srgbClr val="7F7F7F"/>
      </a:accent5>
      <a:accent6>
        <a:srgbClr val="404040"/>
      </a:accent6>
      <a:hlink>
        <a:srgbClr val="0460A9"/>
      </a:hlink>
      <a:folHlink>
        <a:srgbClr val="0460A9"/>
      </a:folHlink>
    </a:clrScheme>
    <a:fontScheme name="Novartis 2016">
      <a:majorFont>
        <a:latin typeface="Arial Black"/>
        <a:ea typeface=""/>
        <a:cs typeface=""/>
      </a:majorFont>
      <a:minorFont>
        <a:latin typeface="Arial"/>
        <a:ea typeface=""/>
        <a:cs typeface=""/>
      </a:minorFont>
    </a:fontScheme>
    <a:fmtScheme name="Novartis 2016">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6_Novartis Presentation Standard Blue Carbon 12Jun2016">
  <a:themeElements>
    <a:clrScheme name="Novartis 2016">
      <a:dk1>
        <a:srgbClr val="000000"/>
      </a:dk1>
      <a:lt1>
        <a:srgbClr val="FFFFFF"/>
      </a:lt1>
      <a:dk2>
        <a:srgbClr val="404040"/>
      </a:dk2>
      <a:lt2>
        <a:srgbClr val="CCCCCC"/>
      </a:lt2>
      <a:accent1>
        <a:srgbClr val="0460A9"/>
      </a:accent1>
      <a:accent2>
        <a:srgbClr val="E74A21"/>
      </a:accent2>
      <a:accent3>
        <a:srgbClr val="EC9A1E"/>
      </a:accent3>
      <a:accent4>
        <a:srgbClr val="8D1F1B"/>
      </a:accent4>
      <a:accent5>
        <a:srgbClr val="7F7F7F"/>
      </a:accent5>
      <a:accent6>
        <a:srgbClr val="404040"/>
      </a:accent6>
      <a:hlink>
        <a:srgbClr val="0460A9"/>
      </a:hlink>
      <a:folHlink>
        <a:srgbClr val="0460A9"/>
      </a:folHlink>
    </a:clrScheme>
    <a:fontScheme name="Novartis 2016">
      <a:majorFont>
        <a:latin typeface="Arial Black"/>
        <a:ea typeface=""/>
        <a:cs typeface=""/>
      </a:majorFont>
      <a:minorFont>
        <a:latin typeface="Arial"/>
        <a:ea typeface=""/>
        <a:cs typeface=""/>
      </a:minorFont>
    </a:fontScheme>
    <a:fmtScheme name="Novartis 2016">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solidFill>
          <a:schemeClr val="accent1">
            <a:lumMod val="40000"/>
            <a:lumOff val="60000"/>
          </a:schemeClr>
        </a:solidFill>
      </a:spPr>
      <a:bodyPr wrap="square">
        <a:spAutoFit/>
      </a:bodyPr>
      <a:lstStyle>
        <a:defPPr marL="114300" indent="-114300" algn="ctr" defTabSz="762000" eaLnBrk="0" hangingPunct="0">
          <a:lnSpc>
            <a:spcPct val="90000"/>
          </a:lnSpc>
          <a:buClr>
            <a:srgbClr val="000000"/>
          </a:buClr>
          <a:defRPr sz="1600" b="1" dirty="0">
            <a:solidFill>
              <a:srgbClr val="000000"/>
            </a:solidFill>
            <a:ea typeface="新細明體" pitchFamily="18" charset="-120"/>
            <a:cs typeface="Arial" pitchFamily="34" charset="0"/>
          </a:defRPr>
        </a:defPPr>
      </a:lstStyle>
    </a:spDef>
  </a:objectDefaults>
  <a:extraClrSchemeLst/>
</a:theme>
</file>

<file path=ppt/theme/theme6.xml><?xml version="1.0" encoding="utf-8"?>
<a:theme xmlns:a="http://schemas.openxmlformats.org/drawingml/2006/main" name="4_Novartis Presentation Standard Blue Carbon 12Jun2016">
  <a:themeElements>
    <a:clrScheme name="Novartis 2016">
      <a:dk1>
        <a:srgbClr val="000000"/>
      </a:dk1>
      <a:lt1>
        <a:srgbClr val="FFFFFF"/>
      </a:lt1>
      <a:dk2>
        <a:srgbClr val="404040"/>
      </a:dk2>
      <a:lt2>
        <a:srgbClr val="CCCCCC"/>
      </a:lt2>
      <a:accent1>
        <a:srgbClr val="0460A9"/>
      </a:accent1>
      <a:accent2>
        <a:srgbClr val="E74A21"/>
      </a:accent2>
      <a:accent3>
        <a:srgbClr val="EC9A1E"/>
      </a:accent3>
      <a:accent4>
        <a:srgbClr val="8D1F1B"/>
      </a:accent4>
      <a:accent5>
        <a:srgbClr val="7F7F7F"/>
      </a:accent5>
      <a:accent6>
        <a:srgbClr val="404040"/>
      </a:accent6>
      <a:hlink>
        <a:srgbClr val="0460A9"/>
      </a:hlink>
      <a:folHlink>
        <a:srgbClr val="0460A9"/>
      </a:folHlink>
    </a:clrScheme>
    <a:fontScheme name="Novartis 2016">
      <a:majorFont>
        <a:latin typeface="Arial Black"/>
        <a:ea typeface=""/>
        <a:cs typeface=""/>
      </a:majorFont>
      <a:minorFont>
        <a:latin typeface="Arial"/>
        <a:ea typeface=""/>
        <a:cs typeface=""/>
      </a:minorFont>
    </a:fontScheme>
    <a:fmtScheme name="Novartis 2016">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7.xml><?xml version="1.0" encoding="utf-8"?>
<a:theme xmlns:a="http://schemas.openxmlformats.org/drawingml/2006/main" name="5_Novartis Presentation Standard Blue Carbon 12Jun2016">
  <a:themeElements>
    <a:clrScheme name="Novartis 2016">
      <a:dk1>
        <a:srgbClr val="000000"/>
      </a:dk1>
      <a:lt1>
        <a:srgbClr val="FFFFFF"/>
      </a:lt1>
      <a:dk2>
        <a:srgbClr val="404040"/>
      </a:dk2>
      <a:lt2>
        <a:srgbClr val="CCCCCC"/>
      </a:lt2>
      <a:accent1>
        <a:srgbClr val="0460A9"/>
      </a:accent1>
      <a:accent2>
        <a:srgbClr val="E74A21"/>
      </a:accent2>
      <a:accent3>
        <a:srgbClr val="EC9A1E"/>
      </a:accent3>
      <a:accent4>
        <a:srgbClr val="8D1F1B"/>
      </a:accent4>
      <a:accent5>
        <a:srgbClr val="7F7F7F"/>
      </a:accent5>
      <a:accent6>
        <a:srgbClr val="404040"/>
      </a:accent6>
      <a:hlink>
        <a:srgbClr val="0460A9"/>
      </a:hlink>
      <a:folHlink>
        <a:srgbClr val="0460A9"/>
      </a:folHlink>
    </a:clrScheme>
    <a:fontScheme name="Novartis 2016">
      <a:majorFont>
        <a:latin typeface="Arial Black"/>
        <a:ea typeface=""/>
        <a:cs typeface=""/>
      </a:majorFont>
      <a:minorFont>
        <a:latin typeface="Arial"/>
        <a:ea typeface=""/>
        <a:cs typeface=""/>
      </a:minorFont>
    </a:fontScheme>
    <a:fmtScheme name="Novartis 2016">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8.xml><?xml version="1.0" encoding="utf-8"?>
<a:theme xmlns:a="http://schemas.openxmlformats.org/drawingml/2006/main" name="7_Novartis Presentation Standard Blue Carbon 12Jun2016">
  <a:themeElements>
    <a:clrScheme name="Novartis 2016">
      <a:dk1>
        <a:srgbClr val="000000"/>
      </a:dk1>
      <a:lt1>
        <a:srgbClr val="FFFFFF"/>
      </a:lt1>
      <a:dk2>
        <a:srgbClr val="404040"/>
      </a:dk2>
      <a:lt2>
        <a:srgbClr val="CCCCCC"/>
      </a:lt2>
      <a:accent1>
        <a:srgbClr val="0460A9"/>
      </a:accent1>
      <a:accent2>
        <a:srgbClr val="E74A21"/>
      </a:accent2>
      <a:accent3>
        <a:srgbClr val="EC9A1E"/>
      </a:accent3>
      <a:accent4>
        <a:srgbClr val="8D1F1B"/>
      </a:accent4>
      <a:accent5>
        <a:srgbClr val="7F7F7F"/>
      </a:accent5>
      <a:accent6>
        <a:srgbClr val="404040"/>
      </a:accent6>
      <a:hlink>
        <a:srgbClr val="0460A9"/>
      </a:hlink>
      <a:folHlink>
        <a:srgbClr val="0460A9"/>
      </a:folHlink>
    </a:clrScheme>
    <a:fontScheme name="Novartis 2016">
      <a:majorFont>
        <a:latin typeface="Arial Black"/>
        <a:ea typeface=""/>
        <a:cs typeface=""/>
      </a:majorFont>
      <a:minorFont>
        <a:latin typeface="Arial"/>
        <a:ea typeface=""/>
        <a:cs typeface=""/>
      </a:minorFont>
    </a:fontScheme>
    <a:fmtScheme name="Novartis 2016">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9.xml><?xml version="1.0" encoding="utf-8"?>
<a:theme xmlns:a="http://schemas.openxmlformats.org/drawingml/2006/main" name="8_Novartis Presentation Standard Blue Carbon 12Jun2016">
  <a:themeElements>
    <a:clrScheme name="Novartis 2016">
      <a:dk1>
        <a:srgbClr val="000000"/>
      </a:dk1>
      <a:lt1>
        <a:srgbClr val="FFFFFF"/>
      </a:lt1>
      <a:dk2>
        <a:srgbClr val="404040"/>
      </a:dk2>
      <a:lt2>
        <a:srgbClr val="CCCCCC"/>
      </a:lt2>
      <a:accent1>
        <a:srgbClr val="0460A9"/>
      </a:accent1>
      <a:accent2>
        <a:srgbClr val="E74A21"/>
      </a:accent2>
      <a:accent3>
        <a:srgbClr val="EC9A1E"/>
      </a:accent3>
      <a:accent4>
        <a:srgbClr val="8D1F1B"/>
      </a:accent4>
      <a:accent5>
        <a:srgbClr val="7F7F7F"/>
      </a:accent5>
      <a:accent6>
        <a:srgbClr val="404040"/>
      </a:accent6>
      <a:hlink>
        <a:srgbClr val="0460A9"/>
      </a:hlink>
      <a:folHlink>
        <a:srgbClr val="0460A9"/>
      </a:folHlink>
    </a:clrScheme>
    <a:fontScheme name="Novartis 2016">
      <a:majorFont>
        <a:latin typeface="Arial Black"/>
        <a:ea typeface=""/>
        <a:cs typeface=""/>
      </a:majorFont>
      <a:minorFont>
        <a:latin typeface="Arial"/>
        <a:ea typeface=""/>
        <a:cs typeface=""/>
      </a:minorFont>
    </a:fontScheme>
    <a:fmtScheme name="Novartis 2016">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Application xmlns="http://www.sap.com/cof/powerpoint/application">
  <Version>2</Version>
  <Revision>2.4.2.67253</Revision>
</Application>
</file>

<file path=customXml/item2.xml><?xml version="1.0" encoding="utf-8"?>
<Application xmlns="http://www.sap.com/cof/ao/powerpoint/application">
  <com.sap.ip.bi.pioneer>
    <Version>4</Version>
    <AAO_Revision>2.4.2.67253</AAO_Revision>
    <RefreshOnOpen>False</RefreshOnOpen>
    <PlanningModeSetToChangeMode>True</PlanningModeSetToChangeMode>
    <Cleaned>False</Cleaned>
    <ForcePromptOnInitialRefresh>False</ForcePromptOnInitialRefresh>
    <StorePromptsInDocument>True</StorePromptsInDocument>
    <MergeVariables>False</MergeVariables>
    <WorkingMode>Local</WorkingMode>
    <RefreshPlanningObjectsOnRefreshAll>True</RefreshPlanningObjectsOnRefreshAll>
    <Items/>
  </com.sap.ip.bi.pioneer>
</Application>
</file>

<file path=customXml/itemProps1.xml><?xml version="1.0" encoding="utf-8"?>
<ds:datastoreItem xmlns:ds="http://schemas.openxmlformats.org/officeDocument/2006/customXml" ds:itemID="{A664692F-780B-4010-B7B6-6E9651F4EAD1}">
  <ds:schemaRefs>
    <ds:schemaRef ds:uri="http://www.sap.com/cof/powerpoint/application"/>
  </ds:schemaRefs>
</ds:datastoreItem>
</file>

<file path=customXml/itemProps2.xml><?xml version="1.0" encoding="utf-8"?>
<ds:datastoreItem xmlns:ds="http://schemas.openxmlformats.org/officeDocument/2006/customXml" ds:itemID="{05770A06-08F3-4309-9B72-8A9CCE3BA34E}">
  <ds:schemaRefs>
    <ds:schemaRef ds:uri="http://www.sap.com/cof/ao/powerpoint/application"/>
  </ds:schemaRefs>
</ds:datastoreItem>
</file>

<file path=docProps/app.xml><?xml version="1.0" encoding="utf-8"?>
<Properties xmlns="http://schemas.openxmlformats.org/officeDocument/2006/extended-properties" xmlns:vt="http://schemas.openxmlformats.org/officeDocument/2006/docPropsVTypes">
  <Template/>
  <TotalTime>0</TotalTime>
  <Words>595</Words>
  <Application>Microsoft Office PowerPoint</Application>
  <PresentationFormat>如螢幕大小 (4:3)</PresentationFormat>
  <Paragraphs>68</Paragraphs>
  <Slides>3</Slides>
  <Notes>3</Notes>
  <HiddenSlides>0</HiddenSlides>
  <MMClips>0</MMClips>
  <ScaleCrop>false</ScaleCrop>
  <HeadingPairs>
    <vt:vector size="6" baseType="variant">
      <vt:variant>
        <vt:lpstr>佈景主題</vt:lpstr>
      </vt:variant>
      <vt:variant>
        <vt:i4>43</vt:i4>
      </vt:variant>
      <vt:variant>
        <vt:lpstr>內嵌 OLE 伺服程式</vt:lpstr>
      </vt:variant>
      <vt:variant>
        <vt:i4>1</vt:i4>
      </vt:variant>
      <vt:variant>
        <vt:lpstr>投影片標題</vt:lpstr>
      </vt:variant>
      <vt:variant>
        <vt:i4>3</vt:i4>
      </vt:variant>
    </vt:vector>
  </HeadingPairs>
  <TitlesOfParts>
    <vt:vector size="47" baseType="lpstr">
      <vt:lpstr>1_Novartis Presentation Standard Blue Carbon 12Jun2016</vt:lpstr>
      <vt:lpstr>2_Novartis Presentation Standard Blue Carbon 12Jun2016</vt:lpstr>
      <vt:lpstr>3_Novartis Presentation Standard Blue Carbon 12Jun2016</vt:lpstr>
      <vt:lpstr>9_Novartis Presentation Standard Blue Carbon 12Jun2016</vt:lpstr>
      <vt:lpstr>6_Novartis Presentation Standard Blue Carbon 12Jun2016</vt:lpstr>
      <vt:lpstr>4_Novartis Presentation Standard Blue Carbon 12Jun2016</vt:lpstr>
      <vt:lpstr>5_Novartis Presentation Standard Blue Carbon 12Jun2016</vt:lpstr>
      <vt:lpstr>7_Novartis Presentation Standard Blue Carbon 12Jun2016</vt:lpstr>
      <vt:lpstr>8_Novartis Presentation Standard Blue Carbon 12Jun2016</vt:lpstr>
      <vt:lpstr>10_Novartis Presentation Standard Blue Carbon 12Jun2016</vt:lpstr>
      <vt:lpstr>21_Novartis Presentation Standard Blue Carbon 12Jun2016</vt:lpstr>
      <vt:lpstr>11_Novartis Presentation Standard Blue Carbon 12Jun2016</vt:lpstr>
      <vt:lpstr>12_Novartis Presentation Standard Blue Carbon 12Jun2016</vt:lpstr>
      <vt:lpstr>13_Novartis Presentation Standard Blue Carbon 12Jun2016</vt:lpstr>
      <vt:lpstr>14_Novartis Presentation Standard Blue Carbon 12Jun2016</vt:lpstr>
      <vt:lpstr>15_Novartis Presentation Standard Blue Carbon 12Jun2016</vt:lpstr>
      <vt:lpstr>16_Novartis Presentation Standard Blue Carbon 12Jun2016</vt:lpstr>
      <vt:lpstr>17_Novartis Presentation Standard Blue Carbon 12Jun2016</vt:lpstr>
      <vt:lpstr>02 首頁(含slogan&amp;logo)</vt:lpstr>
      <vt:lpstr>18_Novartis Presentation Standard Blue Carbon 12Jun2016</vt:lpstr>
      <vt:lpstr>19_Novartis Presentation Standard Blue Carbon 12Jun2016</vt:lpstr>
      <vt:lpstr>Custom Design</vt:lpstr>
      <vt:lpstr>19_Certican lisbon template_PPT 2003</vt:lpstr>
      <vt:lpstr>20_Novartis Presentation Standard Blue Carbon 12Jun2016</vt:lpstr>
      <vt:lpstr>22_Novartis Presentation Standard Blue Carbon 12Jun2016</vt:lpstr>
      <vt:lpstr>23_Novartis Presentation Standard Blue Carbon 12Jun2016</vt:lpstr>
      <vt:lpstr>24_Novartis Presentation Standard Blue Carbon 12Jun2016</vt:lpstr>
      <vt:lpstr>03 首頁(標題)</vt:lpstr>
      <vt:lpstr>1_06 內容頁</vt:lpstr>
      <vt:lpstr>25_Novartis Presentation Standard Blue Carbon 12Jun2016</vt:lpstr>
      <vt:lpstr>26_Novartis Presentation Standard Blue Carbon 12Jun2016</vt:lpstr>
      <vt:lpstr>27_Novartis Presentation Standard Blue Carbon 12Jun2016</vt:lpstr>
      <vt:lpstr>28_Novartis Presentation Standard Blue Carbon 12Jun2016</vt:lpstr>
      <vt:lpstr>29_Novartis Presentation Standard Blue Carbon 12Jun2016</vt:lpstr>
      <vt:lpstr>30_Novartis Presentation Standard Blue Carbon 12Jun2016</vt:lpstr>
      <vt:lpstr>31_Novartis Presentation Standard Blue Carbon 12Jun2016</vt:lpstr>
      <vt:lpstr>32_Novartis Presentation Standard Blue Carbon 12Jun2016</vt:lpstr>
      <vt:lpstr>33_Novartis Presentation Standard Blue Carbon 12Jun2016</vt:lpstr>
      <vt:lpstr>34_Novartis Presentation Standard Blue Carbon 12Jun2016</vt:lpstr>
      <vt:lpstr>4_blank</vt:lpstr>
      <vt:lpstr>0617泌尿外科腎移植研討會v2</vt:lpstr>
      <vt:lpstr>35_Novartis Presentation Standard Blue Carbon 12Jun2016</vt:lpstr>
      <vt:lpstr>36_Novartis Presentation Standard Blue Carbon 12Jun2016</vt:lpstr>
      <vt:lpstr>think-cell Folie</vt:lpstr>
      <vt:lpstr>2019 kidney Transplant Taichung Summit</vt:lpstr>
      <vt:lpstr>Professor Hideki Ishida </vt:lpstr>
      <vt:lpstr>Professor Steven Chadban, PhD, FRACP </vt:lpstr>
    </vt:vector>
  </TitlesOfParts>
  <Company>Novartis</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Novartis Presentation</dc:title>
  <dc:creator>Novartis</dc:creator>
  <cp:lastModifiedBy>User</cp:lastModifiedBy>
  <cp:revision>1033</cp:revision>
  <cp:lastPrinted>2019-01-03T04:37:18Z</cp:lastPrinted>
  <dcterms:created xsi:type="dcterms:W3CDTF">2016-03-30T20:40:19Z</dcterms:created>
  <dcterms:modified xsi:type="dcterms:W3CDTF">2019-03-04T08:35:43Z</dcterms:modified>
</cp:coreProperties>
</file>